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Garamond Bold" charset="1" panose="02020804030307010803"/>
      <p:regular r:id="rId12"/>
    </p:embeddedFont>
    <p:embeddedFont>
      <p:font typeface="League Spartan" charset="1" panose="00000800000000000000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Aileron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13" Target="../media/image13.png" Type="http://schemas.openxmlformats.org/officeDocument/2006/relationships/image"/><Relationship Id="rId14" Target="../media/image14.svg" Type="http://schemas.openxmlformats.org/officeDocument/2006/relationships/image"/><Relationship Id="rId15" Target="../media/image15.png" Type="http://schemas.openxmlformats.org/officeDocument/2006/relationships/image"/><Relationship Id="rId16" Target="../media/image16.svg" Type="http://schemas.openxmlformats.org/officeDocument/2006/relationships/image"/><Relationship Id="rId17" Target="../media/image17.png" Type="http://schemas.openxmlformats.org/officeDocument/2006/relationships/image"/><Relationship Id="rId18" Target="../media/image18.svg" Type="http://schemas.openxmlformats.org/officeDocument/2006/relationships/image"/><Relationship Id="rId19" Target="../media/image19.png" Type="http://schemas.openxmlformats.org/officeDocument/2006/relationships/image"/><Relationship Id="rId2" Target="../media/image3.png" Type="http://schemas.openxmlformats.org/officeDocument/2006/relationships/image"/><Relationship Id="rId20" Target="../media/image20.svg" Type="http://schemas.openxmlformats.org/officeDocument/2006/relationships/image"/><Relationship Id="rId21" Target="../media/image21.png" Type="http://schemas.openxmlformats.org/officeDocument/2006/relationships/image"/><Relationship Id="rId22" Target="../media/image22.svg" Type="http://schemas.openxmlformats.org/officeDocument/2006/relationships/image"/><Relationship Id="rId23" Target="../media/image23.png" Type="http://schemas.openxmlformats.org/officeDocument/2006/relationships/image"/><Relationship Id="rId24" Target="../media/image24.svg" Type="http://schemas.openxmlformats.org/officeDocument/2006/relationships/image"/><Relationship Id="rId25" Target="../media/image25.png" Type="http://schemas.openxmlformats.org/officeDocument/2006/relationships/image"/><Relationship Id="rId26" Target="../media/image26.svg" Type="http://schemas.openxmlformats.org/officeDocument/2006/relationships/image"/><Relationship Id="rId27" Target="../media/image27.png" Type="http://schemas.openxmlformats.org/officeDocument/2006/relationships/image"/><Relationship Id="rId28" Target="../media/image28.svg" Type="http://schemas.openxmlformats.org/officeDocument/2006/relationships/image"/><Relationship Id="rId29" Target="../media/image29.png" Type="http://schemas.openxmlformats.org/officeDocument/2006/relationships/image"/><Relationship Id="rId3" Target="../media/image4.png" Type="http://schemas.openxmlformats.org/officeDocument/2006/relationships/image"/><Relationship Id="rId30" Target="../media/image30.svg" Type="http://schemas.openxmlformats.org/officeDocument/2006/relationships/image"/><Relationship Id="rId31" Target="../media/image31.png" Type="http://schemas.openxmlformats.org/officeDocument/2006/relationships/image"/><Relationship Id="rId32" Target="../media/image32.svg" Type="http://schemas.openxmlformats.org/officeDocument/2006/relationships/image"/><Relationship Id="rId33" Target="../media/image33.png" Type="http://schemas.openxmlformats.org/officeDocument/2006/relationships/image"/><Relationship Id="rId34" Target="../media/image34.svg" Type="http://schemas.openxmlformats.org/officeDocument/2006/relationships/image"/><Relationship Id="rId35" Target="../media/image35.png" Type="http://schemas.openxmlformats.org/officeDocument/2006/relationships/image"/><Relationship Id="rId36" Target="../media/image36.svg" Type="http://schemas.openxmlformats.org/officeDocument/2006/relationships/image"/><Relationship Id="rId4" Target="../media/image2.pn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png" Type="http://schemas.openxmlformats.org/officeDocument/2006/relationships/image"/><Relationship Id="rId11" Target="../media/image43.svg" Type="http://schemas.openxmlformats.org/officeDocument/2006/relationships/image"/><Relationship Id="rId12" Target="../media/image44.png" Type="http://schemas.openxmlformats.org/officeDocument/2006/relationships/image"/><Relationship Id="rId13" Target="../media/image45.png" Type="http://schemas.openxmlformats.org/officeDocument/2006/relationships/image"/><Relationship Id="rId14" Target="../media/image46.png" Type="http://schemas.openxmlformats.org/officeDocument/2006/relationships/image"/><Relationship Id="rId15" Target="../media/image47.png" Type="http://schemas.openxmlformats.org/officeDocument/2006/relationships/image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Relationship Id="rId5" Target="../media/image37.png" Type="http://schemas.openxmlformats.org/officeDocument/2006/relationships/image"/><Relationship Id="rId6" Target="../media/image38.svg" Type="http://schemas.openxmlformats.org/officeDocument/2006/relationships/image"/><Relationship Id="rId7" Target="../media/image39.png" Type="http://schemas.openxmlformats.org/officeDocument/2006/relationships/image"/><Relationship Id="rId8" Target="../media/image40.png" Type="http://schemas.openxmlformats.org/officeDocument/2006/relationships/image"/><Relationship Id="rId9" Target="../media/image4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3.svg" Type="http://schemas.openxmlformats.org/officeDocument/2006/relationships/image"/><Relationship Id="rId11" Target="../media/image54.png" Type="http://schemas.openxmlformats.org/officeDocument/2006/relationships/image"/><Relationship Id="rId12" Target="../media/image55.svg" Type="http://schemas.openxmlformats.org/officeDocument/2006/relationships/image"/><Relationship Id="rId13" Target="../media/image56.png" Type="http://schemas.openxmlformats.org/officeDocument/2006/relationships/image"/><Relationship Id="rId14" Target="../media/image57.svg" Type="http://schemas.openxmlformats.org/officeDocument/2006/relationships/image"/><Relationship Id="rId15" Target="../media/image58.png" Type="http://schemas.openxmlformats.org/officeDocument/2006/relationships/image"/><Relationship Id="rId16" Target="../media/image59.svg" Type="http://schemas.openxmlformats.org/officeDocument/2006/relationships/image"/><Relationship Id="rId17" Target="../media/image60.png" Type="http://schemas.openxmlformats.org/officeDocument/2006/relationships/image"/><Relationship Id="rId18" Target="../media/image61.svg" Type="http://schemas.openxmlformats.org/officeDocument/2006/relationships/image"/><Relationship Id="rId19" Target="../media/image62.png" Type="http://schemas.openxmlformats.org/officeDocument/2006/relationships/image"/><Relationship Id="rId2" Target="../media/image3.png" Type="http://schemas.openxmlformats.org/officeDocument/2006/relationships/image"/><Relationship Id="rId20" Target="../media/image63.sv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Relationship Id="rId5" Target="../media/image48.png" Type="http://schemas.openxmlformats.org/officeDocument/2006/relationships/image"/><Relationship Id="rId6" Target="../media/image49.svg" Type="http://schemas.openxmlformats.org/officeDocument/2006/relationships/image"/><Relationship Id="rId7" Target="../media/image50.png" Type="http://schemas.openxmlformats.org/officeDocument/2006/relationships/image"/><Relationship Id="rId8" Target="../media/image51.svg" Type="http://schemas.openxmlformats.org/officeDocument/2006/relationships/image"/><Relationship Id="rId9" Target="../media/image5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9.svg" Type="http://schemas.openxmlformats.org/officeDocument/2006/relationships/image"/><Relationship Id="rId11" Target="../media/image70.png" Type="http://schemas.openxmlformats.org/officeDocument/2006/relationships/image"/><Relationship Id="rId12" Target="../media/image71.svg" Type="http://schemas.openxmlformats.org/officeDocument/2006/relationships/image"/><Relationship Id="rId13" Target="../media/image72.png" Type="http://schemas.openxmlformats.org/officeDocument/2006/relationships/image"/><Relationship Id="rId14" Target="../media/image73.svg" Type="http://schemas.openxmlformats.org/officeDocument/2006/relationships/image"/><Relationship Id="rId15" Target="../media/image74.png" Type="http://schemas.openxmlformats.org/officeDocument/2006/relationships/image"/><Relationship Id="rId16" Target="../media/image75.svg" Type="http://schemas.openxmlformats.org/officeDocument/2006/relationships/image"/><Relationship Id="rId17" Target="../media/image76.png" Type="http://schemas.openxmlformats.org/officeDocument/2006/relationships/image"/><Relationship Id="rId18" Target="../media/image77.svg" Type="http://schemas.openxmlformats.org/officeDocument/2006/relationships/image"/><Relationship Id="rId19" Target="../media/image78.png" Type="http://schemas.openxmlformats.org/officeDocument/2006/relationships/image"/><Relationship Id="rId2" Target="../media/image3.png" Type="http://schemas.openxmlformats.org/officeDocument/2006/relationships/image"/><Relationship Id="rId20" Target="../media/image79.svg" Type="http://schemas.openxmlformats.org/officeDocument/2006/relationships/image"/><Relationship Id="rId21" Target="../media/image80.png" Type="http://schemas.openxmlformats.org/officeDocument/2006/relationships/image"/><Relationship Id="rId22" Target="../media/image81.sv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Relationship Id="rId5" Target="../media/image64.png" Type="http://schemas.openxmlformats.org/officeDocument/2006/relationships/image"/><Relationship Id="rId6" Target="../media/image65.svg" Type="http://schemas.openxmlformats.org/officeDocument/2006/relationships/image"/><Relationship Id="rId7" Target="../media/image66.png" Type="http://schemas.openxmlformats.org/officeDocument/2006/relationships/image"/><Relationship Id="rId8" Target="../media/image67.svg" Type="http://schemas.openxmlformats.org/officeDocument/2006/relationships/image"/><Relationship Id="rId9" Target="../media/image6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09030" y="0"/>
            <a:ext cx="8469941" cy="11225528"/>
            <a:chOff x="0" y="0"/>
            <a:chExt cx="11293255" cy="149673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93221" cy="14967331"/>
            </a:xfrm>
            <a:custGeom>
              <a:avLst/>
              <a:gdLst/>
              <a:ahLst/>
              <a:cxnLst/>
              <a:rect r="r" b="b" t="t" l="l"/>
              <a:pathLst>
                <a:path h="14967331" w="11293221">
                  <a:moveTo>
                    <a:pt x="0" y="0"/>
                  </a:moveTo>
                  <a:lnTo>
                    <a:pt x="11293221" y="0"/>
                  </a:lnTo>
                  <a:lnTo>
                    <a:pt x="11293221" y="14967331"/>
                  </a:lnTo>
                  <a:lnTo>
                    <a:pt x="0" y="149673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5507" t="0" r="-5507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9914" y="-354435"/>
            <a:ext cx="15544800" cy="3143249"/>
            <a:chOff x="0" y="0"/>
            <a:chExt cx="20726400" cy="4190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26400" cy="4190999"/>
            </a:xfrm>
            <a:custGeom>
              <a:avLst/>
              <a:gdLst/>
              <a:ahLst/>
              <a:cxnLst/>
              <a:rect r="r" b="b" t="t" l="l"/>
              <a:pathLst>
                <a:path h="4190999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90999"/>
                  </a:lnTo>
                  <a:lnTo>
                    <a:pt x="0" y="41909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0726400" cy="42100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200"/>
                </a:lnSpc>
              </a:pPr>
              <a:r>
                <a:rPr lang="en-US" sz="6000" b="true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CODE VERSE HACKATHON 2025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63138" y="390103"/>
            <a:ext cx="2392299" cy="1287267"/>
            <a:chOff x="0" y="0"/>
            <a:chExt cx="3189732" cy="17163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89732" cy="1716405"/>
            </a:xfrm>
            <a:custGeom>
              <a:avLst/>
              <a:gdLst/>
              <a:ahLst/>
              <a:cxnLst/>
              <a:rect r="r" b="b" t="t" l="l"/>
              <a:pathLst>
                <a:path h="1716405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16405"/>
                  </a:lnTo>
                  <a:lnTo>
                    <a:pt x="0" y="17164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0727" r="0" b="-60724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561781" y="390103"/>
            <a:ext cx="933831" cy="1277208"/>
            <a:chOff x="0" y="0"/>
            <a:chExt cx="1245108" cy="170294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8" t="0" r="-38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322891" y="1502664"/>
            <a:ext cx="15938846" cy="7528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640"/>
              </a:lnSpc>
            </a:pPr>
          </a:p>
          <a:p>
            <a:pPr algn="just" marL="940918" indent="-235229" lvl="3">
              <a:lnSpc>
                <a:spcPts val="8640"/>
              </a:lnSpc>
              <a:buFont typeface="Arial"/>
              <a:buChar char="￭"/>
            </a:pPr>
            <a:r>
              <a:rPr lang="en-US" sz="36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Statement Title-Create a "living itinerary" system that dynamically adjusts a traveler's plans in real-time based on live events and user feedback.</a:t>
            </a:r>
          </a:p>
          <a:p>
            <a:pPr algn="l" marL="941070" indent="-235267" lvl="3">
              <a:lnSpc>
                <a:spcPts val="8640"/>
              </a:lnSpc>
              <a:buFont typeface="Arial"/>
              <a:buChar char="￭"/>
            </a:pPr>
            <a:r>
              <a:rPr lang="en-US" sz="36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Name-Byte 4</a:t>
            </a:r>
          </a:p>
          <a:p>
            <a:pPr algn="l" marL="941070" indent="-235267" lvl="3">
              <a:lnSpc>
                <a:spcPts val="8640"/>
              </a:lnSpc>
              <a:buFont typeface="Arial"/>
              <a:buChar char="￭"/>
            </a:pPr>
            <a:r>
              <a:rPr lang="en-US" sz="36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Members-Niraj Gahukar,Apurva Dabhade,Shrinivas Tawde,Swayam Gurunule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-3986591" y="6993255"/>
            <a:ext cx="9149906" cy="6088856"/>
            <a:chOff x="0" y="0"/>
            <a:chExt cx="12199874" cy="81184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689142" y="2788815"/>
            <a:ext cx="9149906" cy="6088856"/>
            <a:chOff x="0" y="0"/>
            <a:chExt cx="12199874" cy="81184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74163" y="-550068"/>
            <a:ext cx="15544800" cy="3143249"/>
            <a:chOff x="0" y="0"/>
            <a:chExt cx="20726400" cy="4190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26400" cy="4190999"/>
            </a:xfrm>
            <a:custGeom>
              <a:avLst/>
              <a:gdLst/>
              <a:ahLst/>
              <a:cxnLst/>
              <a:rect r="r" b="b" t="t" l="l"/>
              <a:pathLst>
                <a:path h="4190999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90999"/>
                  </a:lnTo>
                  <a:lnTo>
                    <a:pt x="0" y="41909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0726400" cy="42100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200"/>
                </a:lnSpc>
              </a:pPr>
              <a:r>
                <a:rPr lang="en-US" sz="6000" b="true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IDEA TITLE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87928" y="390103"/>
            <a:ext cx="933831" cy="1277208"/>
            <a:chOff x="0" y="0"/>
            <a:chExt cx="1245108" cy="17029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8" t="0" r="-38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689142" y="2788815"/>
            <a:ext cx="9149906" cy="6088856"/>
            <a:chOff x="0" y="0"/>
            <a:chExt cx="12199874" cy="81184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-3986591" y="6993255"/>
            <a:ext cx="9149906" cy="6088856"/>
            <a:chOff x="0" y="0"/>
            <a:chExt cx="12199874" cy="81184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5895675" y="390103"/>
            <a:ext cx="2392299" cy="1277208"/>
            <a:chOff x="0" y="0"/>
            <a:chExt cx="3189732" cy="17029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89732" cy="1702943"/>
            </a:xfrm>
            <a:custGeom>
              <a:avLst/>
              <a:gdLst/>
              <a:ahLst/>
              <a:cxnLst/>
              <a:rect r="r" b="b" t="t" l="l"/>
              <a:pathLst>
                <a:path h="1702943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1601" r="0" b="-61601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543887" y="1960407"/>
            <a:ext cx="5498144" cy="7268524"/>
          </a:xfrm>
          <a:custGeom>
            <a:avLst/>
            <a:gdLst/>
            <a:ahLst/>
            <a:cxnLst/>
            <a:rect r="r" b="b" t="t" l="l"/>
            <a:pathLst>
              <a:path h="7268524" w="5498144">
                <a:moveTo>
                  <a:pt x="0" y="0"/>
                </a:moveTo>
                <a:lnTo>
                  <a:pt x="5498144" y="0"/>
                </a:lnTo>
                <a:lnTo>
                  <a:pt x="5498144" y="7268524"/>
                </a:lnTo>
                <a:lnTo>
                  <a:pt x="0" y="72685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280156" y="1989776"/>
            <a:ext cx="5498144" cy="7209786"/>
          </a:xfrm>
          <a:custGeom>
            <a:avLst/>
            <a:gdLst/>
            <a:ahLst/>
            <a:cxnLst/>
            <a:rect r="r" b="b" t="t" l="l"/>
            <a:pathLst>
              <a:path h="7209786" w="5498144">
                <a:moveTo>
                  <a:pt x="0" y="0"/>
                </a:moveTo>
                <a:lnTo>
                  <a:pt x="5498144" y="0"/>
                </a:lnTo>
                <a:lnTo>
                  <a:pt x="5498144" y="7209786"/>
                </a:lnTo>
                <a:lnTo>
                  <a:pt x="0" y="720978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012977" y="1989776"/>
            <a:ext cx="5498144" cy="7209786"/>
          </a:xfrm>
          <a:custGeom>
            <a:avLst/>
            <a:gdLst/>
            <a:ahLst/>
            <a:cxnLst/>
            <a:rect r="r" b="b" t="t" l="l"/>
            <a:pathLst>
              <a:path h="7209786" w="5498144">
                <a:moveTo>
                  <a:pt x="0" y="0"/>
                </a:moveTo>
                <a:lnTo>
                  <a:pt x="5498144" y="0"/>
                </a:lnTo>
                <a:lnTo>
                  <a:pt x="5498144" y="7209786"/>
                </a:lnTo>
                <a:lnTo>
                  <a:pt x="0" y="720978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217460" y="3310371"/>
            <a:ext cx="885270" cy="770989"/>
          </a:xfrm>
          <a:custGeom>
            <a:avLst/>
            <a:gdLst/>
            <a:ahLst/>
            <a:cxnLst/>
            <a:rect r="r" b="b" t="t" l="l"/>
            <a:pathLst>
              <a:path h="770989" w="885270">
                <a:moveTo>
                  <a:pt x="0" y="0"/>
                </a:moveTo>
                <a:lnTo>
                  <a:pt x="885270" y="0"/>
                </a:lnTo>
                <a:lnTo>
                  <a:pt x="885270" y="770989"/>
                </a:lnTo>
                <a:lnTo>
                  <a:pt x="0" y="77098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534" t="0" r="-534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193560" y="4339805"/>
            <a:ext cx="891779" cy="891779"/>
          </a:xfrm>
          <a:custGeom>
            <a:avLst/>
            <a:gdLst/>
            <a:ahLst/>
            <a:cxnLst/>
            <a:rect r="r" b="b" t="t" l="l"/>
            <a:pathLst>
              <a:path h="891779" w="891779">
                <a:moveTo>
                  <a:pt x="0" y="0"/>
                </a:moveTo>
                <a:lnTo>
                  <a:pt x="891779" y="0"/>
                </a:lnTo>
                <a:lnTo>
                  <a:pt x="891779" y="891779"/>
                </a:lnTo>
                <a:lnTo>
                  <a:pt x="0" y="89177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250205" y="5490027"/>
            <a:ext cx="778489" cy="778489"/>
          </a:xfrm>
          <a:custGeom>
            <a:avLst/>
            <a:gdLst/>
            <a:ahLst/>
            <a:cxnLst/>
            <a:rect r="r" b="b" t="t" l="l"/>
            <a:pathLst>
              <a:path h="778489" w="778489">
                <a:moveTo>
                  <a:pt x="0" y="0"/>
                </a:moveTo>
                <a:lnTo>
                  <a:pt x="778489" y="0"/>
                </a:lnTo>
                <a:lnTo>
                  <a:pt x="778489" y="778489"/>
                </a:lnTo>
                <a:lnTo>
                  <a:pt x="0" y="77848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311700" y="6618688"/>
            <a:ext cx="665540" cy="696545"/>
          </a:xfrm>
          <a:custGeom>
            <a:avLst/>
            <a:gdLst/>
            <a:ahLst/>
            <a:cxnLst/>
            <a:rect r="r" b="b" t="t" l="l"/>
            <a:pathLst>
              <a:path h="696545" w="665540">
                <a:moveTo>
                  <a:pt x="0" y="0"/>
                </a:moveTo>
                <a:lnTo>
                  <a:pt x="665540" y="0"/>
                </a:lnTo>
                <a:lnTo>
                  <a:pt x="665540" y="696545"/>
                </a:lnTo>
                <a:lnTo>
                  <a:pt x="0" y="69654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-504" r="0" b="-504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235500" y="7706272"/>
            <a:ext cx="858282" cy="823951"/>
          </a:xfrm>
          <a:custGeom>
            <a:avLst/>
            <a:gdLst/>
            <a:ahLst/>
            <a:cxnLst/>
            <a:rect r="r" b="b" t="t" l="l"/>
            <a:pathLst>
              <a:path h="823951" w="858282">
                <a:moveTo>
                  <a:pt x="0" y="0"/>
                </a:moveTo>
                <a:lnTo>
                  <a:pt x="858282" y="0"/>
                </a:lnTo>
                <a:lnTo>
                  <a:pt x="858282" y="823951"/>
                </a:lnTo>
                <a:lnTo>
                  <a:pt x="0" y="82395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-206" t="0" r="-206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6486201" y="4370903"/>
            <a:ext cx="715186" cy="759707"/>
          </a:xfrm>
          <a:custGeom>
            <a:avLst/>
            <a:gdLst/>
            <a:ahLst/>
            <a:cxnLst/>
            <a:rect r="r" b="b" t="t" l="l"/>
            <a:pathLst>
              <a:path h="759707" w="715186">
                <a:moveTo>
                  <a:pt x="0" y="0"/>
                </a:moveTo>
                <a:lnTo>
                  <a:pt x="715186" y="0"/>
                </a:lnTo>
                <a:lnTo>
                  <a:pt x="715186" y="759707"/>
                </a:lnTo>
                <a:lnTo>
                  <a:pt x="0" y="75970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-456" t="0" r="-456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6522048" y="5472774"/>
            <a:ext cx="675551" cy="675551"/>
          </a:xfrm>
          <a:custGeom>
            <a:avLst/>
            <a:gdLst/>
            <a:ahLst/>
            <a:cxnLst/>
            <a:rect r="r" b="b" t="t" l="l"/>
            <a:pathLst>
              <a:path h="675551" w="675551">
                <a:moveTo>
                  <a:pt x="0" y="0"/>
                </a:moveTo>
                <a:lnTo>
                  <a:pt x="675551" y="0"/>
                </a:lnTo>
                <a:lnTo>
                  <a:pt x="675551" y="675551"/>
                </a:lnTo>
                <a:lnTo>
                  <a:pt x="0" y="67555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6526844" y="6624575"/>
            <a:ext cx="762763" cy="230736"/>
          </a:xfrm>
          <a:custGeom>
            <a:avLst/>
            <a:gdLst/>
            <a:ahLst/>
            <a:cxnLst/>
            <a:rect r="r" b="b" t="t" l="l"/>
            <a:pathLst>
              <a:path h="230736" w="762763">
                <a:moveTo>
                  <a:pt x="0" y="0"/>
                </a:moveTo>
                <a:lnTo>
                  <a:pt x="762763" y="0"/>
                </a:lnTo>
                <a:lnTo>
                  <a:pt x="762763" y="230736"/>
                </a:lnTo>
                <a:lnTo>
                  <a:pt x="0" y="23073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-1015" r="0" b="-1015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10725427">
            <a:off x="6524476" y="6850679"/>
            <a:ext cx="767741" cy="232242"/>
          </a:xfrm>
          <a:custGeom>
            <a:avLst/>
            <a:gdLst/>
            <a:ahLst/>
            <a:cxnLst/>
            <a:rect r="r" b="b" t="t" l="l"/>
            <a:pathLst>
              <a:path h="232242" w="767741">
                <a:moveTo>
                  <a:pt x="0" y="0"/>
                </a:moveTo>
                <a:lnTo>
                  <a:pt x="767741" y="0"/>
                </a:lnTo>
                <a:lnTo>
                  <a:pt x="767741" y="232242"/>
                </a:lnTo>
                <a:lnTo>
                  <a:pt x="0" y="232242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-1015" r="0" b="-1015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6434914" y="7600916"/>
            <a:ext cx="989728" cy="640000"/>
          </a:xfrm>
          <a:custGeom>
            <a:avLst/>
            <a:gdLst/>
            <a:ahLst/>
            <a:cxnLst/>
            <a:rect r="r" b="b" t="t" l="l"/>
            <a:pathLst>
              <a:path h="640000" w="989728">
                <a:moveTo>
                  <a:pt x="0" y="0"/>
                </a:moveTo>
                <a:lnTo>
                  <a:pt x="989728" y="0"/>
                </a:lnTo>
                <a:lnTo>
                  <a:pt x="989728" y="640000"/>
                </a:lnTo>
                <a:lnTo>
                  <a:pt x="0" y="6400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-557" r="0" b="-557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7820303">
            <a:off x="6534882" y="3449163"/>
            <a:ext cx="617824" cy="548178"/>
          </a:xfrm>
          <a:custGeom>
            <a:avLst/>
            <a:gdLst/>
            <a:ahLst/>
            <a:cxnLst/>
            <a:rect r="r" b="b" t="t" l="l"/>
            <a:pathLst>
              <a:path h="548178" w="617824">
                <a:moveTo>
                  <a:pt x="0" y="0"/>
                </a:moveTo>
                <a:lnTo>
                  <a:pt x="617824" y="0"/>
                </a:lnTo>
                <a:lnTo>
                  <a:pt x="617824" y="548178"/>
                </a:lnTo>
                <a:lnTo>
                  <a:pt x="0" y="54817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-283" r="0" b="-283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725876" y="3344198"/>
            <a:ext cx="707676" cy="737162"/>
          </a:xfrm>
          <a:custGeom>
            <a:avLst/>
            <a:gdLst/>
            <a:ahLst/>
            <a:cxnLst/>
            <a:rect r="r" b="b" t="t" l="l"/>
            <a:pathLst>
              <a:path h="737162" w="707676">
                <a:moveTo>
                  <a:pt x="0" y="0"/>
                </a:moveTo>
                <a:lnTo>
                  <a:pt x="707676" y="0"/>
                </a:lnTo>
                <a:lnTo>
                  <a:pt x="707676" y="737162"/>
                </a:lnTo>
                <a:lnTo>
                  <a:pt x="0" y="737162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-80" t="0" r="-8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780976" y="4255487"/>
            <a:ext cx="627026" cy="778475"/>
          </a:xfrm>
          <a:custGeom>
            <a:avLst/>
            <a:gdLst/>
            <a:ahLst/>
            <a:cxnLst/>
            <a:rect r="r" b="b" t="t" l="l"/>
            <a:pathLst>
              <a:path h="778475" w="627026">
                <a:moveTo>
                  <a:pt x="0" y="0"/>
                </a:moveTo>
                <a:lnTo>
                  <a:pt x="627026" y="0"/>
                </a:lnTo>
                <a:lnTo>
                  <a:pt x="627026" y="778475"/>
                </a:lnTo>
                <a:lnTo>
                  <a:pt x="0" y="778475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-35" r="0" b="-35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738993" y="5319712"/>
            <a:ext cx="626417" cy="667365"/>
          </a:xfrm>
          <a:custGeom>
            <a:avLst/>
            <a:gdLst/>
            <a:ahLst/>
            <a:cxnLst/>
            <a:rect r="r" b="b" t="t" l="l"/>
            <a:pathLst>
              <a:path h="667365" w="626417">
                <a:moveTo>
                  <a:pt x="0" y="0"/>
                </a:moveTo>
                <a:lnTo>
                  <a:pt x="626417" y="0"/>
                </a:lnTo>
                <a:lnTo>
                  <a:pt x="626417" y="667365"/>
                </a:lnTo>
                <a:lnTo>
                  <a:pt x="0" y="667365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 l="0" t="-487" r="0" b="-487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728304" y="6301973"/>
            <a:ext cx="679699" cy="679699"/>
          </a:xfrm>
          <a:custGeom>
            <a:avLst/>
            <a:gdLst/>
            <a:ahLst/>
            <a:cxnLst/>
            <a:rect r="r" b="b" t="t" l="l"/>
            <a:pathLst>
              <a:path h="679699" w="679699">
                <a:moveTo>
                  <a:pt x="0" y="0"/>
                </a:moveTo>
                <a:lnTo>
                  <a:pt x="679699" y="0"/>
                </a:lnTo>
                <a:lnTo>
                  <a:pt x="679699" y="679699"/>
                </a:lnTo>
                <a:lnTo>
                  <a:pt x="0" y="679699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780976" y="7389974"/>
            <a:ext cx="584434" cy="536617"/>
          </a:xfrm>
          <a:custGeom>
            <a:avLst/>
            <a:gdLst/>
            <a:ahLst/>
            <a:cxnLst/>
            <a:rect r="r" b="b" t="t" l="l"/>
            <a:pathLst>
              <a:path h="536617" w="584434">
                <a:moveTo>
                  <a:pt x="0" y="0"/>
                </a:moveTo>
                <a:lnTo>
                  <a:pt x="584434" y="0"/>
                </a:lnTo>
                <a:lnTo>
                  <a:pt x="584434" y="536617"/>
                </a:lnTo>
                <a:lnTo>
                  <a:pt x="0" y="536617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 l="0" t="-63" r="0" b="-63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696511" y="8240916"/>
            <a:ext cx="664378" cy="578613"/>
          </a:xfrm>
          <a:custGeom>
            <a:avLst/>
            <a:gdLst/>
            <a:ahLst/>
            <a:cxnLst/>
            <a:rect r="r" b="b" t="t" l="l"/>
            <a:pathLst>
              <a:path h="578613" w="664378">
                <a:moveTo>
                  <a:pt x="0" y="0"/>
                </a:moveTo>
                <a:lnTo>
                  <a:pt x="664378" y="0"/>
                </a:lnTo>
                <a:lnTo>
                  <a:pt x="664378" y="578613"/>
                </a:lnTo>
                <a:lnTo>
                  <a:pt x="0" y="57861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-29" r="0" b="-29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7169876" y="2519333"/>
            <a:ext cx="3948247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442C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How it Addresses Problem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977240" y="2472585"/>
            <a:ext cx="3948247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442C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Inn</a:t>
            </a:r>
            <a:r>
              <a:rPr lang="en-US" b="true" sz="2399">
                <a:solidFill>
                  <a:srgbClr val="442C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ovation and Uniqueness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50558" y="2562120"/>
            <a:ext cx="3948247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442C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</a:t>
            </a:r>
            <a:r>
              <a:rPr lang="en-US" b="true" sz="2399">
                <a:solidFill>
                  <a:srgbClr val="442C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oposed Solution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441485" y="4268287"/>
            <a:ext cx="4020612" cy="72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442C79"/>
                </a:solidFill>
                <a:latin typeface="Canva Sans"/>
                <a:ea typeface="Canva Sans"/>
                <a:cs typeface="Canva Sans"/>
                <a:sym typeface="Canva Sans"/>
              </a:rPr>
              <a:t>User inputs: destinations, transport, budget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450959" y="5291271"/>
            <a:ext cx="4411308" cy="72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442C79"/>
                </a:solidFill>
                <a:latin typeface="Canva Sans"/>
                <a:ea typeface="Canva Sans"/>
                <a:cs typeface="Canva Sans"/>
                <a:sym typeface="Canva Sans"/>
              </a:rPr>
              <a:t>Pre-trip alerts: visa, documents, currency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50959" y="6304904"/>
            <a:ext cx="3885551" cy="72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442C79"/>
                </a:solidFill>
                <a:latin typeface="Canva Sans"/>
                <a:ea typeface="Canva Sans"/>
                <a:cs typeface="Canva Sans"/>
                <a:sym typeface="Canva Sans"/>
              </a:rPr>
              <a:t>Auto itinerary updates: delays, weather, events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441485" y="7298642"/>
            <a:ext cx="4001665" cy="72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442C79"/>
                </a:solidFill>
                <a:latin typeface="Canva Sans"/>
                <a:ea typeface="Canva Sans"/>
                <a:cs typeface="Canva Sans"/>
                <a:sym typeface="Canva Sans"/>
              </a:rPr>
              <a:t>Safety features: QR, risk scores, hospitals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408002" y="8254533"/>
            <a:ext cx="4313242" cy="72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442C79"/>
                </a:solidFill>
                <a:latin typeface="Canva Sans"/>
                <a:ea typeface="Canva Sans"/>
                <a:cs typeface="Canva Sans"/>
                <a:sym typeface="Canva Sans"/>
              </a:rPr>
              <a:t>Guide recommendations from static dataset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252673" y="3408424"/>
            <a:ext cx="3892196" cy="72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442C79"/>
                </a:solidFill>
                <a:latin typeface="Canva Sans"/>
                <a:ea typeface="Canva Sans"/>
                <a:cs typeface="Canva Sans"/>
                <a:sym typeface="Canva Sans"/>
              </a:rPr>
              <a:t>Avoids static non-adaptive itineraries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289607" y="4402790"/>
            <a:ext cx="4194102" cy="72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442C79"/>
                </a:solidFill>
                <a:latin typeface="Canva Sans"/>
                <a:ea typeface="Canva Sans"/>
                <a:cs typeface="Canva Sans"/>
                <a:sym typeface="Canva Sans"/>
              </a:rPr>
              <a:t>Reduces stress with instant notifications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330276" y="5506570"/>
            <a:ext cx="4030922" cy="72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442C79"/>
                </a:solidFill>
                <a:latin typeface="Canva Sans"/>
                <a:ea typeface="Canva Sans"/>
                <a:cs typeface="Canva Sans"/>
                <a:sym typeface="Canva Sans"/>
              </a:rPr>
              <a:t>Provides real-time emergency assistance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7342270" y="6522291"/>
            <a:ext cx="3949079" cy="72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442C79"/>
                </a:solidFill>
                <a:latin typeface="Canva Sans"/>
                <a:ea typeface="Canva Sans"/>
                <a:cs typeface="Canva Sans"/>
                <a:sym typeface="Canva Sans"/>
              </a:rPr>
              <a:t>Personalizes plans to user preferences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7510367" y="7538011"/>
            <a:ext cx="4127579" cy="72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442C79"/>
                </a:solidFill>
                <a:latin typeface="Canva Sans"/>
                <a:ea typeface="Canva Sans"/>
                <a:cs typeface="Canva Sans"/>
                <a:sym typeface="Canva Sans"/>
              </a:rPr>
              <a:t>Ensures monitoring with QR and inspector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450959" y="3408424"/>
            <a:ext cx="4306030" cy="72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442C79"/>
                </a:solidFill>
                <a:latin typeface="Canva Sans"/>
                <a:ea typeface="Canva Sans"/>
                <a:cs typeface="Canva Sans"/>
                <a:sym typeface="Canva Sans"/>
              </a:rPr>
              <a:t>Dynamic real-time travel itinerary system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3257609" y="7668172"/>
            <a:ext cx="3905947" cy="72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442C79"/>
                </a:solidFill>
                <a:latin typeface="Canva Sans"/>
                <a:ea typeface="Canva Sans"/>
                <a:cs typeface="Canva Sans"/>
                <a:sym typeface="Canva Sans"/>
              </a:rPr>
              <a:t>Step-by-step guided city/location input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3300169" y="6473025"/>
            <a:ext cx="4136505" cy="72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442C79"/>
                </a:solidFill>
                <a:latin typeface="Canva Sans"/>
                <a:ea typeface="Canva Sans"/>
                <a:cs typeface="Canva Sans"/>
                <a:sym typeface="Canva Sans"/>
              </a:rPr>
              <a:t>Real-time anomaly-based itinerary change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3285869" y="5488141"/>
            <a:ext cx="3977405" cy="72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442C79"/>
                </a:solidFill>
                <a:latin typeface="Canva Sans"/>
                <a:ea typeface="Canva Sans"/>
                <a:cs typeface="Canva Sans"/>
                <a:sym typeface="Canva Sans"/>
              </a:rPr>
              <a:t>Integrates safety risk intelligence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3257609" y="4503875"/>
            <a:ext cx="4179065" cy="72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442C79"/>
                </a:solidFill>
                <a:latin typeface="Canva Sans"/>
                <a:ea typeface="Canva Sans"/>
                <a:cs typeface="Canva Sans"/>
                <a:sym typeface="Canva Sans"/>
              </a:rPr>
              <a:t>Blockchain-like QR traveler tracking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3286276" y="3518991"/>
            <a:ext cx="4132687" cy="72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442C79"/>
                </a:solidFill>
                <a:latin typeface="Canva Sans"/>
                <a:ea typeface="Canva Sans"/>
                <a:cs typeface="Canva Sans"/>
                <a:sym typeface="Canva Sans"/>
              </a:rPr>
              <a:t>Feedback loop at every activity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1600" y="-292418"/>
            <a:ext cx="15544800" cy="3143249"/>
            <a:chOff x="0" y="0"/>
            <a:chExt cx="20726400" cy="4190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26400" cy="4190999"/>
            </a:xfrm>
            <a:custGeom>
              <a:avLst/>
              <a:gdLst/>
              <a:ahLst/>
              <a:cxnLst/>
              <a:rect r="r" b="b" t="t" l="l"/>
              <a:pathLst>
                <a:path h="4190999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90999"/>
                  </a:lnTo>
                  <a:lnTo>
                    <a:pt x="0" y="41909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0726400" cy="42100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200"/>
                </a:lnSpc>
              </a:pPr>
              <a:r>
                <a:rPr lang="en-US" sz="6000" b="true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TECHNICAL APPROACH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87928" y="390103"/>
            <a:ext cx="933831" cy="1277208"/>
            <a:chOff x="0" y="0"/>
            <a:chExt cx="1245108" cy="17029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8" t="0" r="-38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399231" y="4811696"/>
            <a:ext cx="9149906" cy="6088856"/>
            <a:chOff x="0" y="0"/>
            <a:chExt cx="12199874" cy="81184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-5142617" y="6213872"/>
            <a:ext cx="9149906" cy="6088856"/>
            <a:chOff x="0" y="0"/>
            <a:chExt cx="12199874" cy="81184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5895675" y="390103"/>
            <a:ext cx="2392299" cy="1277208"/>
            <a:chOff x="0" y="0"/>
            <a:chExt cx="3189732" cy="17029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89732" cy="1702943"/>
            </a:xfrm>
            <a:custGeom>
              <a:avLst/>
              <a:gdLst/>
              <a:ahLst/>
              <a:cxnLst/>
              <a:rect r="r" b="b" t="t" l="l"/>
              <a:pathLst>
                <a:path h="1702943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1601" r="0" b="-61601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8071543" y="9046949"/>
            <a:ext cx="1717963" cy="599724"/>
          </a:xfrm>
          <a:custGeom>
            <a:avLst/>
            <a:gdLst/>
            <a:ahLst/>
            <a:cxnLst/>
            <a:rect r="r" b="b" t="t" l="l"/>
            <a:pathLst>
              <a:path h="599724" w="1717963">
                <a:moveTo>
                  <a:pt x="0" y="0"/>
                </a:moveTo>
                <a:lnTo>
                  <a:pt x="1717963" y="0"/>
                </a:lnTo>
                <a:lnTo>
                  <a:pt x="1717963" y="599725"/>
                </a:lnTo>
                <a:lnTo>
                  <a:pt x="0" y="5997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2352" r="0" b="-2352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5960210" y="9075830"/>
            <a:ext cx="1568408" cy="541963"/>
            <a:chOff x="0" y="0"/>
            <a:chExt cx="1890972" cy="65342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91030" cy="653415"/>
            </a:xfrm>
            <a:custGeom>
              <a:avLst/>
              <a:gdLst/>
              <a:ahLst/>
              <a:cxnLst/>
              <a:rect r="r" b="b" t="t" l="l"/>
              <a:pathLst>
                <a:path h="653415" w="1891030">
                  <a:moveTo>
                    <a:pt x="0" y="0"/>
                  </a:moveTo>
                  <a:lnTo>
                    <a:pt x="1891030" y="0"/>
                  </a:lnTo>
                  <a:lnTo>
                    <a:pt x="1891030" y="653415"/>
                  </a:lnTo>
                  <a:lnTo>
                    <a:pt x="0" y="653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3" b="-1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022283" y="8992982"/>
            <a:ext cx="1746881" cy="707660"/>
            <a:chOff x="0" y="0"/>
            <a:chExt cx="2086252" cy="84513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086229" cy="845185"/>
            </a:xfrm>
            <a:custGeom>
              <a:avLst/>
              <a:gdLst/>
              <a:ahLst/>
              <a:cxnLst/>
              <a:rect r="r" b="b" t="t" l="l"/>
              <a:pathLst>
                <a:path h="845185" w="2086229">
                  <a:moveTo>
                    <a:pt x="0" y="0"/>
                  </a:moveTo>
                  <a:lnTo>
                    <a:pt x="2086229" y="0"/>
                  </a:lnTo>
                  <a:lnTo>
                    <a:pt x="2086229" y="845185"/>
                  </a:lnTo>
                  <a:lnTo>
                    <a:pt x="0" y="8451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69" r="-1" b="-63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4312089" y="8961690"/>
            <a:ext cx="1184264" cy="717637"/>
            <a:chOff x="0" y="0"/>
            <a:chExt cx="1579019" cy="9568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578991" cy="956818"/>
            </a:xfrm>
            <a:custGeom>
              <a:avLst/>
              <a:gdLst/>
              <a:ahLst/>
              <a:cxnLst/>
              <a:rect r="r" b="b" t="t" l="l"/>
              <a:pathLst>
                <a:path h="956818" w="1578991">
                  <a:moveTo>
                    <a:pt x="0" y="0"/>
                  </a:moveTo>
                  <a:lnTo>
                    <a:pt x="1578991" y="0"/>
                  </a:lnTo>
                  <a:lnTo>
                    <a:pt x="1578991" y="956818"/>
                  </a:lnTo>
                  <a:lnTo>
                    <a:pt x="0" y="956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3998" t="0" r="-3999" b="-3"/>
              </a:stretch>
            </a:blip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10096237" y="9110537"/>
            <a:ext cx="1571060" cy="439897"/>
          </a:xfrm>
          <a:custGeom>
            <a:avLst/>
            <a:gdLst/>
            <a:ahLst/>
            <a:cxnLst/>
            <a:rect r="r" b="b" t="t" l="l"/>
            <a:pathLst>
              <a:path h="439897" w="1571060">
                <a:moveTo>
                  <a:pt x="0" y="0"/>
                </a:moveTo>
                <a:lnTo>
                  <a:pt x="1571060" y="0"/>
                </a:lnTo>
                <a:lnTo>
                  <a:pt x="1571060" y="439897"/>
                </a:lnTo>
                <a:lnTo>
                  <a:pt x="0" y="4398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1559" r="0" b="-1559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5391671" y="8862889"/>
            <a:ext cx="1700153" cy="935192"/>
            <a:chOff x="0" y="0"/>
            <a:chExt cx="2266871" cy="124692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266823" cy="1246941"/>
            </a:xfrm>
            <a:custGeom>
              <a:avLst/>
              <a:gdLst/>
              <a:ahLst/>
              <a:cxnLst/>
              <a:rect r="r" b="b" t="t" l="l"/>
              <a:pathLst>
                <a:path h="1246941" w="2266823">
                  <a:moveTo>
                    <a:pt x="0" y="0"/>
                  </a:moveTo>
                  <a:lnTo>
                    <a:pt x="2266823" y="0"/>
                  </a:lnTo>
                  <a:lnTo>
                    <a:pt x="2266823" y="1246941"/>
                  </a:lnTo>
                  <a:lnTo>
                    <a:pt x="0" y="1246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-10716" t="-1" r="-10719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3879027" y="8940375"/>
            <a:ext cx="807784" cy="760267"/>
            <a:chOff x="0" y="0"/>
            <a:chExt cx="1077045" cy="101368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77087" cy="1013714"/>
            </a:xfrm>
            <a:custGeom>
              <a:avLst/>
              <a:gdLst/>
              <a:ahLst/>
              <a:cxnLst/>
              <a:rect r="r" b="b" t="t" l="l"/>
              <a:pathLst>
                <a:path h="1013714" w="1077087">
                  <a:moveTo>
                    <a:pt x="0" y="0"/>
                  </a:moveTo>
                  <a:lnTo>
                    <a:pt x="1077087" y="0"/>
                  </a:lnTo>
                  <a:lnTo>
                    <a:pt x="1077087" y="1013714"/>
                  </a:lnTo>
                  <a:lnTo>
                    <a:pt x="0" y="10137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101" r="3" b="-99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2372147" y="8971667"/>
            <a:ext cx="762489" cy="717637"/>
            <a:chOff x="0" y="0"/>
            <a:chExt cx="760948" cy="71618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60984" cy="716153"/>
            </a:xfrm>
            <a:custGeom>
              <a:avLst/>
              <a:gdLst/>
              <a:ahLst/>
              <a:cxnLst/>
              <a:rect r="r" b="b" t="t" l="l"/>
              <a:pathLst>
                <a:path h="716153" w="760984">
                  <a:moveTo>
                    <a:pt x="0" y="0"/>
                  </a:moveTo>
                  <a:lnTo>
                    <a:pt x="760984" y="0"/>
                  </a:lnTo>
                  <a:lnTo>
                    <a:pt x="760984" y="716153"/>
                  </a:lnTo>
                  <a:lnTo>
                    <a:pt x="0" y="7161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114" t="0" r="-109" b="-4"/>
              </a:stretch>
            </a:blip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1371600" y="1792456"/>
            <a:ext cx="15437237" cy="5586316"/>
          </a:xfrm>
          <a:custGeom>
            <a:avLst/>
            <a:gdLst/>
            <a:ahLst/>
            <a:cxnLst/>
            <a:rect r="r" b="b" t="t" l="l"/>
            <a:pathLst>
              <a:path h="5586316" w="15437237">
                <a:moveTo>
                  <a:pt x="0" y="0"/>
                </a:moveTo>
                <a:lnTo>
                  <a:pt x="15437237" y="0"/>
                </a:lnTo>
                <a:lnTo>
                  <a:pt x="15437237" y="5586317"/>
                </a:lnTo>
                <a:lnTo>
                  <a:pt x="0" y="5586317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-753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2379848" y="7727921"/>
            <a:ext cx="3086100" cy="1062783"/>
            <a:chOff x="0" y="0"/>
            <a:chExt cx="812800" cy="27991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279910"/>
            </a:xfrm>
            <a:custGeom>
              <a:avLst/>
              <a:gdLst/>
              <a:ahLst/>
              <a:cxnLst/>
              <a:rect r="r" b="b" t="t" l="l"/>
              <a:pathLst>
                <a:path h="27991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51969"/>
                  </a:lnTo>
                  <a:cubicBezTo>
                    <a:pt x="812800" y="185901"/>
                    <a:pt x="799321" y="218443"/>
                    <a:pt x="775327" y="242437"/>
                  </a:cubicBezTo>
                  <a:cubicBezTo>
                    <a:pt x="751333" y="266431"/>
                    <a:pt x="718791" y="279910"/>
                    <a:pt x="684859" y="279910"/>
                  </a:cubicBezTo>
                  <a:lnTo>
                    <a:pt x="127941" y="279910"/>
                  </a:lnTo>
                  <a:cubicBezTo>
                    <a:pt x="94009" y="279910"/>
                    <a:pt x="61467" y="266431"/>
                    <a:pt x="37473" y="242437"/>
                  </a:cubicBezTo>
                  <a:cubicBezTo>
                    <a:pt x="13479" y="218443"/>
                    <a:pt x="0" y="185901"/>
                    <a:pt x="0" y="15196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E7B01A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812800" cy="3180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6183421" y="7856124"/>
            <a:ext cx="3086100" cy="848441"/>
            <a:chOff x="0" y="0"/>
            <a:chExt cx="812800" cy="22345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223458"/>
            </a:xfrm>
            <a:custGeom>
              <a:avLst/>
              <a:gdLst/>
              <a:ahLst/>
              <a:cxnLst/>
              <a:rect r="r" b="b" t="t" l="l"/>
              <a:pathLst>
                <a:path h="223458" w="812800">
                  <a:moveTo>
                    <a:pt x="111729" y="0"/>
                  </a:moveTo>
                  <a:lnTo>
                    <a:pt x="701071" y="0"/>
                  </a:lnTo>
                  <a:cubicBezTo>
                    <a:pt x="730703" y="0"/>
                    <a:pt x="759122" y="11771"/>
                    <a:pt x="780075" y="32725"/>
                  </a:cubicBezTo>
                  <a:cubicBezTo>
                    <a:pt x="801029" y="53678"/>
                    <a:pt x="812800" y="82097"/>
                    <a:pt x="812800" y="111729"/>
                  </a:cubicBezTo>
                  <a:lnTo>
                    <a:pt x="812800" y="111729"/>
                  </a:lnTo>
                  <a:cubicBezTo>
                    <a:pt x="812800" y="141361"/>
                    <a:pt x="801029" y="169780"/>
                    <a:pt x="780075" y="190733"/>
                  </a:cubicBezTo>
                  <a:cubicBezTo>
                    <a:pt x="759122" y="211686"/>
                    <a:pt x="730703" y="223458"/>
                    <a:pt x="701071" y="223458"/>
                  </a:cubicBezTo>
                  <a:lnTo>
                    <a:pt x="111729" y="223458"/>
                  </a:lnTo>
                  <a:cubicBezTo>
                    <a:pt x="82097" y="223458"/>
                    <a:pt x="53678" y="211686"/>
                    <a:pt x="32725" y="190733"/>
                  </a:cubicBezTo>
                  <a:cubicBezTo>
                    <a:pt x="11771" y="169780"/>
                    <a:pt x="0" y="141361"/>
                    <a:pt x="0" y="111729"/>
                  </a:cubicBezTo>
                  <a:lnTo>
                    <a:pt x="0" y="111729"/>
                  </a:lnTo>
                  <a:cubicBezTo>
                    <a:pt x="0" y="82097"/>
                    <a:pt x="11771" y="53678"/>
                    <a:pt x="32725" y="32725"/>
                  </a:cubicBezTo>
                  <a:cubicBezTo>
                    <a:pt x="53678" y="11771"/>
                    <a:pt x="82097" y="0"/>
                    <a:pt x="111729" y="0"/>
                  </a:cubicBezTo>
                  <a:close/>
                </a:path>
              </a:pathLst>
            </a:custGeom>
            <a:solidFill>
              <a:srgbClr val="E7B01A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812800" cy="261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9986993" y="7856124"/>
            <a:ext cx="3086100" cy="848441"/>
            <a:chOff x="0" y="0"/>
            <a:chExt cx="812800" cy="22345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223458"/>
            </a:xfrm>
            <a:custGeom>
              <a:avLst/>
              <a:gdLst/>
              <a:ahLst/>
              <a:cxnLst/>
              <a:rect r="r" b="b" t="t" l="l"/>
              <a:pathLst>
                <a:path h="223458" w="812800">
                  <a:moveTo>
                    <a:pt x="111729" y="0"/>
                  </a:moveTo>
                  <a:lnTo>
                    <a:pt x="701071" y="0"/>
                  </a:lnTo>
                  <a:cubicBezTo>
                    <a:pt x="730703" y="0"/>
                    <a:pt x="759122" y="11771"/>
                    <a:pt x="780075" y="32725"/>
                  </a:cubicBezTo>
                  <a:cubicBezTo>
                    <a:pt x="801029" y="53678"/>
                    <a:pt x="812800" y="82097"/>
                    <a:pt x="812800" y="111729"/>
                  </a:cubicBezTo>
                  <a:lnTo>
                    <a:pt x="812800" y="111729"/>
                  </a:lnTo>
                  <a:cubicBezTo>
                    <a:pt x="812800" y="141361"/>
                    <a:pt x="801029" y="169780"/>
                    <a:pt x="780075" y="190733"/>
                  </a:cubicBezTo>
                  <a:cubicBezTo>
                    <a:pt x="759122" y="211686"/>
                    <a:pt x="730703" y="223458"/>
                    <a:pt x="701071" y="223458"/>
                  </a:cubicBezTo>
                  <a:lnTo>
                    <a:pt x="111729" y="223458"/>
                  </a:lnTo>
                  <a:cubicBezTo>
                    <a:pt x="82097" y="223458"/>
                    <a:pt x="53678" y="211686"/>
                    <a:pt x="32725" y="190733"/>
                  </a:cubicBezTo>
                  <a:cubicBezTo>
                    <a:pt x="11771" y="169780"/>
                    <a:pt x="0" y="141361"/>
                    <a:pt x="0" y="111729"/>
                  </a:cubicBezTo>
                  <a:lnTo>
                    <a:pt x="0" y="111729"/>
                  </a:lnTo>
                  <a:cubicBezTo>
                    <a:pt x="0" y="82097"/>
                    <a:pt x="11771" y="53678"/>
                    <a:pt x="32725" y="32725"/>
                  </a:cubicBezTo>
                  <a:cubicBezTo>
                    <a:pt x="53678" y="11771"/>
                    <a:pt x="82097" y="0"/>
                    <a:pt x="111729" y="0"/>
                  </a:cubicBezTo>
                  <a:close/>
                </a:path>
              </a:pathLst>
            </a:custGeom>
            <a:solidFill>
              <a:srgbClr val="E7B01A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812800" cy="261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3787468" y="7856124"/>
            <a:ext cx="3086100" cy="848441"/>
            <a:chOff x="0" y="0"/>
            <a:chExt cx="812800" cy="223458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223458"/>
            </a:xfrm>
            <a:custGeom>
              <a:avLst/>
              <a:gdLst/>
              <a:ahLst/>
              <a:cxnLst/>
              <a:rect r="r" b="b" t="t" l="l"/>
              <a:pathLst>
                <a:path h="223458" w="812800">
                  <a:moveTo>
                    <a:pt x="111729" y="0"/>
                  </a:moveTo>
                  <a:lnTo>
                    <a:pt x="701071" y="0"/>
                  </a:lnTo>
                  <a:cubicBezTo>
                    <a:pt x="730703" y="0"/>
                    <a:pt x="759122" y="11771"/>
                    <a:pt x="780075" y="32725"/>
                  </a:cubicBezTo>
                  <a:cubicBezTo>
                    <a:pt x="801029" y="53678"/>
                    <a:pt x="812800" y="82097"/>
                    <a:pt x="812800" y="111729"/>
                  </a:cubicBezTo>
                  <a:lnTo>
                    <a:pt x="812800" y="111729"/>
                  </a:lnTo>
                  <a:cubicBezTo>
                    <a:pt x="812800" y="141361"/>
                    <a:pt x="801029" y="169780"/>
                    <a:pt x="780075" y="190733"/>
                  </a:cubicBezTo>
                  <a:cubicBezTo>
                    <a:pt x="759122" y="211686"/>
                    <a:pt x="730703" y="223458"/>
                    <a:pt x="701071" y="223458"/>
                  </a:cubicBezTo>
                  <a:lnTo>
                    <a:pt x="111729" y="223458"/>
                  </a:lnTo>
                  <a:cubicBezTo>
                    <a:pt x="82097" y="223458"/>
                    <a:pt x="53678" y="211686"/>
                    <a:pt x="32725" y="190733"/>
                  </a:cubicBezTo>
                  <a:cubicBezTo>
                    <a:pt x="11771" y="169780"/>
                    <a:pt x="0" y="141361"/>
                    <a:pt x="0" y="111729"/>
                  </a:cubicBezTo>
                  <a:lnTo>
                    <a:pt x="0" y="111729"/>
                  </a:lnTo>
                  <a:cubicBezTo>
                    <a:pt x="0" y="82097"/>
                    <a:pt x="11771" y="53678"/>
                    <a:pt x="32725" y="32725"/>
                  </a:cubicBezTo>
                  <a:cubicBezTo>
                    <a:pt x="53678" y="11771"/>
                    <a:pt x="82097" y="0"/>
                    <a:pt x="111729" y="0"/>
                  </a:cubicBezTo>
                  <a:close/>
                </a:path>
              </a:pathLst>
            </a:custGeom>
            <a:solidFill>
              <a:srgbClr val="E7B01A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812800" cy="261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6822372" y="8027868"/>
            <a:ext cx="1808198" cy="44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7"/>
              </a:lnSpc>
            </a:pPr>
            <a:r>
              <a:rPr lang="en-US" b="true" sz="261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Frontend 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747272" y="7998111"/>
            <a:ext cx="1565541" cy="465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1"/>
              </a:lnSpc>
            </a:pPr>
            <a:r>
              <a:rPr lang="en-US" b="true" sz="268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Backend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2710728" y="7798974"/>
            <a:ext cx="2424340" cy="905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6"/>
              </a:lnSpc>
            </a:pPr>
            <a:r>
              <a:rPr lang="en-US" b="true" sz="259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Machine Learning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4524140" y="8027868"/>
            <a:ext cx="1612756" cy="44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6"/>
              </a:lnSpc>
            </a:pPr>
            <a:r>
              <a:rPr lang="en-US" b="true" sz="259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Database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1600" y="-354435"/>
            <a:ext cx="15544800" cy="3143249"/>
            <a:chOff x="0" y="0"/>
            <a:chExt cx="20726400" cy="4190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26400" cy="4190999"/>
            </a:xfrm>
            <a:custGeom>
              <a:avLst/>
              <a:gdLst/>
              <a:ahLst/>
              <a:cxnLst/>
              <a:rect r="r" b="b" t="t" l="l"/>
              <a:pathLst>
                <a:path h="4190999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90999"/>
                  </a:lnTo>
                  <a:lnTo>
                    <a:pt x="0" y="41909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0726400" cy="42100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200"/>
                </a:lnSpc>
              </a:pPr>
              <a:r>
                <a:rPr lang="en-US" sz="6000" b="true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FEASIBILITY AND VIABILITY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87928" y="390103"/>
            <a:ext cx="933831" cy="1277208"/>
            <a:chOff x="0" y="0"/>
            <a:chExt cx="1245108" cy="17029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8" t="0" r="-38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-5126133" y="3980607"/>
            <a:ext cx="9149906" cy="6088856"/>
            <a:chOff x="0" y="0"/>
            <a:chExt cx="12199874" cy="81184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5895675" y="390103"/>
            <a:ext cx="2392299" cy="1277208"/>
            <a:chOff x="0" y="0"/>
            <a:chExt cx="3189732" cy="17029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189732" cy="1702943"/>
            </a:xfrm>
            <a:custGeom>
              <a:avLst/>
              <a:gdLst/>
              <a:ahLst/>
              <a:cxnLst/>
              <a:rect r="r" b="b" t="t" l="l"/>
              <a:pathLst>
                <a:path h="1702943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1601" r="0" b="-61601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708192" y="3118383"/>
            <a:ext cx="9149906" cy="6088856"/>
            <a:chOff x="0" y="0"/>
            <a:chExt cx="12199874" cy="81184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5012026" y="3132953"/>
            <a:ext cx="3489494" cy="1012129"/>
            <a:chOff x="0" y="0"/>
            <a:chExt cx="4652659" cy="134950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652645" cy="1349502"/>
            </a:xfrm>
            <a:custGeom>
              <a:avLst/>
              <a:gdLst/>
              <a:ahLst/>
              <a:cxnLst/>
              <a:rect r="r" b="b" t="t" l="l"/>
              <a:pathLst>
                <a:path h="1349502" w="4652645">
                  <a:moveTo>
                    <a:pt x="4175506" y="0"/>
                  </a:moveTo>
                  <a:lnTo>
                    <a:pt x="477139" y="0"/>
                  </a:lnTo>
                  <a:lnTo>
                    <a:pt x="0" y="674751"/>
                  </a:lnTo>
                  <a:lnTo>
                    <a:pt x="477139" y="1349502"/>
                  </a:lnTo>
                  <a:lnTo>
                    <a:pt x="4175506" y="1349502"/>
                  </a:lnTo>
                  <a:lnTo>
                    <a:pt x="4652645" y="674751"/>
                  </a:lnTo>
                  <a:lnTo>
                    <a:pt x="4175506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5280438" y="2998747"/>
            <a:ext cx="2952669" cy="1146335"/>
            <a:chOff x="0" y="0"/>
            <a:chExt cx="3936892" cy="152844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936893" cy="1528447"/>
            </a:xfrm>
            <a:custGeom>
              <a:avLst/>
              <a:gdLst/>
              <a:ahLst/>
              <a:cxnLst/>
              <a:rect r="r" b="b" t="t" l="l"/>
              <a:pathLst>
                <a:path h="1528447" w="3936893">
                  <a:moveTo>
                    <a:pt x="0" y="0"/>
                  </a:moveTo>
                  <a:lnTo>
                    <a:pt x="3936893" y="0"/>
                  </a:lnTo>
                  <a:lnTo>
                    <a:pt x="3936893" y="1528447"/>
                  </a:lnTo>
                  <a:lnTo>
                    <a:pt x="0" y="15284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76200"/>
              <a:ext cx="3936892" cy="160464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898"/>
                </a:lnSpc>
              </a:pPr>
              <a:r>
                <a:rPr lang="en-US" sz="2599">
                  <a:solidFill>
                    <a:srgbClr val="040000"/>
                  </a:solidFill>
                  <a:latin typeface="Aileron"/>
                  <a:ea typeface="Aileron"/>
                  <a:cs typeface="Aileron"/>
                  <a:sym typeface="Aileron"/>
                </a:rPr>
                <a:t>Feasibility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4826208" y="3125648"/>
            <a:ext cx="1012129" cy="1012129"/>
          </a:xfrm>
          <a:custGeom>
            <a:avLst/>
            <a:gdLst/>
            <a:ahLst/>
            <a:cxnLst/>
            <a:rect r="r" b="b" t="t" l="l"/>
            <a:pathLst>
              <a:path h="1012129" w="1012129">
                <a:moveTo>
                  <a:pt x="0" y="0"/>
                </a:moveTo>
                <a:lnTo>
                  <a:pt x="1012129" y="0"/>
                </a:lnTo>
                <a:lnTo>
                  <a:pt x="1012129" y="1012129"/>
                </a:lnTo>
                <a:lnTo>
                  <a:pt x="0" y="10121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970291" y="3269731"/>
            <a:ext cx="723963" cy="723963"/>
          </a:xfrm>
          <a:custGeom>
            <a:avLst/>
            <a:gdLst/>
            <a:ahLst/>
            <a:cxnLst/>
            <a:rect r="r" b="b" t="t" l="l"/>
            <a:pathLst>
              <a:path h="723963" w="723963">
                <a:moveTo>
                  <a:pt x="0" y="0"/>
                </a:moveTo>
                <a:lnTo>
                  <a:pt x="723963" y="0"/>
                </a:lnTo>
                <a:lnTo>
                  <a:pt x="723963" y="723963"/>
                </a:lnTo>
                <a:lnTo>
                  <a:pt x="0" y="7239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158682" y="3458122"/>
            <a:ext cx="347183" cy="347183"/>
          </a:xfrm>
          <a:custGeom>
            <a:avLst/>
            <a:gdLst/>
            <a:ahLst/>
            <a:cxnLst/>
            <a:rect r="r" b="b" t="t" l="l"/>
            <a:pathLst>
              <a:path h="347183" w="347183">
                <a:moveTo>
                  <a:pt x="0" y="0"/>
                </a:moveTo>
                <a:lnTo>
                  <a:pt x="347182" y="0"/>
                </a:lnTo>
                <a:lnTo>
                  <a:pt x="347182" y="347182"/>
                </a:lnTo>
                <a:lnTo>
                  <a:pt x="0" y="34718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9786480" y="3183368"/>
            <a:ext cx="3489494" cy="1012129"/>
            <a:chOff x="0" y="0"/>
            <a:chExt cx="4652659" cy="134950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652645" cy="1349502"/>
            </a:xfrm>
            <a:custGeom>
              <a:avLst/>
              <a:gdLst/>
              <a:ahLst/>
              <a:cxnLst/>
              <a:rect r="r" b="b" t="t" l="l"/>
              <a:pathLst>
                <a:path h="1349502" w="4652645">
                  <a:moveTo>
                    <a:pt x="4175506" y="0"/>
                  </a:moveTo>
                  <a:lnTo>
                    <a:pt x="477139" y="0"/>
                  </a:lnTo>
                  <a:lnTo>
                    <a:pt x="0" y="674751"/>
                  </a:lnTo>
                  <a:lnTo>
                    <a:pt x="477139" y="1349502"/>
                  </a:lnTo>
                  <a:lnTo>
                    <a:pt x="4175506" y="1349502"/>
                  </a:lnTo>
                  <a:lnTo>
                    <a:pt x="4652645" y="674751"/>
                  </a:lnTo>
                  <a:lnTo>
                    <a:pt x="4175506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0054892" y="3049162"/>
            <a:ext cx="2952669" cy="1146335"/>
            <a:chOff x="0" y="0"/>
            <a:chExt cx="3936892" cy="152844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936893" cy="1528447"/>
            </a:xfrm>
            <a:custGeom>
              <a:avLst/>
              <a:gdLst/>
              <a:ahLst/>
              <a:cxnLst/>
              <a:rect r="r" b="b" t="t" l="l"/>
              <a:pathLst>
                <a:path h="1528447" w="3936893">
                  <a:moveTo>
                    <a:pt x="0" y="0"/>
                  </a:moveTo>
                  <a:lnTo>
                    <a:pt x="3936893" y="0"/>
                  </a:lnTo>
                  <a:lnTo>
                    <a:pt x="3936893" y="1528447"/>
                  </a:lnTo>
                  <a:lnTo>
                    <a:pt x="0" y="15284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3936892" cy="160464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898"/>
                </a:lnSpc>
              </a:pPr>
              <a:r>
                <a:rPr lang="en-US" sz="2599">
                  <a:solidFill>
                    <a:srgbClr val="040000"/>
                  </a:solidFill>
                  <a:latin typeface="Aileron"/>
                  <a:ea typeface="Aileron"/>
                  <a:cs typeface="Aileron"/>
                  <a:sym typeface="Aileron"/>
                </a:rPr>
                <a:t>Viability</a:t>
              </a: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2551042" y="3118383"/>
            <a:ext cx="1012129" cy="1012129"/>
          </a:xfrm>
          <a:custGeom>
            <a:avLst/>
            <a:gdLst/>
            <a:ahLst/>
            <a:cxnLst/>
            <a:rect r="r" b="b" t="t" l="l"/>
            <a:pathLst>
              <a:path h="1012129" w="1012129">
                <a:moveTo>
                  <a:pt x="0" y="0"/>
                </a:moveTo>
                <a:lnTo>
                  <a:pt x="1012129" y="0"/>
                </a:lnTo>
                <a:lnTo>
                  <a:pt x="1012129" y="1012129"/>
                </a:lnTo>
                <a:lnTo>
                  <a:pt x="0" y="10121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2695125" y="3262466"/>
            <a:ext cx="723963" cy="723963"/>
          </a:xfrm>
          <a:custGeom>
            <a:avLst/>
            <a:gdLst/>
            <a:ahLst/>
            <a:cxnLst/>
            <a:rect r="r" b="b" t="t" l="l"/>
            <a:pathLst>
              <a:path h="723963" w="723963">
                <a:moveTo>
                  <a:pt x="0" y="0"/>
                </a:moveTo>
                <a:lnTo>
                  <a:pt x="723963" y="0"/>
                </a:lnTo>
                <a:lnTo>
                  <a:pt x="723963" y="723963"/>
                </a:lnTo>
                <a:lnTo>
                  <a:pt x="0" y="7239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2857347" y="3429644"/>
            <a:ext cx="399519" cy="399519"/>
          </a:xfrm>
          <a:custGeom>
            <a:avLst/>
            <a:gdLst/>
            <a:ahLst/>
            <a:cxnLst/>
            <a:rect r="r" b="b" t="t" l="l"/>
            <a:pathLst>
              <a:path h="399519" w="399519">
                <a:moveTo>
                  <a:pt x="0" y="0"/>
                </a:moveTo>
                <a:lnTo>
                  <a:pt x="399519" y="0"/>
                </a:lnTo>
                <a:lnTo>
                  <a:pt x="399519" y="399519"/>
                </a:lnTo>
                <a:lnTo>
                  <a:pt x="0" y="39951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8365504" y="3670383"/>
            <a:ext cx="1440026" cy="4368139"/>
            <a:chOff x="0" y="0"/>
            <a:chExt cx="1764080" cy="535111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1270" y="17526"/>
              <a:ext cx="1761617" cy="5315966"/>
            </a:xfrm>
            <a:custGeom>
              <a:avLst/>
              <a:gdLst/>
              <a:ahLst/>
              <a:cxnLst/>
              <a:rect r="r" b="b" t="t" l="l"/>
              <a:pathLst>
                <a:path h="5315966" w="1761617">
                  <a:moveTo>
                    <a:pt x="0" y="5300345"/>
                  </a:moveTo>
                  <a:lnTo>
                    <a:pt x="1713230" y="0"/>
                  </a:lnTo>
                  <a:lnTo>
                    <a:pt x="1761617" y="15621"/>
                  </a:lnTo>
                  <a:lnTo>
                    <a:pt x="48260" y="531596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8448175" y="3619968"/>
            <a:ext cx="1533488" cy="4408772"/>
            <a:chOff x="0" y="0"/>
            <a:chExt cx="1872108" cy="5382303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1397" y="17145"/>
              <a:ext cx="1869313" cy="5347970"/>
            </a:xfrm>
            <a:custGeom>
              <a:avLst/>
              <a:gdLst/>
              <a:ahLst/>
              <a:cxnLst/>
              <a:rect r="r" b="b" t="t" l="l"/>
              <a:pathLst>
                <a:path h="5347970" w="1869313">
                  <a:moveTo>
                    <a:pt x="1821307" y="5347970"/>
                  </a:moveTo>
                  <a:lnTo>
                    <a:pt x="0" y="16510"/>
                  </a:lnTo>
                  <a:lnTo>
                    <a:pt x="48006" y="0"/>
                  </a:lnTo>
                  <a:lnTo>
                    <a:pt x="1869313" y="5331587"/>
                  </a:lnTo>
                  <a:close/>
                </a:path>
              </a:pathLst>
            </a:custGeom>
            <a:solidFill>
              <a:srgbClr val="040606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5031076" y="7472349"/>
            <a:ext cx="3489494" cy="1012129"/>
            <a:chOff x="0" y="0"/>
            <a:chExt cx="4652659" cy="1349505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652645" cy="1349502"/>
            </a:xfrm>
            <a:custGeom>
              <a:avLst/>
              <a:gdLst/>
              <a:ahLst/>
              <a:cxnLst/>
              <a:rect r="r" b="b" t="t" l="l"/>
              <a:pathLst>
                <a:path h="1349502" w="4652645">
                  <a:moveTo>
                    <a:pt x="4175506" y="0"/>
                  </a:moveTo>
                  <a:lnTo>
                    <a:pt x="477139" y="0"/>
                  </a:lnTo>
                  <a:lnTo>
                    <a:pt x="0" y="674751"/>
                  </a:lnTo>
                  <a:lnTo>
                    <a:pt x="477139" y="1349502"/>
                  </a:lnTo>
                  <a:lnTo>
                    <a:pt x="4175506" y="1349502"/>
                  </a:lnTo>
                  <a:lnTo>
                    <a:pt x="4652645" y="674751"/>
                  </a:lnTo>
                  <a:lnTo>
                    <a:pt x="4175506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5280438" y="7422021"/>
            <a:ext cx="2952669" cy="1112784"/>
            <a:chOff x="0" y="0"/>
            <a:chExt cx="3936892" cy="1483711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3936893" cy="1483711"/>
            </a:xfrm>
            <a:custGeom>
              <a:avLst/>
              <a:gdLst/>
              <a:ahLst/>
              <a:cxnLst/>
              <a:rect r="r" b="b" t="t" l="l"/>
              <a:pathLst>
                <a:path h="1483711" w="3936893">
                  <a:moveTo>
                    <a:pt x="0" y="0"/>
                  </a:moveTo>
                  <a:lnTo>
                    <a:pt x="3936893" y="0"/>
                  </a:lnTo>
                  <a:lnTo>
                    <a:pt x="3936893" y="1483711"/>
                  </a:lnTo>
                  <a:lnTo>
                    <a:pt x="0" y="14837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3936892" cy="154086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299"/>
                </a:lnSpc>
              </a:pPr>
              <a:r>
                <a:rPr lang="en-US" sz="2199">
                  <a:solidFill>
                    <a:srgbClr val="040000"/>
                  </a:solidFill>
                  <a:latin typeface="Aileron"/>
                  <a:ea typeface="Aileron"/>
                  <a:cs typeface="Aileron"/>
                  <a:sym typeface="Aileron"/>
                </a:rPr>
                <a:t>Challenges</a:t>
              </a: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4812385" y="7446617"/>
            <a:ext cx="1012129" cy="1012129"/>
          </a:xfrm>
          <a:custGeom>
            <a:avLst/>
            <a:gdLst/>
            <a:ahLst/>
            <a:cxnLst/>
            <a:rect r="r" b="b" t="t" l="l"/>
            <a:pathLst>
              <a:path h="1012129" w="1012129">
                <a:moveTo>
                  <a:pt x="0" y="0"/>
                </a:moveTo>
                <a:lnTo>
                  <a:pt x="1012129" y="0"/>
                </a:lnTo>
                <a:lnTo>
                  <a:pt x="1012129" y="1012129"/>
                </a:lnTo>
                <a:lnTo>
                  <a:pt x="0" y="10121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4956468" y="7590700"/>
            <a:ext cx="723963" cy="723963"/>
          </a:xfrm>
          <a:custGeom>
            <a:avLst/>
            <a:gdLst/>
            <a:ahLst/>
            <a:cxnLst/>
            <a:rect r="r" b="b" t="t" l="l"/>
            <a:pathLst>
              <a:path h="723963" w="723963">
                <a:moveTo>
                  <a:pt x="0" y="0"/>
                </a:moveTo>
                <a:lnTo>
                  <a:pt x="723963" y="0"/>
                </a:lnTo>
                <a:lnTo>
                  <a:pt x="723963" y="723963"/>
                </a:lnTo>
                <a:lnTo>
                  <a:pt x="0" y="7239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5132727" y="7766959"/>
            <a:ext cx="371444" cy="371444"/>
          </a:xfrm>
          <a:custGeom>
            <a:avLst/>
            <a:gdLst/>
            <a:ahLst/>
            <a:cxnLst/>
            <a:rect r="r" b="b" t="t" l="l"/>
            <a:pathLst>
              <a:path h="371444" w="371444">
                <a:moveTo>
                  <a:pt x="0" y="0"/>
                </a:moveTo>
                <a:lnTo>
                  <a:pt x="371445" y="0"/>
                </a:lnTo>
                <a:lnTo>
                  <a:pt x="371445" y="371445"/>
                </a:lnTo>
                <a:lnTo>
                  <a:pt x="0" y="3714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1" id="41"/>
          <p:cNvGrpSpPr/>
          <p:nvPr/>
        </p:nvGrpSpPr>
        <p:grpSpPr>
          <a:xfrm rot="0">
            <a:off x="9886551" y="7461149"/>
            <a:ext cx="3465720" cy="1012129"/>
            <a:chOff x="0" y="0"/>
            <a:chExt cx="4620960" cy="1349505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4620895" cy="1349502"/>
            </a:xfrm>
            <a:custGeom>
              <a:avLst/>
              <a:gdLst/>
              <a:ahLst/>
              <a:cxnLst/>
              <a:rect r="r" b="b" t="t" l="l"/>
              <a:pathLst>
                <a:path h="1349502" w="4620895">
                  <a:moveTo>
                    <a:pt x="4143756" y="0"/>
                  </a:moveTo>
                  <a:lnTo>
                    <a:pt x="477139" y="0"/>
                  </a:lnTo>
                  <a:lnTo>
                    <a:pt x="0" y="674751"/>
                  </a:lnTo>
                  <a:lnTo>
                    <a:pt x="477139" y="1349502"/>
                  </a:lnTo>
                  <a:lnTo>
                    <a:pt x="4143756" y="1349502"/>
                  </a:lnTo>
                  <a:lnTo>
                    <a:pt x="4620895" y="674751"/>
                  </a:lnTo>
                  <a:lnTo>
                    <a:pt x="4143756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10507389" y="7399647"/>
            <a:ext cx="2928895" cy="1129559"/>
            <a:chOff x="0" y="0"/>
            <a:chExt cx="3905194" cy="1506079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3905194" cy="1506079"/>
            </a:xfrm>
            <a:custGeom>
              <a:avLst/>
              <a:gdLst/>
              <a:ahLst/>
              <a:cxnLst/>
              <a:rect r="r" b="b" t="t" l="l"/>
              <a:pathLst>
                <a:path h="1506079" w="3905194">
                  <a:moveTo>
                    <a:pt x="0" y="0"/>
                  </a:moveTo>
                  <a:lnTo>
                    <a:pt x="3905194" y="0"/>
                  </a:lnTo>
                  <a:lnTo>
                    <a:pt x="3905194" y="1506079"/>
                  </a:lnTo>
                  <a:lnTo>
                    <a:pt x="0" y="15060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3905194" cy="157275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599"/>
                </a:lnSpc>
              </a:pPr>
              <a:r>
                <a:rPr lang="en-US" sz="2399">
                  <a:solidFill>
                    <a:srgbClr val="040000"/>
                  </a:solidFill>
                  <a:latin typeface="Aileron"/>
                  <a:ea typeface="Aileron"/>
                  <a:cs typeface="Aileron"/>
                  <a:sym typeface="Aileron"/>
                </a:rPr>
                <a:t>Overcome Challenges</a:t>
              </a:r>
            </a:p>
          </p:txBody>
        </p:sp>
      </p:grpSp>
      <p:sp>
        <p:nvSpPr>
          <p:cNvPr name="Freeform 46" id="46"/>
          <p:cNvSpPr/>
          <p:nvPr/>
        </p:nvSpPr>
        <p:spPr>
          <a:xfrm flipH="false" flipV="false" rot="0">
            <a:off x="12702093" y="7439313"/>
            <a:ext cx="1012129" cy="1012129"/>
          </a:xfrm>
          <a:custGeom>
            <a:avLst/>
            <a:gdLst/>
            <a:ahLst/>
            <a:cxnLst/>
            <a:rect r="r" b="b" t="t" l="l"/>
            <a:pathLst>
              <a:path h="1012129" w="1012129">
                <a:moveTo>
                  <a:pt x="0" y="0"/>
                </a:moveTo>
                <a:lnTo>
                  <a:pt x="1012129" y="0"/>
                </a:lnTo>
                <a:lnTo>
                  <a:pt x="1012129" y="1012129"/>
                </a:lnTo>
                <a:lnTo>
                  <a:pt x="0" y="10121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12846176" y="7583396"/>
            <a:ext cx="723963" cy="723963"/>
          </a:xfrm>
          <a:custGeom>
            <a:avLst/>
            <a:gdLst/>
            <a:ahLst/>
            <a:cxnLst/>
            <a:rect r="r" b="b" t="t" l="l"/>
            <a:pathLst>
              <a:path h="723963" w="723963">
                <a:moveTo>
                  <a:pt x="0" y="0"/>
                </a:moveTo>
                <a:lnTo>
                  <a:pt x="723963" y="0"/>
                </a:lnTo>
                <a:lnTo>
                  <a:pt x="723963" y="723963"/>
                </a:lnTo>
                <a:lnTo>
                  <a:pt x="0" y="7239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13037450" y="7774670"/>
            <a:ext cx="341415" cy="341415"/>
          </a:xfrm>
          <a:custGeom>
            <a:avLst/>
            <a:gdLst/>
            <a:ahLst/>
            <a:cxnLst/>
            <a:rect r="r" b="b" t="t" l="l"/>
            <a:pathLst>
              <a:path h="341415" w="341415">
                <a:moveTo>
                  <a:pt x="0" y="0"/>
                </a:moveTo>
                <a:lnTo>
                  <a:pt x="341415" y="0"/>
                </a:lnTo>
                <a:lnTo>
                  <a:pt x="341415" y="341415"/>
                </a:lnTo>
                <a:lnTo>
                  <a:pt x="0" y="34141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9" id="49"/>
          <p:cNvGrpSpPr/>
          <p:nvPr/>
        </p:nvGrpSpPr>
        <p:grpSpPr>
          <a:xfrm rot="0">
            <a:off x="14157700" y="2082248"/>
            <a:ext cx="47625" cy="744846"/>
            <a:chOff x="0" y="0"/>
            <a:chExt cx="63500" cy="993128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63500" cy="993140"/>
            </a:xfrm>
            <a:custGeom>
              <a:avLst/>
              <a:gdLst/>
              <a:ahLst/>
              <a:cxnLst/>
              <a:rect r="r" b="b" t="t" l="l"/>
              <a:pathLst>
                <a:path h="993140" w="63500">
                  <a:moveTo>
                    <a:pt x="0" y="834390"/>
                  </a:moveTo>
                  <a:lnTo>
                    <a:pt x="0" y="770890"/>
                  </a:lnTo>
                  <a:cubicBezTo>
                    <a:pt x="0" y="753364"/>
                    <a:pt x="14224" y="739140"/>
                    <a:pt x="31750" y="739140"/>
                  </a:cubicBezTo>
                  <a:cubicBezTo>
                    <a:pt x="49276" y="739140"/>
                    <a:pt x="63500" y="753364"/>
                    <a:pt x="63500" y="770890"/>
                  </a:cubicBezTo>
                  <a:lnTo>
                    <a:pt x="63500" y="834390"/>
                  </a:lnTo>
                  <a:cubicBezTo>
                    <a:pt x="63500" y="851916"/>
                    <a:pt x="49276" y="866140"/>
                    <a:pt x="31750" y="866140"/>
                  </a:cubicBezTo>
                  <a:cubicBezTo>
                    <a:pt x="14224" y="866140"/>
                    <a:pt x="0" y="851916"/>
                    <a:pt x="0" y="834390"/>
                  </a:cubicBezTo>
                  <a:close/>
                  <a:moveTo>
                    <a:pt x="0" y="707390"/>
                  </a:moveTo>
                  <a:lnTo>
                    <a:pt x="0" y="643890"/>
                  </a:lnTo>
                  <a:cubicBezTo>
                    <a:pt x="0" y="626364"/>
                    <a:pt x="14224" y="612140"/>
                    <a:pt x="31750" y="612140"/>
                  </a:cubicBezTo>
                  <a:cubicBezTo>
                    <a:pt x="49276" y="612140"/>
                    <a:pt x="63500" y="626364"/>
                    <a:pt x="63500" y="643890"/>
                  </a:cubicBezTo>
                  <a:lnTo>
                    <a:pt x="63500" y="707390"/>
                  </a:lnTo>
                  <a:cubicBezTo>
                    <a:pt x="63500" y="724916"/>
                    <a:pt x="49276" y="739140"/>
                    <a:pt x="31750" y="739140"/>
                  </a:cubicBezTo>
                  <a:cubicBezTo>
                    <a:pt x="14224" y="739140"/>
                    <a:pt x="0" y="724916"/>
                    <a:pt x="0" y="707390"/>
                  </a:cubicBezTo>
                  <a:close/>
                  <a:moveTo>
                    <a:pt x="0" y="580390"/>
                  </a:moveTo>
                  <a:lnTo>
                    <a:pt x="0" y="516890"/>
                  </a:lnTo>
                  <a:cubicBezTo>
                    <a:pt x="0" y="499364"/>
                    <a:pt x="14224" y="485140"/>
                    <a:pt x="31750" y="485140"/>
                  </a:cubicBezTo>
                  <a:cubicBezTo>
                    <a:pt x="49276" y="485140"/>
                    <a:pt x="63500" y="499364"/>
                    <a:pt x="63500" y="516890"/>
                  </a:cubicBezTo>
                  <a:lnTo>
                    <a:pt x="63500" y="580390"/>
                  </a:lnTo>
                  <a:cubicBezTo>
                    <a:pt x="63500" y="597916"/>
                    <a:pt x="49276" y="612140"/>
                    <a:pt x="31750" y="612140"/>
                  </a:cubicBezTo>
                  <a:cubicBezTo>
                    <a:pt x="14224" y="612140"/>
                    <a:pt x="0" y="597916"/>
                    <a:pt x="0" y="580390"/>
                  </a:cubicBezTo>
                  <a:close/>
                  <a:moveTo>
                    <a:pt x="0" y="453390"/>
                  </a:moveTo>
                  <a:lnTo>
                    <a:pt x="0" y="389890"/>
                  </a:lnTo>
                  <a:cubicBezTo>
                    <a:pt x="0" y="372364"/>
                    <a:pt x="14224" y="358140"/>
                    <a:pt x="31750" y="358140"/>
                  </a:cubicBezTo>
                  <a:cubicBezTo>
                    <a:pt x="49276" y="358140"/>
                    <a:pt x="63500" y="372364"/>
                    <a:pt x="63500" y="389890"/>
                  </a:cubicBezTo>
                  <a:lnTo>
                    <a:pt x="63500" y="453390"/>
                  </a:lnTo>
                  <a:cubicBezTo>
                    <a:pt x="63500" y="470916"/>
                    <a:pt x="49276" y="485140"/>
                    <a:pt x="31750" y="485140"/>
                  </a:cubicBezTo>
                  <a:cubicBezTo>
                    <a:pt x="14224" y="485140"/>
                    <a:pt x="0" y="470916"/>
                    <a:pt x="0" y="453390"/>
                  </a:cubicBezTo>
                  <a:close/>
                  <a:moveTo>
                    <a:pt x="0" y="326390"/>
                  </a:moveTo>
                  <a:lnTo>
                    <a:pt x="0" y="262890"/>
                  </a:lnTo>
                  <a:cubicBezTo>
                    <a:pt x="0" y="245364"/>
                    <a:pt x="14224" y="231140"/>
                    <a:pt x="31750" y="231140"/>
                  </a:cubicBezTo>
                  <a:cubicBezTo>
                    <a:pt x="49276" y="231140"/>
                    <a:pt x="63500" y="245364"/>
                    <a:pt x="63500" y="262890"/>
                  </a:cubicBezTo>
                  <a:lnTo>
                    <a:pt x="63500" y="326390"/>
                  </a:lnTo>
                  <a:cubicBezTo>
                    <a:pt x="63500" y="343916"/>
                    <a:pt x="49276" y="358140"/>
                    <a:pt x="31750" y="358140"/>
                  </a:cubicBezTo>
                  <a:cubicBezTo>
                    <a:pt x="14224" y="358140"/>
                    <a:pt x="0" y="343916"/>
                    <a:pt x="0" y="326390"/>
                  </a:cubicBezTo>
                  <a:close/>
                  <a:moveTo>
                    <a:pt x="0" y="199390"/>
                  </a:moveTo>
                  <a:lnTo>
                    <a:pt x="0" y="135890"/>
                  </a:lnTo>
                  <a:cubicBezTo>
                    <a:pt x="0" y="118364"/>
                    <a:pt x="14224" y="104140"/>
                    <a:pt x="31750" y="104140"/>
                  </a:cubicBezTo>
                  <a:cubicBezTo>
                    <a:pt x="49276" y="104140"/>
                    <a:pt x="63500" y="118364"/>
                    <a:pt x="63500" y="135890"/>
                  </a:cubicBezTo>
                  <a:lnTo>
                    <a:pt x="63500" y="199390"/>
                  </a:lnTo>
                  <a:cubicBezTo>
                    <a:pt x="63500" y="216916"/>
                    <a:pt x="49276" y="231140"/>
                    <a:pt x="31750" y="231140"/>
                  </a:cubicBezTo>
                  <a:cubicBezTo>
                    <a:pt x="14224" y="231140"/>
                    <a:pt x="0" y="216916"/>
                    <a:pt x="0" y="199390"/>
                  </a:cubicBezTo>
                  <a:close/>
                  <a:moveTo>
                    <a:pt x="0" y="72390"/>
                  </a:move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cubicBezTo>
                    <a:pt x="49276" y="0"/>
                    <a:pt x="63500" y="14224"/>
                    <a:pt x="63500" y="31750"/>
                  </a:cubicBezTo>
                  <a:lnTo>
                    <a:pt x="63500" y="72390"/>
                  </a:lnTo>
                  <a:cubicBezTo>
                    <a:pt x="63500" y="89916"/>
                    <a:pt x="49276" y="104140"/>
                    <a:pt x="31750" y="104140"/>
                  </a:cubicBezTo>
                  <a:cubicBezTo>
                    <a:pt x="14224" y="104140"/>
                    <a:pt x="0" y="89916"/>
                    <a:pt x="0" y="72390"/>
                  </a:cubicBezTo>
                  <a:close/>
                  <a:moveTo>
                    <a:pt x="0" y="961390"/>
                  </a:moveTo>
                  <a:lnTo>
                    <a:pt x="0" y="897890"/>
                  </a:lnTo>
                  <a:cubicBezTo>
                    <a:pt x="0" y="880364"/>
                    <a:pt x="14224" y="866140"/>
                    <a:pt x="31750" y="866140"/>
                  </a:cubicBezTo>
                  <a:cubicBezTo>
                    <a:pt x="49276" y="866140"/>
                    <a:pt x="63500" y="880364"/>
                    <a:pt x="63500" y="897890"/>
                  </a:cubicBezTo>
                  <a:lnTo>
                    <a:pt x="63500" y="961390"/>
                  </a:lnTo>
                  <a:cubicBezTo>
                    <a:pt x="63500" y="978916"/>
                    <a:pt x="49276" y="993140"/>
                    <a:pt x="31750" y="993140"/>
                  </a:cubicBezTo>
                  <a:cubicBezTo>
                    <a:pt x="14224" y="993140"/>
                    <a:pt x="0" y="978916"/>
                    <a:pt x="0" y="961390"/>
                  </a:cubicBezTo>
                  <a:close/>
                </a:path>
              </a:pathLst>
            </a:custGeom>
            <a:solidFill>
              <a:srgbClr val="442C79"/>
            </a:solidFill>
          </p:spPr>
        </p:sp>
      </p:grpSp>
      <p:sp>
        <p:nvSpPr>
          <p:cNvPr name="Freeform 51" id="51"/>
          <p:cNvSpPr/>
          <p:nvPr/>
        </p:nvSpPr>
        <p:spPr>
          <a:xfrm flipH="false" flipV="false" rot="0">
            <a:off x="13999972" y="2799027"/>
            <a:ext cx="363082" cy="367337"/>
          </a:xfrm>
          <a:custGeom>
            <a:avLst/>
            <a:gdLst/>
            <a:ahLst/>
            <a:cxnLst/>
            <a:rect r="r" b="b" t="t" l="l"/>
            <a:pathLst>
              <a:path h="367337" w="363082">
                <a:moveTo>
                  <a:pt x="0" y="0"/>
                </a:moveTo>
                <a:lnTo>
                  <a:pt x="363082" y="0"/>
                </a:lnTo>
                <a:lnTo>
                  <a:pt x="363082" y="367337"/>
                </a:lnTo>
                <a:lnTo>
                  <a:pt x="0" y="36733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0">
            <a:off x="13999972" y="3910628"/>
            <a:ext cx="363082" cy="367337"/>
          </a:xfrm>
          <a:custGeom>
            <a:avLst/>
            <a:gdLst/>
            <a:ahLst/>
            <a:cxnLst/>
            <a:rect r="r" b="b" t="t" l="l"/>
            <a:pathLst>
              <a:path h="367337" w="363082">
                <a:moveTo>
                  <a:pt x="0" y="0"/>
                </a:moveTo>
                <a:lnTo>
                  <a:pt x="363082" y="0"/>
                </a:lnTo>
                <a:lnTo>
                  <a:pt x="363082" y="367337"/>
                </a:lnTo>
                <a:lnTo>
                  <a:pt x="0" y="36733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3" id="53"/>
          <p:cNvGrpSpPr/>
          <p:nvPr/>
        </p:nvGrpSpPr>
        <p:grpSpPr>
          <a:xfrm rot="0">
            <a:off x="14157700" y="4254152"/>
            <a:ext cx="47625" cy="639429"/>
            <a:chOff x="0" y="0"/>
            <a:chExt cx="63500" cy="852572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63500" cy="852551"/>
            </a:xfrm>
            <a:custGeom>
              <a:avLst/>
              <a:gdLst/>
              <a:ahLst/>
              <a:cxnLst/>
              <a:rect r="r" b="b" t="t" l="l"/>
              <a:pathLst>
                <a:path h="852551" w="63500">
                  <a:moveTo>
                    <a:pt x="0" y="693801"/>
                  </a:moveTo>
                  <a:lnTo>
                    <a:pt x="0" y="630301"/>
                  </a:lnTo>
                  <a:cubicBezTo>
                    <a:pt x="0" y="612775"/>
                    <a:pt x="14224" y="598551"/>
                    <a:pt x="31750" y="598551"/>
                  </a:cubicBezTo>
                  <a:cubicBezTo>
                    <a:pt x="49276" y="598551"/>
                    <a:pt x="63500" y="612775"/>
                    <a:pt x="63500" y="630301"/>
                  </a:cubicBezTo>
                  <a:lnTo>
                    <a:pt x="63500" y="693801"/>
                  </a:lnTo>
                  <a:cubicBezTo>
                    <a:pt x="63500" y="711327"/>
                    <a:pt x="49276" y="725551"/>
                    <a:pt x="31750" y="725551"/>
                  </a:cubicBezTo>
                  <a:cubicBezTo>
                    <a:pt x="14224" y="725551"/>
                    <a:pt x="0" y="711327"/>
                    <a:pt x="0" y="693801"/>
                  </a:cubicBezTo>
                  <a:close/>
                  <a:moveTo>
                    <a:pt x="0" y="566801"/>
                  </a:moveTo>
                  <a:lnTo>
                    <a:pt x="0" y="503301"/>
                  </a:lnTo>
                  <a:cubicBezTo>
                    <a:pt x="0" y="485775"/>
                    <a:pt x="14224" y="471551"/>
                    <a:pt x="31750" y="471551"/>
                  </a:cubicBezTo>
                  <a:cubicBezTo>
                    <a:pt x="49276" y="471551"/>
                    <a:pt x="63500" y="485775"/>
                    <a:pt x="63500" y="503301"/>
                  </a:cubicBezTo>
                  <a:lnTo>
                    <a:pt x="63500" y="566801"/>
                  </a:lnTo>
                  <a:cubicBezTo>
                    <a:pt x="63500" y="584327"/>
                    <a:pt x="49276" y="598551"/>
                    <a:pt x="31750" y="598551"/>
                  </a:cubicBezTo>
                  <a:cubicBezTo>
                    <a:pt x="14224" y="598551"/>
                    <a:pt x="0" y="584327"/>
                    <a:pt x="0" y="566801"/>
                  </a:cubicBezTo>
                  <a:close/>
                  <a:moveTo>
                    <a:pt x="0" y="439801"/>
                  </a:moveTo>
                  <a:lnTo>
                    <a:pt x="0" y="376301"/>
                  </a:lnTo>
                  <a:cubicBezTo>
                    <a:pt x="0" y="358775"/>
                    <a:pt x="14224" y="344551"/>
                    <a:pt x="31750" y="344551"/>
                  </a:cubicBezTo>
                  <a:cubicBezTo>
                    <a:pt x="49276" y="344551"/>
                    <a:pt x="63500" y="358775"/>
                    <a:pt x="63500" y="376301"/>
                  </a:cubicBezTo>
                  <a:lnTo>
                    <a:pt x="63500" y="439801"/>
                  </a:lnTo>
                  <a:cubicBezTo>
                    <a:pt x="63500" y="457327"/>
                    <a:pt x="49276" y="471551"/>
                    <a:pt x="31750" y="471551"/>
                  </a:cubicBezTo>
                  <a:cubicBezTo>
                    <a:pt x="14224" y="471551"/>
                    <a:pt x="0" y="457327"/>
                    <a:pt x="0" y="439801"/>
                  </a:cubicBezTo>
                  <a:close/>
                  <a:moveTo>
                    <a:pt x="0" y="312801"/>
                  </a:moveTo>
                  <a:lnTo>
                    <a:pt x="0" y="249301"/>
                  </a:lnTo>
                  <a:cubicBezTo>
                    <a:pt x="0" y="231775"/>
                    <a:pt x="14224" y="217551"/>
                    <a:pt x="31750" y="217551"/>
                  </a:cubicBezTo>
                  <a:cubicBezTo>
                    <a:pt x="49276" y="217551"/>
                    <a:pt x="63500" y="231775"/>
                    <a:pt x="63500" y="249301"/>
                  </a:cubicBezTo>
                  <a:lnTo>
                    <a:pt x="63500" y="312801"/>
                  </a:lnTo>
                  <a:cubicBezTo>
                    <a:pt x="63500" y="330327"/>
                    <a:pt x="49276" y="344551"/>
                    <a:pt x="31750" y="344551"/>
                  </a:cubicBezTo>
                  <a:cubicBezTo>
                    <a:pt x="14224" y="344551"/>
                    <a:pt x="0" y="330327"/>
                    <a:pt x="0" y="312801"/>
                  </a:cubicBezTo>
                  <a:close/>
                  <a:moveTo>
                    <a:pt x="0" y="185801"/>
                  </a:moveTo>
                  <a:lnTo>
                    <a:pt x="0" y="122301"/>
                  </a:lnTo>
                  <a:cubicBezTo>
                    <a:pt x="0" y="104775"/>
                    <a:pt x="14224" y="90551"/>
                    <a:pt x="31750" y="90551"/>
                  </a:cubicBezTo>
                  <a:cubicBezTo>
                    <a:pt x="49276" y="90551"/>
                    <a:pt x="63500" y="104775"/>
                    <a:pt x="63500" y="122301"/>
                  </a:cubicBezTo>
                  <a:lnTo>
                    <a:pt x="63500" y="185801"/>
                  </a:lnTo>
                  <a:cubicBezTo>
                    <a:pt x="63500" y="203327"/>
                    <a:pt x="49276" y="217551"/>
                    <a:pt x="31750" y="217551"/>
                  </a:cubicBezTo>
                  <a:cubicBezTo>
                    <a:pt x="14224" y="217551"/>
                    <a:pt x="0" y="203327"/>
                    <a:pt x="0" y="185801"/>
                  </a:cubicBezTo>
                  <a:close/>
                  <a:moveTo>
                    <a:pt x="0" y="58801"/>
                  </a:move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cubicBezTo>
                    <a:pt x="49276" y="0"/>
                    <a:pt x="63500" y="14224"/>
                    <a:pt x="63500" y="31750"/>
                  </a:cubicBezTo>
                  <a:lnTo>
                    <a:pt x="63500" y="58801"/>
                  </a:lnTo>
                  <a:cubicBezTo>
                    <a:pt x="63500" y="76327"/>
                    <a:pt x="49276" y="90551"/>
                    <a:pt x="31750" y="90551"/>
                  </a:cubicBezTo>
                  <a:cubicBezTo>
                    <a:pt x="14224" y="90551"/>
                    <a:pt x="0" y="76327"/>
                    <a:pt x="0" y="58801"/>
                  </a:cubicBezTo>
                  <a:close/>
                  <a:moveTo>
                    <a:pt x="0" y="820801"/>
                  </a:moveTo>
                  <a:lnTo>
                    <a:pt x="0" y="757301"/>
                  </a:lnTo>
                  <a:cubicBezTo>
                    <a:pt x="0" y="739775"/>
                    <a:pt x="14224" y="725551"/>
                    <a:pt x="31750" y="725551"/>
                  </a:cubicBezTo>
                  <a:cubicBezTo>
                    <a:pt x="49276" y="725551"/>
                    <a:pt x="63500" y="739775"/>
                    <a:pt x="63500" y="757301"/>
                  </a:cubicBezTo>
                  <a:lnTo>
                    <a:pt x="63500" y="820801"/>
                  </a:lnTo>
                  <a:cubicBezTo>
                    <a:pt x="63500" y="838327"/>
                    <a:pt x="49276" y="852551"/>
                    <a:pt x="31750" y="852551"/>
                  </a:cubicBezTo>
                  <a:cubicBezTo>
                    <a:pt x="14224" y="852551"/>
                    <a:pt x="0" y="838327"/>
                    <a:pt x="0" y="820801"/>
                  </a:cubicBezTo>
                  <a:close/>
                </a:path>
              </a:pathLst>
            </a:custGeom>
            <a:solidFill>
              <a:srgbClr val="442C79"/>
            </a:solidFill>
          </p:spPr>
        </p:sp>
      </p:grpSp>
      <p:sp>
        <p:nvSpPr>
          <p:cNvPr name="Freeform 55" id="55"/>
          <p:cNvSpPr/>
          <p:nvPr/>
        </p:nvSpPr>
        <p:spPr>
          <a:xfrm flipH="false" flipV="false" rot="0">
            <a:off x="13999972" y="4865514"/>
            <a:ext cx="363082" cy="367337"/>
          </a:xfrm>
          <a:custGeom>
            <a:avLst/>
            <a:gdLst/>
            <a:ahLst/>
            <a:cxnLst/>
            <a:rect r="r" b="b" t="t" l="l"/>
            <a:pathLst>
              <a:path h="367337" w="363082">
                <a:moveTo>
                  <a:pt x="0" y="0"/>
                </a:moveTo>
                <a:lnTo>
                  <a:pt x="363082" y="0"/>
                </a:lnTo>
                <a:lnTo>
                  <a:pt x="363082" y="367337"/>
                </a:lnTo>
                <a:lnTo>
                  <a:pt x="0" y="36733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6" id="56"/>
          <p:cNvGrpSpPr/>
          <p:nvPr/>
        </p:nvGrpSpPr>
        <p:grpSpPr>
          <a:xfrm rot="0">
            <a:off x="14157700" y="3142552"/>
            <a:ext cx="47625" cy="796144"/>
            <a:chOff x="0" y="0"/>
            <a:chExt cx="63500" cy="106152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45466"/>
              <a:ext cx="63500" cy="1016000"/>
            </a:xfrm>
            <a:custGeom>
              <a:avLst/>
              <a:gdLst/>
              <a:ahLst/>
              <a:cxnLst/>
              <a:rect r="r" b="b" t="t" l="l"/>
              <a:pathLst>
                <a:path h="1016000" w="63500">
                  <a:moveTo>
                    <a:pt x="0" y="857250"/>
                  </a:moveTo>
                  <a:lnTo>
                    <a:pt x="0" y="793750"/>
                  </a:lnTo>
                  <a:cubicBezTo>
                    <a:pt x="0" y="776224"/>
                    <a:pt x="14224" y="762000"/>
                    <a:pt x="31750" y="762000"/>
                  </a:cubicBezTo>
                  <a:cubicBezTo>
                    <a:pt x="49276" y="762000"/>
                    <a:pt x="63500" y="776224"/>
                    <a:pt x="63500" y="793750"/>
                  </a:cubicBezTo>
                  <a:lnTo>
                    <a:pt x="63500" y="857250"/>
                  </a:lnTo>
                  <a:cubicBezTo>
                    <a:pt x="63500" y="874776"/>
                    <a:pt x="49276" y="889000"/>
                    <a:pt x="31750" y="889000"/>
                  </a:cubicBezTo>
                  <a:cubicBezTo>
                    <a:pt x="14224" y="889000"/>
                    <a:pt x="0" y="874903"/>
                    <a:pt x="0" y="857250"/>
                  </a:cubicBezTo>
                  <a:close/>
                  <a:moveTo>
                    <a:pt x="0" y="730250"/>
                  </a:moveTo>
                  <a:lnTo>
                    <a:pt x="0" y="666750"/>
                  </a:lnTo>
                  <a:cubicBezTo>
                    <a:pt x="0" y="649224"/>
                    <a:pt x="14224" y="635000"/>
                    <a:pt x="31750" y="635000"/>
                  </a:cubicBezTo>
                  <a:cubicBezTo>
                    <a:pt x="49276" y="635000"/>
                    <a:pt x="63500" y="649224"/>
                    <a:pt x="63500" y="666750"/>
                  </a:cubicBezTo>
                  <a:lnTo>
                    <a:pt x="63500" y="730250"/>
                  </a:lnTo>
                  <a:cubicBezTo>
                    <a:pt x="63500" y="747776"/>
                    <a:pt x="49276" y="762000"/>
                    <a:pt x="31750" y="762000"/>
                  </a:cubicBezTo>
                  <a:cubicBezTo>
                    <a:pt x="14224" y="762000"/>
                    <a:pt x="0" y="747903"/>
                    <a:pt x="0" y="730250"/>
                  </a:cubicBezTo>
                  <a:close/>
                  <a:moveTo>
                    <a:pt x="0" y="603250"/>
                  </a:moveTo>
                  <a:lnTo>
                    <a:pt x="0" y="539750"/>
                  </a:lnTo>
                  <a:cubicBezTo>
                    <a:pt x="0" y="522224"/>
                    <a:pt x="14224" y="508000"/>
                    <a:pt x="31750" y="508000"/>
                  </a:cubicBezTo>
                  <a:cubicBezTo>
                    <a:pt x="49276" y="508000"/>
                    <a:pt x="63500" y="522224"/>
                    <a:pt x="63500" y="539750"/>
                  </a:cubicBezTo>
                  <a:lnTo>
                    <a:pt x="63500" y="603250"/>
                  </a:lnTo>
                  <a:cubicBezTo>
                    <a:pt x="63500" y="620776"/>
                    <a:pt x="49276" y="635000"/>
                    <a:pt x="31750" y="635000"/>
                  </a:cubicBezTo>
                  <a:cubicBezTo>
                    <a:pt x="14224" y="635000"/>
                    <a:pt x="0" y="620903"/>
                    <a:pt x="0" y="603250"/>
                  </a:cubicBezTo>
                  <a:close/>
                  <a:moveTo>
                    <a:pt x="0" y="476250"/>
                  </a:moveTo>
                  <a:lnTo>
                    <a:pt x="0" y="412750"/>
                  </a:lnTo>
                  <a:cubicBezTo>
                    <a:pt x="0" y="395224"/>
                    <a:pt x="14224" y="381000"/>
                    <a:pt x="31750" y="381000"/>
                  </a:cubicBezTo>
                  <a:cubicBezTo>
                    <a:pt x="49276" y="381000"/>
                    <a:pt x="63500" y="395224"/>
                    <a:pt x="63500" y="412750"/>
                  </a:cubicBezTo>
                  <a:lnTo>
                    <a:pt x="63500" y="476250"/>
                  </a:lnTo>
                  <a:cubicBezTo>
                    <a:pt x="63500" y="493776"/>
                    <a:pt x="49276" y="508000"/>
                    <a:pt x="31750" y="508000"/>
                  </a:cubicBezTo>
                  <a:cubicBezTo>
                    <a:pt x="14224" y="508000"/>
                    <a:pt x="0" y="493903"/>
                    <a:pt x="0" y="476250"/>
                  </a:cubicBezTo>
                  <a:close/>
                  <a:moveTo>
                    <a:pt x="0" y="349250"/>
                  </a:moveTo>
                  <a:lnTo>
                    <a:pt x="0" y="285750"/>
                  </a:lnTo>
                  <a:cubicBezTo>
                    <a:pt x="0" y="268224"/>
                    <a:pt x="14224" y="254000"/>
                    <a:pt x="31750" y="254000"/>
                  </a:cubicBezTo>
                  <a:cubicBezTo>
                    <a:pt x="49276" y="254000"/>
                    <a:pt x="63500" y="268224"/>
                    <a:pt x="63500" y="285750"/>
                  </a:cubicBezTo>
                  <a:lnTo>
                    <a:pt x="63500" y="349250"/>
                  </a:lnTo>
                  <a:cubicBezTo>
                    <a:pt x="63500" y="366776"/>
                    <a:pt x="49276" y="381000"/>
                    <a:pt x="31750" y="381000"/>
                  </a:cubicBezTo>
                  <a:cubicBezTo>
                    <a:pt x="14224" y="381000"/>
                    <a:pt x="0" y="366903"/>
                    <a:pt x="0" y="349250"/>
                  </a:cubicBezTo>
                  <a:close/>
                  <a:moveTo>
                    <a:pt x="0" y="222250"/>
                  </a:moveTo>
                  <a:lnTo>
                    <a:pt x="0" y="158750"/>
                  </a:lnTo>
                  <a:cubicBezTo>
                    <a:pt x="0" y="141224"/>
                    <a:pt x="14224" y="127000"/>
                    <a:pt x="31750" y="127000"/>
                  </a:cubicBezTo>
                  <a:cubicBezTo>
                    <a:pt x="49276" y="127000"/>
                    <a:pt x="63500" y="141224"/>
                    <a:pt x="63500" y="158750"/>
                  </a:cubicBezTo>
                  <a:lnTo>
                    <a:pt x="63500" y="222250"/>
                  </a:lnTo>
                  <a:cubicBezTo>
                    <a:pt x="63500" y="239776"/>
                    <a:pt x="49276" y="254000"/>
                    <a:pt x="31750" y="254000"/>
                  </a:cubicBezTo>
                  <a:cubicBezTo>
                    <a:pt x="14224" y="254000"/>
                    <a:pt x="0" y="239903"/>
                    <a:pt x="0" y="222250"/>
                  </a:cubicBezTo>
                  <a:close/>
                  <a:moveTo>
                    <a:pt x="0" y="95250"/>
                  </a:move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cubicBezTo>
                    <a:pt x="49276" y="0"/>
                    <a:pt x="63500" y="14224"/>
                    <a:pt x="63500" y="31750"/>
                  </a:cubicBezTo>
                  <a:lnTo>
                    <a:pt x="63500" y="95250"/>
                  </a:lnTo>
                  <a:cubicBezTo>
                    <a:pt x="63500" y="112776"/>
                    <a:pt x="49276" y="127000"/>
                    <a:pt x="31750" y="127000"/>
                  </a:cubicBezTo>
                  <a:cubicBezTo>
                    <a:pt x="14224" y="127000"/>
                    <a:pt x="0" y="112903"/>
                    <a:pt x="0" y="95250"/>
                  </a:cubicBezTo>
                  <a:close/>
                  <a:moveTo>
                    <a:pt x="0" y="984250"/>
                  </a:moveTo>
                  <a:lnTo>
                    <a:pt x="0" y="920750"/>
                  </a:lnTo>
                  <a:cubicBezTo>
                    <a:pt x="0" y="903224"/>
                    <a:pt x="14224" y="889000"/>
                    <a:pt x="31750" y="889000"/>
                  </a:cubicBezTo>
                  <a:cubicBezTo>
                    <a:pt x="49276" y="889000"/>
                    <a:pt x="63500" y="903224"/>
                    <a:pt x="63500" y="920750"/>
                  </a:cubicBezTo>
                  <a:lnTo>
                    <a:pt x="63500" y="984250"/>
                  </a:lnTo>
                  <a:cubicBezTo>
                    <a:pt x="63500" y="1001776"/>
                    <a:pt x="49276" y="1016000"/>
                    <a:pt x="31750" y="1016000"/>
                  </a:cubicBezTo>
                  <a:cubicBezTo>
                    <a:pt x="14224" y="1016000"/>
                    <a:pt x="0" y="1001903"/>
                    <a:pt x="0" y="984250"/>
                  </a:cubicBezTo>
                  <a:close/>
                </a:path>
              </a:pathLst>
            </a:custGeom>
            <a:solidFill>
              <a:srgbClr val="442C79"/>
            </a:solidFill>
          </p:spPr>
        </p:sp>
      </p:grpSp>
      <p:sp>
        <p:nvSpPr>
          <p:cNvPr name="Freeform 58" id="58"/>
          <p:cNvSpPr/>
          <p:nvPr/>
        </p:nvSpPr>
        <p:spPr>
          <a:xfrm flipH="false" flipV="false" rot="0">
            <a:off x="8637935" y="5060879"/>
            <a:ext cx="1012129" cy="1012129"/>
          </a:xfrm>
          <a:custGeom>
            <a:avLst/>
            <a:gdLst/>
            <a:ahLst/>
            <a:cxnLst/>
            <a:rect r="r" b="b" t="t" l="l"/>
            <a:pathLst>
              <a:path h="1012129" w="1012129">
                <a:moveTo>
                  <a:pt x="0" y="0"/>
                </a:moveTo>
                <a:lnTo>
                  <a:pt x="1012129" y="0"/>
                </a:lnTo>
                <a:lnTo>
                  <a:pt x="1012129" y="1012129"/>
                </a:lnTo>
                <a:lnTo>
                  <a:pt x="0" y="101212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9" id="59"/>
          <p:cNvSpPr/>
          <p:nvPr/>
        </p:nvSpPr>
        <p:spPr>
          <a:xfrm flipH="false" flipV="false" rot="0">
            <a:off x="13999972" y="6215230"/>
            <a:ext cx="363082" cy="367337"/>
          </a:xfrm>
          <a:custGeom>
            <a:avLst/>
            <a:gdLst/>
            <a:ahLst/>
            <a:cxnLst/>
            <a:rect r="r" b="b" t="t" l="l"/>
            <a:pathLst>
              <a:path h="367337" w="363082">
                <a:moveTo>
                  <a:pt x="0" y="0"/>
                </a:moveTo>
                <a:lnTo>
                  <a:pt x="363082" y="0"/>
                </a:lnTo>
                <a:lnTo>
                  <a:pt x="363082" y="367336"/>
                </a:lnTo>
                <a:lnTo>
                  <a:pt x="0" y="36733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0" id="60"/>
          <p:cNvGrpSpPr/>
          <p:nvPr/>
        </p:nvGrpSpPr>
        <p:grpSpPr>
          <a:xfrm rot="0">
            <a:off x="14176751" y="6210143"/>
            <a:ext cx="64353" cy="1006472"/>
            <a:chOff x="0" y="0"/>
            <a:chExt cx="63500" cy="993128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993140"/>
            </a:xfrm>
            <a:custGeom>
              <a:avLst/>
              <a:gdLst/>
              <a:ahLst/>
              <a:cxnLst/>
              <a:rect r="r" b="b" t="t" l="l"/>
              <a:pathLst>
                <a:path h="993140" w="63500">
                  <a:moveTo>
                    <a:pt x="0" y="834390"/>
                  </a:moveTo>
                  <a:lnTo>
                    <a:pt x="0" y="770890"/>
                  </a:lnTo>
                  <a:cubicBezTo>
                    <a:pt x="0" y="753364"/>
                    <a:pt x="14224" y="739140"/>
                    <a:pt x="31750" y="739140"/>
                  </a:cubicBezTo>
                  <a:cubicBezTo>
                    <a:pt x="49276" y="739140"/>
                    <a:pt x="63500" y="753364"/>
                    <a:pt x="63500" y="770890"/>
                  </a:cubicBezTo>
                  <a:lnTo>
                    <a:pt x="63500" y="834390"/>
                  </a:lnTo>
                  <a:cubicBezTo>
                    <a:pt x="63500" y="851916"/>
                    <a:pt x="49276" y="866140"/>
                    <a:pt x="31750" y="866140"/>
                  </a:cubicBezTo>
                  <a:cubicBezTo>
                    <a:pt x="14224" y="866140"/>
                    <a:pt x="0" y="851916"/>
                    <a:pt x="0" y="834390"/>
                  </a:cubicBezTo>
                  <a:close/>
                  <a:moveTo>
                    <a:pt x="0" y="707390"/>
                  </a:moveTo>
                  <a:lnTo>
                    <a:pt x="0" y="643890"/>
                  </a:lnTo>
                  <a:cubicBezTo>
                    <a:pt x="0" y="626364"/>
                    <a:pt x="14224" y="612140"/>
                    <a:pt x="31750" y="612140"/>
                  </a:cubicBezTo>
                  <a:cubicBezTo>
                    <a:pt x="49276" y="612140"/>
                    <a:pt x="63500" y="626364"/>
                    <a:pt x="63500" y="643890"/>
                  </a:cubicBezTo>
                  <a:lnTo>
                    <a:pt x="63500" y="707390"/>
                  </a:lnTo>
                  <a:cubicBezTo>
                    <a:pt x="63500" y="724916"/>
                    <a:pt x="49276" y="739140"/>
                    <a:pt x="31750" y="739140"/>
                  </a:cubicBezTo>
                  <a:cubicBezTo>
                    <a:pt x="14224" y="739140"/>
                    <a:pt x="0" y="724916"/>
                    <a:pt x="0" y="707390"/>
                  </a:cubicBezTo>
                  <a:close/>
                  <a:moveTo>
                    <a:pt x="0" y="580390"/>
                  </a:moveTo>
                  <a:lnTo>
                    <a:pt x="0" y="516890"/>
                  </a:lnTo>
                  <a:cubicBezTo>
                    <a:pt x="0" y="499364"/>
                    <a:pt x="14224" y="485140"/>
                    <a:pt x="31750" y="485140"/>
                  </a:cubicBezTo>
                  <a:cubicBezTo>
                    <a:pt x="49276" y="485140"/>
                    <a:pt x="63500" y="499364"/>
                    <a:pt x="63500" y="516890"/>
                  </a:cubicBezTo>
                  <a:lnTo>
                    <a:pt x="63500" y="580390"/>
                  </a:lnTo>
                  <a:cubicBezTo>
                    <a:pt x="63500" y="597916"/>
                    <a:pt x="49276" y="612140"/>
                    <a:pt x="31750" y="612140"/>
                  </a:cubicBezTo>
                  <a:cubicBezTo>
                    <a:pt x="14224" y="612140"/>
                    <a:pt x="0" y="597916"/>
                    <a:pt x="0" y="580390"/>
                  </a:cubicBezTo>
                  <a:close/>
                  <a:moveTo>
                    <a:pt x="0" y="453390"/>
                  </a:moveTo>
                  <a:lnTo>
                    <a:pt x="0" y="389890"/>
                  </a:lnTo>
                  <a:cubicBezTo>
                    <a:pt x="0" y="372364"/>
                    <a:pt x="14224" y="358140"/>
                    <a:pt x="31750" y="358140"/>
                  </a:cubicBezTo>
                  <a:cubicBezTo>
                    <a:pt x="49276" y="358140"/>
                    <a:pt x="63500" y="372364"/>
                    <a:pt x="63500" y="389890"/>
                  </a:cubicBezTo>
                  <a:lnTo>
                    <a:pt x="63500" y="453390"/>
                  </a:lnTo>
                  <a:cubicBezTo>
                    <a:pt x="63500" y="470916"/>
                    <a:pt x="49276" y="485140"/>
                    <a:pt x="31750" y="485140"/>
                  </a:cubicBezTo>
                  <a:cubicBezTo>
                    <a:pt x="14224" y="485140"/>
                    <a:pt x="0" y="470916"/>
                    <a:pt x="0" y="453390"/>
                  </a:cubicBezTo>
                  <a:close/>
                  <a:moveTo>
                    <a:pt x="0" y="326390"/>
                  </a:moveTo>
                  <a:lnTo>
                    <a:pt x="0" y="262890"/>
                  </a:lnTo>
                  <a:cubicBezTo>
                    <a:pt x="0" y="245364"/>
                    <a:pt x="14224" y="231140"/>
                    <a:pt x="31750" y="231140"/>
                  </a:cubicBezTo>
                  <a:cubicBezTo>
                    <a:pt x="49276" y="231140"/>
                    <a:pt x="63500" y="245364"/>
                    <a:pt x="63500" y="262890"/>
                  </a:cubicBezTo>
                  <a:lnTo>
                    <a:pt x="63500" y="326390"/>
                  </a:lnTo>
                  <a:cubicBezTo>
                    <a:pt x="63500" y="343916"/>
                    <a:pt x="49276" y="358140"/>
                    <a:pt x="31750" y="358140"/>
                  </a:cubicBezTo>
                  <a:cubicBezTo>
                    <a:pt x="14224" y="358140"/>
                    <a:pt x="0" y="343916"/>
                    <a:pt x="0" y="326390"/>
                  </a:cubicBezTo>
                  <a:close/>
                  <a:moveTo>
                    <a:pt x="0" y="199390"/>
                  </a:moveTo>
                  <a:lnTo>
                    <a:pt x="0" y="135890"/>
                  </a:lnTo>
                  <a:cubicBezTo>
                    <a:pt x="0" y="118364"/>
                    <a:pt x="14224" y="104140"/>
                    <a:pt x="31750" y="104140"/>
                  </a:cubicBezTo>
                  <a:cubicBezTo>
                    <a:pt x="49276" y="104140"/>
                    <a:pt x="63500" y="118364"/>
                    <a:pt x="63500" y="135890"/>
                  </a:cubicBezTo>
                  <a:lnTo>
                    <a:pt x="63500" y="199390"/>
                  </a:lnTo>
                  <a:cubicBezTo>
                    <a:pt x="63500" y="216916"/>
                    <a:pt x="49276" y="231140"/>
                    <a:pt x="31750" y="231140"/>
                  </a:cubicBezTo>
                  <a:cubicBezTo>
                    <a:pt x="14224" y="231140"/>
                    <a:pt x="0" y="216916"/>
                    <a:pt x="0" y="199390"/>
                  </a:cubicBezTo>
                  <a:close/>
                  <a:moveTo>
                    <a:pt x="0" y="72390"/>
                  </a:move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cubicBezTo>
                    <a:pt x="49276" y="0"/>
                    <a:pt x="63500" y="14224"/>
                    <a:pt x="63500" y="31750"/>
                  </a:cubicBezTo>
                  <a:lnTo>
                    <a:pt x="63500" y="72390"/>
                  </a:lnTo>
                  <a:cubicBezTo>
                    <a:pt x="63500" y="89916"/>
                    <a:pt x="49276" y="104140"/>
                    <a:pt x="31750" y="104140"/>
                  </a:cubicBezTo>
                  <a:cubicBezTo>
                    <a:pt x="14224" y="104140"/>
                    <a:pt x="0" y="89916"/>
                    <a:pt x="0" y="72390"/>
                  </a:cubicBezTo>
                  <a:close/>
                  <a:moveTo>
                    <a:pt x="0" y="961390"/>
                  </a:moveTo>
                  <a:lnTo>
                    <a:pt x="0" y="897890"/>
                  </a:lnTo>
                  <a:cubicBezTo>
                    <a:pt x="0" y="880364"/>
                    <a:pt x="14224" y="866140"/>
                    <a:pt x="31750" y="866140"/>
                  </a:cubicBezTo>
                  <a:cubicBezTo>
                    <a:pt x="49276" y="866140"/>
                    <a:pt x="63500" y="880364"/>
                    <a:pt x="63500" y="897890"/>
                  </a:cubicBezTo>
                  <a:lnTo>
                    <a:pt x="63500" y="961390"/>
                  </a:lnTo>
                  <a:cubicBezTo>
                    <a:pt x="63500" y="978916"/>
                    <a:pt x="49276" y="993140"/>
                    <a:pt x="31750" y="993140"/>
                  </a:cubicBezTo>
                  <a:cubicBezTo>
                    <a:pt x="14224" y="993140"/>
                    <a:pt x="0" y="978916"/>
                    <a:pt x="0" y="961390"/>
                  </a:cubicBezTo>
                  <a:close/>
                </a:path>
              </a:pathLst>
            </a:custGeom>
            <a:solidFill>
              <a:srgbClr val="442C79"/>
            </a:solidFill>
          </p:spPr>
        </p:sp>
      </p:grpSp>
      <p:sp>
        <p:nvSpPr>
          <p:cNvPr name="Freeform 62" id="62"/>
          <p:cNvSpPr/>
          <p:nvPr/>
        </p:nvSpPr>
        <p:spPr>
          <a:xfrm flipH="false" flipV="false" rot="0">
            <a:off x="13995209" y="7093812"/>
            <a:ext cx="363082" cy="367337"/>
          </a:xfrm>
          <a:custGeom>
            <a:avLst/>
            <a:gdLst/>
            <a:ahLst/>
            <a:cxnLst/>
            <a:rect r="r" b="b" t="t" l="l"/>
            <a:pathLst>
              <a:path h="367337" w="363082">
                <a:moveTo>
                  <a:pt x="0" y="0"/>
                </a:moveTo>
                <a:lnTo>
                  <a:pt x="363082" y="0"/>
                </a:lnTo>
                <a:lnTo>
                  <a:pt x="363082" y="367337"/>
                </a:lnTo>
                <a:lnTo>
                  <a:pt x="0" y="36733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3" id="63"/>
          <p:cNvSpPr/>
          <p:nvPr/>
        </p:nvSpPr>
        <p:spPr>
          <a:xfrm flipH="false" flipV="false" rot="0">
            <a:off x="14019022" y="8038522"/>
            <a:ext cx="363082" cy="367337"/>
          </a:xfrm>
          <a:custGeom>
            <a:avLst/>
            <a:gdLst/>
            <a:ahLst/>
            <a:cxnLst/>
            <a:rect r="r" b="b" t="t" l="l"/>
            <a:pathLst>
              <a:path h="367337" w="363082">
                <a:moveTo>
                  <a:pt x="0" y="0"/>
                </a:moveTo>
                <a:lnTo>
                  <a:pt x="363082" y="0"/>
                </a:lnTo>
                <a:lnTo>
                  <a:pt x="363082" y="367337"/>
                </a:lnTo>
                <a:lnTo>
                  <a:pt x="0" y="36733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4" id="64"/>
          <p:cNvGrpSpPr/>
          <p:nvPr/>
        </p:nvGrpSpPr>
        <p:grpSpPr>
          <a:xfrm rot="0">
            <a:off x="14176750" y="8382046"/>
            <a:ext cx="47625" cy="639429"/>
            <a:chOff x="0" y="0"/>
            <a:chExt cx="63500" cy="852572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852551"/>
            </a:xfrm>
            <a:custGeom>
              <a:avLst/>
              <a:gdLst/>
              <a:ahLst/>
              <a:cxnLst/>
              <a:rect r="r" b="b" t="t" l="l"/>
              <a:pathLst>
                <a:path h="852551" w="63500">
                  <a:moveTo>
                    <a:pt x="0" y="693801"/>
                  </a:moveTo>
                  <a:lnTo>
                    <a:pt x="0" y="630301"/>
                  </a:lnTo>
                  <a:cubicBezTo>
                    <a:pt x="0" y="612775"/>
                    <a:pt x="14224" y="598551"/>
                    <a:pt x="31750" y="598551"/>
                  </a:cubicBezTo>
                  <a:cubicBezTo>
                    <a:pt x="49276" y="598551"/>
                    <a:pt x="63500" y="612775"/>
                    <a:pt x="63500" y="630301"/>
                  </a:cubicBezTo>
                  <a:lnTo>
                    <a:pt x="63500" y="693801"/>
                  </a:lnTo>
                  <a:cubicBezTo>
                    <a:pt x="63500" y="711327"/>
                    <a:pt x="49276" y="725551"/>
                    <a:pt x="31750" y="725551"/>
                  </a:cubicBezTo>
                  <a:cubicBezTo>
                    <a:pt x="14224" y="725551"/>
                    <a:pt x="0" y="711327"/>
                    <a:pt x="0" y="693801"/>
                  </a:cubicBezTo>
                  <a:close/>
                  <a:moveTo>
                    <a:pt x="0" y="566801"/>
                  </a:moveTo>
                  <a:lnTo>
                    <a:pt x="0" y="503301"/>
                  </a:lnTo>
                  <a:cubicBezTo>
                    <a:pt x="0" y="485775"/>
                    <a:pt x="14224" y="471551"/>
                    <a:pt x="31750" y="471551"/>
                  </a:cubicBezTo>
                  <a:cubicBezTo>
                    <a:pt x="49276" y="471551"/>
                    <a:pt x="63500" y="485775"/>
                    <a:pt x="63500" y="503301"/>
                  </a:cubicBezTo>
                  <a:lnTo>
                    <a:pt x="63500" y="566801"/>
                  </a:lnTo>
                  <a:cubicBezTo>
                    <a:pt x="63500" y="584327"/>
                    <a:pt x="49276" y="598551"/>
                    <a:pt x="31750" y="598551"/>
                  </a:cubicBezTo>
                  <a:cubicBezTo>
                    <a:pt x="14224" y="598551"/>
                    <a:pt x="0" y="584327"/>
                    <a:pt x="0" y="566801"/>
                  </a:cubicBezTo>
                  <a:close/>
                  <a:moveTo>
                    <a:pt x="0" y="439801"/>
                  </a:moveTo>
                  <a:lnTo>
                    <a:pt x="0" y="376301"/>
                  </a:lnTo>
                  <a:cubicBezTo>
                    <a:pt x="0" y="358775"/>
                    <a:pt x="14224" y="344551"/>
                    <a:pt x="31750" y="344551"/>
                  </a:cubicBezTo>
                  <a:cubicBezTo>
                    <a:pt x="49276" y="344551"/>
                    <a:pt x="63500" y="358775"/>
                    <a:pt x="63500" y="376301"/>
                  </a:cubicBezTo>
                  <a:lnTo>
                    <a:pt x="63500" y="439801"/>
                  </a:lnTo>
                  <a:cubicBezTo>
                    <a:pt x="63500" y="457327"/>
                    <a:pt x="49276" y="471551"/>
                    <a:pt x="31750" y="471551"/>
                  </a:cubicBezTo>
                  <a:cubicBezTo>
                    <a:pt x="14224" y="471551"/>
                    <a:pt x="0" y="457327"/>
                    <a:pt x="0" y="439801"/>
                  </a:cubicBezTo>
                  <a:close/>
                  <a:moveTo>
                    <a:pt x="0" y="312801"/>
                  </a:moveTo>
                  <a:lnTo>
                    <a:pt x="0" y="249301"/>
                  </a:lnTo>
                  <a:cubicBezTo>
                    <a:pt x="0" y="231775"/>
                    <a:pt x="14224" y="217551"/>
                    <a:pt x="31750" y="217551"/>
                  </a:cubicBezTo>
                  <a:cubicBezTo>
                    <a:pt x="49276" y="217551"/>
                    <a:pt x="63500" y="231775"/>
                    <a:pt x="63500" y="249301"/>
                  </a:cubicBezTo>
                  <a:lnTo>
                    <a:pt x="63500" y="312801"/>
                  </a:lnTo>
                  <a:cubicBezTo>
                    <a:pt x="63500" y="330327"/>
                    <a:pt x="49276" y="344551"/>
                    <a:pt x="31750" y="344551"/>
                  </a:cubicBezTo>
                  <a:cubicBezTo>
                    <a:pt x="14224" y="344551"/>
                    <a:pt x="0" y="330327"/>
                    <a:pt x="0" y="312801"/>
                  </a:cubicBezTo>
                  <a:close/>
                  <a:moveTo>
                    <a:pt x="0" y="185801"/>
                  </a:moveTo>
                  <a:lnTo>
                    <a:pt x="0" y="122301"/>
                  </a:lnTo>
                  <a:cubicBezTo>
                    <a:pt x="0" y="104775"/>
                    <a:pt x="14224" y="90551"/>
                    <a:pt x="31750" y="90551"/>
                  </a:cubicBezTo>
                  <a:cubicBezTo>
                    <a:pt x="49276" y="90551"/>
                    <a:pt x="63500" y="104775"/>
                    <a:pt x="63500" y="122301"/>
                  </a:cubicBezTo>
                  <a:lnTo>
                    <a:pt x="63500" y="185801"/>
                  </a:lnTo>
                  <a:cubicBezTo>
                    <a:pt x="63500" y="203327"/>
                    <a:pt x="49276" y="217551"/>
                    <a:pt x="31750" y="217551"/>
                  </a:cubicBezTo>
                  <a:cubicBezTo>
                    <a:pt x="14224" y="217551"/>
                    <a:pt x="0" y="203327"/>
                    <a:pt x="0" y="185801"/>
                  </a:cubicBezTo>
                  <a:close/>
                  <a:moveTo>
                    <a:pt x="0" y="58801"/>
                  </a:move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cubicBezTo>
                    <a:pt x="49276" y="0"/>
                    <a:pt x="63500" y="14224"/>
                    <a:pt x="63500" y="31750"/>
                  </a:cubicBezTo>
                  <a:lnTo>
                    <a:pt x="63500" y="58801"/>
                  </a:lnTo>
                  <a:cubicBezTo>
                    <a:pt x="63500" y="76327"/>
                    <a:pt x="49276" y="90551"/>
                    <a:pt x="31750" y="90551"/>
                  </a:cubicBezTo>
                  <a:cubicBezTo>
                    <a:pt x="14224" y="90551"/>
                    <a:pt x="0" y="76327"/>
                    <a:pt x="0" y="58801"/>
                  </a:cubicBezTo>
                  <a:close/>
                  <a:moveTo>
                    <a:pt x="0" y="820801"/>
                  </a:moveTo>
                  <a:lnTo>
                    <a:pt x="0" y="757301"/>
                  </a:lnTo>
                  <a:cubicBezTo>
                    <a:pt x="0" y="739775"/>
                    <a:pt x="14224" y="725551"/>
                    <a:pt x="31750" y="725551"/>
                  </a:cubicBezTo>
                  <a:cubicBezTo>
                    <a:pt x="49276" y="725551"/>
                    <a:pt x="63500" y="739775"/>
                    <a:pt x="63500" y="757301"/>
                  </a:cubicBezTo>
                  <a:lnTo>
                    <a:pt x="63500" y="820801"/>
                  </a:lnTo>
                  <a:cubicBezTo>
                    <a:pt x="63500" y="838327"/>
                    <a:pt x="49276" y="852551"/>
                    <a:pt x="31750" y="852551"/>
                  </a:cubicBezTo>
                  <a:cubicBezTo>
                    <a:pt x="14224" y="852551"/>
                    <a:pt x="0" y="838327"/>
                    <a:pt x="0" y="820801"/>
                  </a:cubicBezTo>
                  <a:close/>
                </a:path>
              </a:pathLst>
            </a:custGeom>
            <a:solidFill>
              <a:srgbClr val="442C79"/>
            </a:solidFill>
          </p:spPr>
        </p:sp>
      </p:grpSp>
      <p:sp>
        <p:nvSpPr>
          <p:cNvPr name="Freeform 66" id="66"/>
          <p:cNvSpPr/>
          <p:nvPr/>
        </p:nvSpPr>
        <p:spPr>
          <a:xfrm flipH="false" flipV="false" rot="0">
            <a:off x="14019022" y="8993408"/>
            <a:ext cx="363082" cy="367337"/>
          </a:xfrm>
          <a:custGeom>
            <a:avLst/>
            <a:gdLst/>
            <a:ahLst/>
            <a:cxnLst/>
            <a:rect r="r" b="b" t="t" l="l"/>
            <a:pathLst>
              <a:path h="367337" w="363082">
                <a:moveTo>
                  <a:pt x="0" y="0"/>
                </a:moveTo>
                <a:lnTo>
                  <a:pt x="363082" y="0"/>
                </a:lnTo>
                <a:lnTo>
                  <a:pt x="363082" y="367337"/>
                </a:lnTo>
                <a:lnTo>
                  <a:pt x="0" y="36733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7" id="67"/>
          <p:cNvGrpSpPr/>
          <p:nvPr/>
        </p:nvGrpSpPr>
        <p:grpSpPr>
          <a:xfrm rot="0">
            <a:off x="14176750" y="7270446"/>
            <a:ext cx="47625" cy="796144"/>
            <a:chOff x="0" y="0"/>
            <a:chExt cx="63500" cy="1061525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45466"/>
              <a:ext cx="63500" cy="1016000"/>
            </a:xfrm>
            <a:custGeom>
              <a:avLst/>
              <a:gdLst/>
              <a:ahLst/>
              <a:cxnLst/>
              <a:rect r="r" b="b" t="t" l="l"/>
              <a:pathLst>
                <a:path h="1016000" w="63500">
                  <a:moveTo>
                    <a:pt x="0" y="857250"/>
                  </a:moveTo>
                  <a:lnTo>
                    <a:pt x="0" y="793750"/>
                  </a:lnTo>
                  <a:cubicBezTo>
                    <a:pt x="0" y="776224"/>
                    <a:pt x="14224" y="762000"/>
                    <a:pt x="31750" y="762000"/>
                  </a:cubicBezTo>
                  <a:cubicBezTo>
                    <a:pt x="49276" y="762000"/>
                    <a:pt x="63500" y="776224"/>
                    <a:pt x="63500" y="793750"/>
                  </a:cubicBezTo>
                  <a:lnTo>
                    <a:pt x="63500" y="857250"/>
                  </a:lnTo>
                  <a:cubicBezTo>
                    <a:pt x="63500" y="874776"/>
                    <a:pt x="49276" y="889000"/>
                    <a:pt x="31750" y="889000"/>
                  </a:cubicBezTo>
                  <a:cubicBezTo>
                    <a:pt x="14224" y="889000"/>
                    <a:pt x="0" y="874903"/>
                    <a:pt x="0" y="857250"/>
                  </a:cubicBezTo>
                  <a:close/>
                  <a:moveTo>
                    <a:pt x="0" y="730250"/>
                  </a:moveTo>
                  <a:lnTo>
                    <a:pt x="0" y="666750"/>
                  </a:lnTo>
                  <a:cubicBezTo>
                    <a:pt x="0" y="649224"/>
                    <a:pt x="14224" y="635000"/>
                    <a:pt x="31750" y="635000"/>
                  </a:cubicBezTo>
                  <a:cubicBezTo>
                    <a:pt x="49276" y="635000"/>
                    <a:pt x="63500" y="649224"/>
                    <a:pt x="63500" y="666750"/>
                  </a:cubicBezTo>
                  <a:lnTo>
                    <a:pt x="63500" y="730250"/>
                  </a:lnTo>
                  <a:cubicBezTo>
                    <a:pt x="63500" y="747776"/>
                    <a:pt x="49276" y="762000"/>
                    <a:pt x="31750" y="762000"/>
                  </a:cubicBezTo>
                  <a:cubicBezTo>
                    <a:pt x="14224" y="762000"/>
                    <a:pt x="0" y="747903"/>
                    <a:pt x="0" y="730250"/>
                  </a:cubicBezTo>
                  <a:close/>
                  <a:moveTo>
                    <a:pt x="0" y="603250"/>
                  </a:moveTo>
                  <a:lnTo>
                    <a:pt x="0" y="539750"/>
                  </a:lnTo>
                  <a:cubicBezTo>
                    <a:pt x="0" y="522224"/>
                    <a:pt x="14224" y="508000"/>
                    <a:pt x="31750" y="508000"/>
                  </a:cubicBezTo>
                  <a:cubicBezTo>
                    <a:pt x="49276" y="508000"/>
                    <a:pt x="63500" y="522224"/>
                    <a:pt x="63500" y="539750"/>
                  </a:cubicBezTo>
                  <a:lnTo>
                    <a:pt x="63500" y="603250"/>
                  </a:lnTo>
                  <a:cubicBezTo>
                    <a:pt x="63500" y="620776"/>
                    <a:pt x="49276" y="635000"/>
                    <a:pt x="31750" y="635000"/>
                  </a:cubicBezTo>
                  <a:cubicBezTo>
                    <a:pt x="14224" y="635000"/>
                    <a:pt x="0" y="620903"/>
                    <a:pt x="0" y="603250"/>
                  </a:cubicBezTo>
                  <a:close/>
                  <a:moveTo>
                    <a:pt x="0" y="476250"/>
                  </a:moveTo>
                  <a:lnTo>
                    <a:pt x="0" y="412750"/>
                  </a:lnTo>
                  <a:cubicBezTo>
                    <a:pt x="0" y="395224"/>
                    <a:pt x="14224" y="381000"/>
                    <a:pt x="31750" y="381000"/>
                  </a:cubicBezTo>
                  <a:cubicBezTo>
                    <a:pt x="49276" y="381000"/>
                    <a:pt x="63500" y="395224"/>
                    <a:pt x="63500" y="412750"/>
                  </a:cubicBezTo>
                  <a:lnTo>
                    <a:pt x="63500" y="476250"/>
                  </a:lnTo>
                  <a:cubicBezTo>
                    <a:pt x="63500" y="493776"/>
                    <a:pt x="49276" y="508000"/>
                    <a:pt x="31750" y="508000"/>
                  </a:cubicBezTo>
                  <a:cubicBezTo>
                    <a:pt x="14224" y="508000"/>
                    <a:pt x="0" y="493903"/>
                    <a:pt x="0" y="476250"/>
                  </a:cubicBezTo>
                  <a:close/>
                  <a:moveTo>
                    <a:pt x="0" y="349250"/>
                  </a:moveTo>
                  <a:lnTo>
                    <a:pt x="0" y="285750"/>
                  </a:lnTo>
                  <a:cubicBezTo>
                    <a:pt x="0" y="268224"/>
                    <a:pt x="14224" y="254000"/>
                    <a:pt x="31750" y="254000"/>
                  </a:cubicBezTo>
                  <a:cubicBezTo>
                    <a:pt x="49276" y="254000"/>
                    <a:pt x="63500" y="268224"/>
                    <a:pt x="63500" y="285750"/>
                  </a:cubicBezTo>
                  <a:lnTo>
                    <a:pt x="63500" y="349250"/>
                  </a:lnTo>
                  <a:cubicBezTo>
                    <a:pt x="63500" y="366776"/>
                    <a:pt x="49276" y="381000"/>
                    <a:pt x="31750" y="381000"/>
                  </a:cubicBezTo>
                  <a:cubicBezTo>
                    <a:pt x="14224" y="381000"/>
                    <a:pt x="0" y="366903"/>
                    <a:pt x="0" y="349250"/>
                  </a:cubicBezTo>
                  <a:close/>
                  <a:moveTo>
                    <a:pt x="0" y="222250"/>
                  </a:moveTo>
                  <a:lnTo>
                    <a:pt x="0" y="158750"/>
                  </a:lnTo>
                  <a:cubicBezTo>
                    <a:pt x="0" y="141224"/>
                    <a:pt x="14224" y="127000"/>
                    <a:pt x="31750" y="127000"/>
                  </a:cubicBezTo>
                  <a:cubicBezTo>
                    <a:pt x="49276" y="127000"/>
                    <a:pt x="63500" y="141224"/>
                    <a:pt x="63500" y="158750"/>
                  </a:cubicBezTo>
                  <a:lnTo>
                    <a:pt x="63500" y="222250"/>
                  </a:lnTo>
                  <a:cubicBezTo>
                    <a:pt x="63500" y="239776"/>
                    <a:pt x="49276" y="254000"/>
                    <a:pt x="31750" y="254000"/>
                  </a:cubicBezTo>
                  <a:cubicBezTo>
                    <a:pt x="14224" y="254000"/>
                    <a:pt x="0" y="239903"/>
                    <a:pt x="0" y="222250"/>
                  </a:cubicBezTo>
                  <a:close/>
                  <a:moveTo>
                    <a:pt x="0" y="95250"/>
                  </a:move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cubicBezTo>
                    <a:pt x="49276" y="0"/>
                    <a:pt x="63500" y="14224"/>
                    <a:pt x="63500" y="31750"/>
                  </a:cubicBezTo>
                  <a:lnTo>
                    <a:pt x="63500" y="95250"/>
                  </a:lnTo>
                  <a:cubicBezTo>
                    <a:pt x="63500" y="112776"/>
                    <a:pt x="49276" y="127000"/>
                    <a:pt x="31750" y="127000"/>
                  </a:cubicBezTo>
                  <a:cubicBezTo>
                    <a:pt x="14224" y="127000"/>
                    <a:pt x="0" y="112903"/>
                    <a:pt x="0" y="95250"/>
                  </a:cubicBezTo>
                  <a:close/>
                  <a:moveTo>
                    <a:pt x="0" y="984250"/>
                  </a:moveTo>
                  <a:lnTo>
                    <a:pt x="0" y="920750"/>
                  </a:lnTo>
                  <a:cubicBezTo>
                    <a:pt x="0" y="903224"/>
                    <a:pt x="14224" y="889000"/>
                    <a:pt x="31750" y="889000"/>
                  </a:cubicBezTo>
                  <a:cubicBezTo>
                    <a:pt x="49276" y="889000"/>
                    <a:pt x="63500" y="903224"/>
                    <a:pt x="63500" y="920750"/>
                  </a:cubicBezTo>
                  <a:lnTo>
                    <a:pt x="63500" y="984250"/>
                  </a:lnTo>
                  <a:cubicBezTo>
                    <a:pt x="63500" y="1001776"/>
                    <a:pt x="49276" y="1016000"/>
                    <a:pt x="31750" y="1016000"/>
                  </a:cubicBezTo>
                  <a:cubicBezTo>
                    <a:pt x="14224" y="1016000"/>
                    <a:pt x="0" y="1001903"/>
                    <a:pt x="0" y="984250"/>
                  </a:cubicBezTo>
                  <a:close/>
                </a:path>
              </a:pathLst>
            </a:custGeom>
            <a:solidFill>
              <a:srgbClr val="442C79"/>
            </a:solidFill>
          </p:spPr>
        </p:sp>
      </p:grpSp>
      <p:grpSp>
        <p:nvGrpSpPr>
          <p:cNvPr name="Group 69" id="69"/>
          <p:cNvGrpSpPr/>
          <p:nvPr/>
        </p:nvGrpSpPr>
        <p:grpSpPr>
          <a:xfrm rot="0">
            <a:off x="4099972" y="2091817"/>
            <a:ext cx="47625" cy="744846"/>
            <a:chOff x="0" y="0"/>
            <a:chExt cx="63500" cy="993128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63500" cy="993140"/>
            </a:xfrm>
            <a:custGeom>
              <a:avLst/>
              <a:gdLst/>
              <a:ahLst/>
              <a:cxnLst/>
              <a:rect r="r" b="b" t="t" l="l"/>
              <a:pathLst>
                <a:path h="993140" w="63500">
                  <a:moveTo>
                    <a:pt x="0" y="834390"/>
                  </a:moveTo>
                  <a:lnTo>
                    <a:pt x="0" y="770890"/>
                  </a:lnTo>
                  <a:cubicBezTo>
                    <a:pt x="0" y="753364"/>
                    <a:pt x="14224" y="739140"/>
                    <a:pt x="31750" y="739140"/>
                  </a:cubicBezTo>
                  <a:cubicBezTo>
                    <a:pt x="49276" y="739140"/>
                    <a:pt x="63500" y="753364"/>
                    <a:pt x="63500" y="770890"/>
                  </a:cubicBezTo>
                  <a:lnTo>
                    <a:pt x="63500" y="834390"/>
                  </a:lnTo>
                  <a:cubicBezTo>
                    <a:pt x="63500" y="851916"/>
                    <a:pt x="49276" y="866140"/>
                    <a:pt x="31750" y="866140"/>
                  </a:cubicBezTo>
                  <a:cubicBezTo>
                    <a:pt x="14224" y="866140"/>
                    <a:pt x="0" y="851916"/>
                    <a:pt x="0" y="834390"/>
                  </a:cubicBezTo>
                  <a:close/>
                  <a:moveTo>
                    <a:pt x="0" y="707390"/>
                  </a:moveTo>
                  <a:lnTo>
                    <a:pt x="0" y="643890"/>
                  </a:lnTo>
                  <a:cubicBezTo>
                    <a:pt x="0" y="626364"/>
                    <a:pt x="14224" y="612140"/>
                    <a:pt x="31750" y="612140"/>
                  </a:cubicBezTo>
                  <a:cubicBezTo>
                    <a:pt x="49276" y="612140"/>
                    <a:pt x="63500" y="626364"/>
                    <a:pt x="63500" y="643890"/>
                  </a:cubicBezTo>
                  <a:lnTo>
                    <a:pt x="63500" y="707390"/>
                  </a:lnTo>
                  <a:cubicBezTo>
                    <a:pt x="63500" y="724916"/>
                    <a:pt x="49276" y="739140"/>
                    <a:pt x="31750" y="739140"/>
                  </a:cubicBezTo>
                  <a:cubicBezTo>
                    <a:pt x="14224" y="739140"/>
                    <a:pt x="0" y="724916"/>
                    <a:pt x="0" y="707390"/>
                  </a:cubicBezTo>
                  <a:close/>
                  <a:moveTo>
                    <a:pt x="0" y="580390"/>
                  </a:moveTo>
                  <a:lnTo>
                    <a:pt x="0" y="516890"/>
                  </a:lnTo>
                  <a:cubicBezTo>
                    <a:pt x="0" y="499364"/>
                    <a:pt x="14224" y="485140"/>
                    <a:pt x="31750" y="485140"/>
                  </a:cubicBezTo>
                  <a:cubicBezTo>
                    <a:pt x="49276" y="485140"/>
                    <a:pt x="63500" y="499364"/>
                    <a:pt x="63500" y="516890"/>
                  </a:cubicBezTo>
                  <a:lnTo>
                    <a:pt x="63500" y="580390"/>
                  </a:lnTo>
                  <a:cubicBezTo>
                    <a:pt x="63500" y="597916"/>
                    <a:pt x="49276" y="612140"/>
                    <a:pt x="31750" y="612140"/>
                  </a:cubicBezTo>
                  <a:cubicBezTo>
                    <a:pt x="14224" y="612140"/>
                    <a:pt x="0" y="597916"/>
                    <a:pt x="0" y="580390"/>
                  </a:cubicBezTo>
                  <a:close/>
                  <a:moveTo>
                    <a:pt x="0" y="453390"/>
                  </a:moveTo>
                  <a:lnTo>
                    <a:pt x="0" y="389890"/>
                  </a:lnTo>
                  <a:cubicBezTo>
                    <a:pt x="0" y="372364"/>
                    <a:pt x="14224" y="358140"/>
                    <a:pt x="31750" y="358140"/>
                  </a:cubicBezTo>
                  <a:cubicBezTo>
                    <a:pt x="49276" y="358140"/>
                    <a:pt x="63500" y="372364"/>
                    <a:pt x="63500" y="389890"/>
                  </a:cubicBezTo>
                  <a:lnTo>
                    <a:pt x="63500" y="453390"/>
                  </a:lnTo>
                  <a:cubicBezTo>
                    <a:pt x="63500" y="470916"/>
                    <a:pt x="49276" y="485140"/>
                    <a:pt x="31750" y="485140"/>
                  </a:cubicBezTo>
                  <a:cubicBezTo>
                    <a:pt x="14224" y="485140"/>
                    <a:pt x="0" y="470916"/>
                    <a:pt x="0" y="453390"/>
                  </a:cubicBezTo>
                  <a:close/>
                  <a:moveTo>
                    <a:pt x="0" y="326390"/>
                  </a:moveTo>
                  <a:lnTo>
                    <a:pt x="0" y="262890"/>
                  </a:lnTo>
                  <a:cubicBezTo>
                    <a:pt x="0" y="245364"/>
                    <a:pt x="14224" y="231140"/>
                    <a:pt x="31750" y="231140"/>
                  </a:cubicBezTo>
                  <a:cubicBezTo>
                    <a:pt x="49276" y="231140"/>
                    <a:pt x="63500" y="245364"/>
                    <a:pt x="63500" y="262890"/>
                  </a:cubicBezTo>
                  <a:lnTo>
                    <a:pt x="63500" y="326390"/>
                  </a:lnTo>
                  <a:cubicBezTo>
                    <a:pt x="63500" y="343916"/>
                    <a:pt x="49276" y="358140"/>
                    <a:pt x="31750" y="358140"/>
                  </a:cubicBezTo>
                  <a:cubicBezTo>
                    <a:pt x="14224" y="358140"/>
                    <a:pt x="0" y="343916"/>
                    <a:pt x="0" y="326390"/>
                  </a:cubicBezTo>
                  <a:close/>
                  <a:moveTo>
                    <a:pt x="0" y="199390"/>
                  </a:moveTo>
                  <a:lnTo>
                    <a:pt x="0" y="135890"/>
                  </a:lnTo>
                  <a:cubicBezTo>
                    <a:pt x="0" y="118364"/>
                    <a:pt x="14224" y="104140"/>
                    <a:pt x="31750" y="104140"/>
                  </a:cubicBezTo>
                  <a:cubicBezTo>
                    <a:pt x="49276" y="104140"/>
                    <a:pt x="63500" y="118364"/>
                    <a:pt x="63500" y="135890"/>
                  </a:cubicBezTo>
                  <a:lnTo>
                    <a:pt x="63500" y="199390"/>
                  </a:lnTo>
                  <a:cubicBezTo>
                    <a:pt x="63500" y="216916"/>
                    <a:pt x="49276" y="231140"/>
                    <a:pt x="31750" y="231140"/>
                  </a:cubicBezTo>
                  <a:cubicBezTo>
                    <a:pt x="14224" y="231140"/>
                    <a:pt x="0" y="216916"/>
                    <a:pt x="0" y="199390"/>
                  </a:cubicBezTo>
                  <a:close/>
                  <a:moveTo>
                    <a:pt x="0" y="72390"/>
                  </a:move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cubicBezTo>
                    <a:pt x="49276" y="0"/>
                    <a:pt x="63500" y="14224"/>
                    <a:pt x="63500" y="31750"/>
                  </a:cubicBezTo>
                  <a:lnTo>
                    <a:pt x="63500" y="72390"/>
                  </a:lnTo>
                  <a:cubicBezTo>
                    <a:pt x="63500" y="89916"/>
                    <a:pt x="49276" y="104140"/>
                    <a:pt x="31750" y="104140"/>
                  </a:cubicBezTo>
                  <a:cubicBezTo>
                    <a:pt x="14224" y="104140"/>
                    <a:pt x="0" y="89916"/>
                    <a:pt x="0" y="72390"/>
                  </a:cubicBezTo>
                  <a:close/>
                  <a:moveTo>
                    <a:pt x="0" y="961390"/>
                  </a:moveTo>
                  <a:lnTo>
                    <a:pt x="0" y="897890"/>
                  </a:lnTo>
                  <a:cubicBezTo>
                    <a:pt x="0" y="880364"/>
                    <a:pt x="14224" y="866140"/>
                    <a:pt x="31750" y="866140"/>
                  </a:cubicBezTo>
                  <a:cubicBezTo>
                    <a:pt x="49276" y="866140"/>
                    <a:pt x="63500" y="880364"/>
                    <a:pt x="63500" y="897890"/>
                  </a:cubicBezTo>
                  <a:lnTo>
                    <a:pt x="63500" y="961390"/>
                  </a:lnTo>
                  <a:cubicBezTo>
                    <a:pt x="63500" y="978916"/>
                    <a:pt x="49276" y="993140"/>
                    <a:pt x="31750" y="993140"/>
                  </a:cubicBezTo>
                  <a:cubicBezTo>
                    <a:pt x="14224" y="993140"/>
                    <a:pt x="0" y="978916"/>
                    <a:pt x="0" y="961390"/>
                  </a:cubicBezTo>
                  <a:close/>
                </a:path>
              </a:pathLst>
            </a:custGeom>
            <a:solidFill>
              <a:srgbClr val="442C79"/>
            </a:solidFill>
          </p:spPr>
        </p:sp>
      </p:grpSp>
      <p:sp>
        <p:nvSpPr>
          <p:cNvPr name="Freeform 71" id="71"/>
          <p:cNvSpPr/>
          <p:nvPr/>
        </p:nvSpPr>
        <p:spPr>
          <a:xfrm flipH="false" flipV="false" rot="0">
            <a:off x="3942244" y="2718109"/>
            <a:ext cx="363082" cy="367337"/>
          </a:xfrm>
          <a:custGeom>
            <a:avLst/>
            <a:gdLst/>
            <a:ahLst/>
            <a:cxnLst/>
            <a:rect r="r" b="b" t="t" l="l"/>
            <a:pathLst>
              <a:path h="367337" w="363082">
                <a:moveTo>
                  <a:pt x="0" y="0"/>
                </a:moveTo>
                <a:lnTo>
                  <a:pt x="363082" y="0"/>
                </a:lnTo>
                <a:lnTo>
                  <a:pt x="363082" y="367337"/>
                </a:lnTo>
                <a:lnTo>
                  <a:pt x="0" y="36733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2" id="72"/>
          <p:cNvSpPr/>
          <p:nvPr/>
        </p:nvSpPr>
        <p:spPr>
          <a:xfrm flipH="false" flipV="false" rot="0">
            <a:off x="3966056" y="3726960"/>
            <a:ext cx="363082" cy="367337"/>
          </a:xfrm>
          <a:custGeom>
            <a:avLst/>
            <a:gdLst/>
            <a:ahLst/>
            <a:cxnLst/>
            <a:rect r="r" b="b" t="t" l="l"/>
            <a:pathLst>
              <a:path h="367337" w="363082">
                <a:moveTo>
                  <a:pt x="0" y="0"/>
                </a:moveTo>
                <a:lnTo>
                  <a:pt x="363082" y="0"/>
                </a:lnTo>
                <a:lnTo>
                  <a:pt x="363082" y="367337"/>
                </a:lnTo>
                <a:lnTo>
                  <a:pt x="0" y="36733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3" id="73"/>
          <p:cNvGrpSpPr/>
          <p:nvPr/>
        </p:nvGrpSpPr>
        <p:grpSpPr>
          <a:xfrm rot="0">
            <a:off x="4099973" y="4093326"/>
            <a:ext cx="60316" cy="809824"/>
            <a:chOff x="0" y="0"/>
            <a:chExt cx="63500" cy="852572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63500" cy="852551"/>
            </a:xfrm>
            <a:custGeom>
              <a:avLst/>
              <a:gdLst/>
              <a:ahLst/>
              <a:cxnLst/>
              <a:rect r="r" b="b" t="t" l="l"/>
              <a:pathLst>
                <a:path h="852551" w="63500">
                  <a:moveTo>
                    <a:pt x="0" y="693801"/>
                  </a:moveTo>
                  <a:lnTo>
                    <a:pt x="0" y="630301"/>
                  </a:lnTo>
                  <a:cubicBezTo>
                    <a:pt x="0" y="612775"/>
                    <a:pt x="14224" y="598551"/>
                    <a:pt x="31750" y="598551"/>
                  </a:cubicBezTo>
                  <a:cubicBezTo>
                    <a:pt x="49276" y="598551"/>
                    <a:pt x="63500" y="612775"/>
                    <a:pt x="63500" y="630301"/>
                  </a:cubicBezTo>
                  <a:lnTo>
                    <a:pt x="63500" y="693801"/>
                  </a:lnTo>
                  <a:cubicBezTo>
                    <a:pt x="63500" y="711327"/>
                    <a:pt x="49276" y="725551"/>
                    <a:pt x="31750" y="725551"/>
                  </a:cubicBezTo>
                  <a:cubicBezTo>
                    <a:pt x="14224" y="725551"/>
                    <a:pt x="0" y="711327"/>
                    <a:pt x="0" y="693801"/>
                  </a:cubicBezTo>
                  <a:close/>
                  <a:moveTo>
                    <a:pt x="0" y="566801"/>
                  </a:moveTo>
                  <a:lnTo>
                    <a:pt x="0" y="503301"/>
                  </a:lnTo>
                  <a:cubicBezTo>
                    <a:pt x="0" y="485775"/>
                    <a:pt x="14224" y="471551"/>
                    <a:pt x="31750" y="471551"/>
                  </a:cubicBezTo>
                  <a:cubicBezTo>
                    <a:pt x="49276" y="471551"/>
                    <a:pt x="63500" y="485775"/>
                    <a:pt x="63500" y="503301"/>
                  </a:cubicBezTo>
                  <a:lnTo>
                    <a:pt x="63500" y="566801"/>
                  </a:lnTo>
                  <a:cubicBezTo>
                    <a:pt x="63500" y="584327"/>
                    <a:pt x="49276" y="598551"/>
                    <a:pt x="31750" y="598551"/>
                  </a:cubicBezTo>
                  <a:cubicBezTo>
                    <a:pt x="14224" y="598551"/>
                    <a:pt x="0" y="584327"/>
                    <a:pt x="0" y="566801"/>
                  </a:cubicBezTo>
                  <a:close/>
                  <a:moveTo>
                    <a:pt x="0" y="439801"/>
                  </a:moveTo>
                  <a:lnTo>
                    <a:pt x="0" y="376301"/>
                  </a:lnTo>
                  <a:cubicBezTo>
                    <a:pt x="0" y="358775"/>
                    <a:pt x="14224" y="344551"/>
                    <a:pt x="31750" y="344551"/>
                  </a:cubicBezTo>
                  <a:cubicBezTo>
                    <a:pt x="49276" y="344551"/>
                    <a:pt x="63500" y="358775"/>
                    <a:pt x="63500" y="376301"/>
                  </a:cubicBezTo>
                  <a:lnTo>
                    <a:pt x="63500" y="439801"/>
                  </a:lnTo>
                  <a:cubicBezTo>
                    <a:pt x="63500" y="457327"/>
                    <a:pt x="49276" y="471551"/>
                    <a:pt x="31750" y="471551"/>
                  </a:cubicBezTo>
                  <a:cubicBezTo>
                    <a:pt x="14224" y="471551"/>
                    <a:pt x="0" y="457327"/>
                    <a:pt x="0" y="439801"/>
                  </a:cubicBezTo>
                  <a:close/>
                  <a:moveTo>
                    <a:pt x="0" y="312801"/>
                  </a:moveTo>
                  <a:lnTo>
                    <a:pt x="0" y="249301"/>
                  </a:lnTo>
                  <a:cubicBezTo>
                    <a:pt x="0" y="231775"/>
                    <a:pt x="14224" y="217551"/>
                    <a:pt x="31750" y="217551"/>
                  </a:cubicBezTo>
                  <a:cubicBezTo>
                    <a:pt x="49276" y="217551"/>
                    <a:pt x="63500" y="231775"/>
                    <a:pt x="63500" y="249301"/>
                  </a:cubicBezTo>
                  <a:lnTo>
                    <a:pt x="63500" y="312801"/>
                  </a:lnTo>
                  <a:cubicBezTo>
                    <a:pt x="63500" y="330327"/>
                    <a:pt x="49276" y="344551"/>
                    <a:pt x="31750" y="344551"/>
                  </a:cubicBezTo>
                  <a:cubicBezTo>
                    <a:pt x="14224" y="344551"/>
                    <a:pt x="0" y="330327"/>
                    <a:pt x="0" y="312801"/>
                  </a:cubicBezTo>
                  <a:close/>
                  <a:moveTo>
                    <a:pt x="0" y="185801"/>
                  </a:moveTo>
                  <a:lnTo>
                    <a:pt x="0" y="122301"/>
                  </a:lnTo>
                  <a:cubicBezTo>
                    <a:pt x="0" y="104775"/>
                    <a:pt x="14224" y="90551"/>
                    <a:pt x="31750" y="90551"/>
                  </a:cubicBezTo>
                  <a:cubicBezTo>
                    <a:pt x="49276" y="90551"/>
                    <a:pt x="63500" y="104775"/>
                    <a:pt x="63500" y="122301"/>
                  </a:cubicBezTo>
                  <a:lnTo>
                    <a:pt x="63500" y="185801"/>
                  </a:lnTo>
                  <a:cubicBezTo>
                    <a:pt x="63500" y="203327"/>
                    <a:pt x="49276" y="217551"/>
                    <a:pt x="31750" y="217551"/>
                  </a:cubicBezTo>
                  <a:cubicBezTo>
                    <a:pt x="14224" y="217551"/>
                    <a:pt x="0" y="203327"/>
                    <a:pt x="0" y="185801"/>
                  </a:cubicBezTo>
                  <a:close/>
                  <a:moveTo>
                    <a:pt x="0" y="58801"/>
                  </a:move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cubicBezTo>
                    <a:pt x="49276" y="0"/>
                    <a:pt x="63500" y="14224"/>
                    <a:pt x="63500" y="31750"/>
                  </a:cubicBezTo>
                  <a:lnTo>
                    <a:pt x="63500" y="58801"/>
                  </a:lnTo>
                  <a:cubicBezTo>
                    <a:pt x="63500" y="76327"/>
                    <a:pt x="49276" y="90551"/>
                    <a:pt x="31750" y="90551"/>
                  </a:cubicBezTo>
                  <a:cubicBezTo>
                    <a:pt x="14224" y="90551"/>
                    <a:pt x="0" y="76327"/>
                    <a:pt x="0" y="58801"/>
                  </a:cubicBezTo>
                  <a:close/>
                  <a:moveTo>
                    <a:pt x="0" y="820801"/>
                  </a:moveTo>
                  <a:lnTo>
                    <a:pt x="0" y="757301"/>
                  </a:lnTo>
                  <a:cubicBezTo>
                    <a:pt x="0" y="739775"/>
                    <a:pt x="14224" y="725551"/>
                    <a:pt x="31750" y="725551"/>
                  </a:cubicBezTo>
                  <a:cubicBezTo>
                    <a:pt x="49276" y="725551"/>
                    <a:pt x="63500" y="739775"/>
                    <a:pt x="63500" y="757301"/>
                  </a:cubicBezTo>
                  <a:lnTo>
                    <a:pt x="63500" y="820801"/>
                  </a:lnTo>
                  <a:cubicBezTo>
                    <a:pt x="63500" y="838327"/>
                    <a:pt x="49276" y="852551"/>
                    <a:pt x="31750" y="852551"/>
                  </a:cubicBezTo>
                  <a:cubicBezTo>
                    <a:pt x="14224" y="852551"/>
                    <a:pt x="0" y="838327"/>
                    <a:pt x="0" y="820801"/>
                  </a:cubicBezTo>
                  <a:close/>
                </a:path>
              </a:pathLst>
            </a:custGeom>
            <a:solidFill>
              <a:srgbClr val="442C79"/>
            </a:solidFill>
          </p:spPr>
        </p:sp>
      </p:grpSp>
      <p:sp>
        <p:nvSpPr>
          <p:cNvPr name="Freeform 75" id="75"/>
          <p:cNvSpPr/>
          <p:nvPr/>
        </p:nvSpPr>
        <p:spPr>
          <a:xfrm flipH="false" flipV="false" rot="0">
            <a:off x="3942244" y="4875083"/>
            <a:ext cx="363082" cy="367337"/>
          </a:xfrm>
          <a:custGeom>
            <a:avLst/>
            <a:gdLst/>
            <a:ahLst/>
            <a:cxnLst/>
            <a:rect r="r" b="b" t="t" l="l"/>
            <a:pathLst>
              <a:path h="367337" w="363082">
                <a:moveTo>
                  <a:pt x="0" y="0"/>
                </a:moveTo>
                <a:lnTo>
                  <a:pt x="363082" y="0"/>
                </a:lnTo>
                <a:lnTo>
                  <a:pt x="363082" y="367337"/>
                </a:lnTo>
                <a:lnTo>
                  <a:pt x="0" y="36733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6" id="76"/>
          <p:cNvGrpSpPr/>
          <p:nvPr/>
        </p:nvGrpSpPr>
        <p:grpSpPr>
          <a:xfrm rot="0">
            <a:off x="4099973" y="2982696"/>
            <a:ext cx="57760" cy="965569"/>
            <a:chOff x="0" y="0"/>
            <a:chExt cx="63500" cy="106152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45466"/>
              <a:ext cx="63500" cy="1016000"/>
            </a:xfrm>
            <a:custGeom>
              <a:avLst/>
              <a:gdLst/>
              <a:ahLst/>
              <a:cxnLst/>
              <a:rect r="r" b="b" t="t" l="l"/>
              <a:pathLst>
                <a:path h="1016000" w="63500">
                  <a:moveTo>
                    <a:pt x="0" y="857250"/>
                  </a:moveTo>
                  <a:lnTo>
                    <a:pt x="0" y="793750"/>
                  </a:lnTo>
                  <a:cubicBezTo>
                    <a:pt x="0" y="776224"/>
                    <a:pt x="14224" y="762000"/>
                    <a:pt x="31750" y="762000"/>
                  </a:cubicBezTo>
                  <a:cubicBezTo>
                    <a:pt x="49276" y="762000"/>
                    <a:pt x="63500" y="776224"/>
                    <a:pt x="63500" y="793750"/>
                  </a:cubicBezTo>
                  <a:lnTo>
                    <a:pt x="63500" y="857250"/>
                  </a:lnTo>
                  <a:cubicBezTo>
                    <a:pt x="63500" y="874776"/>
                    <a:pt x="49276" y="889000"/>
                    <a:pt x="31750" y="889000"/>
                  </a:cubicBezTo>
                  <a:cubicBezTo>
                    <a:pt x="14224" y="889000"/>
                    <a:pt x="0" y="874903"/>
                    <a:pt x="0" y="857250"/>
                  </a:cubicBezTo>
                  <a:close/>
                  <a:moveTo>
                    <a:pt x="0" y="730250"/>
                  </a:moveTo>
                  <a:lnTo>
                    <a:pt x="0" y="666750"/>
                  </a:lnTo>
                  <a:cubicBezTo>
                    <a:pt x="0" y="649224"/>
                    <a:pt x="14224" y="635000"/>
                    <a:pt x="31750" y="635000"/>
                  </a:cubicBezTo>
                  <a:cubicBezTo>
                    <a:pt x="49276" y="635000"/>
                    <a:pt x="63500" y="649224"/>
                    <a:pt x="63500" y="666750"/>
                  </a:cubicBezTo>
                  <a:lnTo>
                    <a:pt x="63500" y="730250"/>
                  </a:lnTo>
                  <a:cubicBezTo>
                    <a:pt x="63500" y="747776"/>
                    <a:pt x="49276" y="762000"/>
                    <a:pt x="31750" y="762000"/>
                  </a:cubicBezTo>
                  <a:cubicBezTo>
                    <a:pt x="14224" y="762000"/>
                    <a:pt x="0" y="747903"/>
                    <a:pt x="0" y="730250"/>
                  </a:cubicBezTo>
                  <a:close/>
                  <a:moveTo>
                    <a:pt x="0" y="603250"/>
                  </a:moveTo>
                  <a:lnTo>
                    <a:pt x="0" y="539750"/>
                  </a:lnTo>
                  <a:cubicBezTo>
                    <a:pt x="0" y="522224"/>
                    <a:pt x="14224" y="508000"/>
                    <a:pt x="31750" y="508000"/>
                  </a:cubicBezTo>
                  <a:cubicBezTo>
                    <a:pt x="49276" y="508000"/>
                    <a:pt x="63500" y="522224"/>
                    <a:pt x="63500" y="539750"/>
                  </a:cubicBezTo>
                  <a:lnTo>
                    <a:pt x="63500" y="603250"/>
                  </a:lnTo>
                  <a:cubicBezTo>
                    <a:pt x="63500" y="620776"/>
                    <a:pt x="49276" y="635000"/>
                    <a:pt x="31750" y="635000"/>
                  </a:cubicBezTo>
                  <a:cubicBezTo>
                    <a:pt x="14224" y="635000"/>
                    <a:pt x="0" y="620903"/>
                    <a:pt x="0" y="603250"/>
                  </a:cubicBezTo>
                  <a:close/>
                  <a:moveTo>
                    <a:pt x="0" y="476250"/>
                  </a:moveTo>
                  <a:lnTo>
                    <a:pt x="0" y="412750"/>
                  </a:lnTo>
                  <a:cubicBezTo>
                    <a:pt x="0" y="395224"/>
                    <a:pt x="14224" y="381000"/>
                    <a:pt x="31750" y="381000"/>
                  </a:cubicBezTo>
                  <a:cubicBezTo>
                    <a:pt x="49276" y="381000"/>
                    <a:pt x="63500" y="395224"/>
                    <a:pt x="63500" y="412750"/>
                  </a:cubicBezTo>
                  <a:lnTo>
                    <a:pt x="63500" y="476250"/>
                  </a:lnTo>
                  <a:cubicBezTo>
                    <a:pt x="63500" y="493776"/>
                    <a:pt x="49276" y="508000"/>
                    <a:pt x="31750" y="508000"/>
                  </a:cubicBezTo>
                  <a:cubicBezTo>
                    <a:pt x="14224" y="508000"/>
                    <a:pt x="0" y="493903"/>
                    <a:pt x="0" y="476250"/>
                  </a:cubicBezTo>
                  <a:close/>
                  <a:moveTo>
                    <a:pt x="0" y="349250"/>
                  </a:moveTo>
                  <a:lnTo>
                    <a:pt x="0" y="285750"/>
                  </a:lnTo>
                  <a:cubicBezTo>
                    <a:pt x="0" y="268224"/>
                    <a:pt x="14224" y="254000"/>
                    <a:pt x="31750" y="254000"/>
                  </a:cubicBezTo>
                  <a:cubicBezTo>
                    <a:pt x="49276" y="254000"/>
                    <a:pt x="63500" y="268224"/>
                    <a:pt x="63500" y="285750"/>
                  </a:cubicBezTo>
                  <a:lnTo>
                    <a:pt x="63500" y="349250"/>
                  </a:lnTo>
                  <a:cubicBezTo>
                    <a:pt x="63500" y="366776"/>
                    <a:pt x="49276" y="381000"/>
                    <a:pt x="31750" y="381000"/>
                  </a:cubicBezTo>
                  <a:cubicBezTo>
                    <a:pt x="14224" y="381000"/>
                    <a:pt x="0" y="366903"/>
                    <a:pt x="0" y="349250"/>
                  </a:cubicBezTo>
                  <a:close/>
                  <a:moveTo>
                    <a:pt x="0" y="222250"/>
                  </a:moveTo>
                  <a:lnTo>
                    <a:pt x="0" y="158750"/>
                  </a:lnTo>
                  <a:cubicBezTo>
                    <a:pt x="0" y="141224"/>
                    <a:pt x="14224" y="127000"/>
                    <a:pt x="31750" y="127000"/>
                  </a:cubicBezTo>
                  <a:cubicBezTo>
                    <a:pt x="49276" y="127000"/>
                    <a:pt x="63500" y="141224"/>
                    <a:pt x="63500" y="158750"/>
                  </a:cubicBezTo>
                  <a:lnTo>
                    <a:pt x="63500" y="222250"/>
                  </a:lnTo>
                  <a:cubicBezTo>
                    <a:pt x="63500" y="239776"/>
                    <a:pt x="49276" y="254000"/>
                    <a:pt x="31750" y="254000"/>
                  </a:cubicBezTo>
                  <a:cubicBezTo>
                    <a:pt x="14224" y="254000"/>
                    <a:pt x="0" y="239903"/>
                    <a:pt x="0" y="222250"/>
                  </a:cubicBezTo>
                  <a:close/>
                  <a:moveTo>
                    <a:pt x="0" y="95250"/>
                  </a:move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cubicBezTo>
                    <a:pt x="49276" y="0"/>
                    <a:pt x="63500" y="14224"/>
                    <a:pt x="63500" y="31750"/>
                  </a:cubicBezTo>
                  <a:lnTo>
                    <a:pt x="63500" y="95250"/>
                  </a:lnTo>
                  <a:cubicBezTo>
                    <a:pt x="63500" y="112776"/>
                    <a:pt x="49276" y="127000"/>
                    <a:pt x="31750" y="127000"/>
                  </a:cubicBezTo>
                  <a:cubicBezTo>
                    <a:pt x="14224" y="127000"/>
                    <a:pt x="0" y="112903"/>
                    <a:pt x="0" y="95250"/>
                  </a:cubicBezTo>
                  <a:close/>
                  <a:moveTo>
                    <a:pt x="0" y="984250"/>
                  </a:moveTo>
                  <a:lnTo>
                    <a:pt x="0" y="920750"/>
                  </a:lnTo>
                  <a:cubicBezTo>
                    <a:pt x="0" y="903224"/>
                    <a:pt x="14224" y="889000"/>
                    <a:pt x="31750" y="889000"/>
                  </a:cubicBezTo>
                  <a:cubicBezTo>
                    <a:pt x="49276" y="889000"/>
                    <a:pt x="63500" y="903224"/>
                    <a:pt x="63500" y="920750"/>
                  </a:cubicBezTo>
                  <a:lnTo>
                    <a:pt x="63500" y="984250"/>
                  </a:lnTo>
                  <a:cubicBezTo>
                    <a:pt x="63500" y="1001776"/>
                    <a:pt x="49276" y="1016000"/>
                    <a:pt x="31750" y="1016000"/>
                  </a:cubicBezTo>
                  <a:cubicBezTo>
                    <a:pt x="14224" y="1016000"/>
                    <a:pt x="0" y="1001903"/>
                    <a:pt x="0" y="984250"/>
                  </a:cubicBezTo>
                  <a:close/>
                </a:path>
              </a:pathLst>
            </a:custGeom>
            <a:solidFill>
              <a:srgbClr val="442C79"/>
            </a:solidFill>
          </p:spPr>
        </p:sp>
      </p:grpSp>
      <p:sp>
        <p:nvSpPr>
          <p:cNvPr name="Freeform 78" id="78"/>
          <p:cNvSpPr/>
          <p:nvPr/>
        </p:nvSpPr>
        <p:spPr>
          <a:xfrm flipH="false" flipV="false" rot="0">
            <a:off x="3942244" y="6362836"/>
            <a:ext cx="363082" cy="367337"/>
          </a:xfrm>
          <a:custGeom>
            <a:avLst/>
            <a:gdLst/>
            <a:ahLst/>
            <a:cxnLst/>
            <a:rect r="r" b="b" t="t" l="l"/>
            <a:pathLst>
              <a:path h="367337" w="363082">
                <a:moveTo>
                  <a:pt x="0" y="0"/>
                </a:moveTo>
                <a:lnTo>
                  <a:pt x="363082" y="0"/>
                </a:lnTo>
                <a:lnTo>
                  <a:pt x="363082" y="367337"/>
                </a:lnTo>
                <a:lnTo>
                  <a:pt x="0" y="36733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9" id="79"/>
          <p:cNvGrpSpPr/>
          <p:nvPr/>
        </p:nvGrpSpPr>
        <p:grpSpPr>
          <a:xfrm rot="0">
            <a:off x="4099973" y="6471769"/>
            <a:ext cx="47625" cy="744846"/>
            <a:chOff x="0" y="0"/>
            <a:chExt cx="63500" cy="993128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63500" cy="993140"/>
            </a:xfrm>
            <a:custGeom>
              <a:avLst/>
              <a:gdLst/>
              <a:ahLst/>
              <a:cxnLst/>
              <a:rect r="r" b="b" t="t" l="l"/>
              <a:pathLst>
                <a:path h="993140" w="63500">
                  <a:moveTo>
                    <a:pt x="0" y="834390"/>
                  </a:moveTo>
                  <a:lnTo>
                    <a:pt x="0" y="770890"/>
                  </a:lnTo>
                  <a:cubicBezTo>
                    <a:pt x="0" y="753364"/>
                    <a:pt x="14224" y="739140"/>
                    <a:pt x="31750" y="739140"/>
                  </a:cubicBezTo>
                  <a:cubicBezTo>
                    <a:pt x="49276" y="739140"/>
                    <a:pt x="63500" y="753364"/>
                    <a:pt x="63500" y="770890"/>
                  </a:cubicBezTo>
                  <a:lnTo>
                    <a:pt x="63500" y="834390"/>
                  </a:lnTo>
                  <a:cubicBezTo>
                    <a:pt x="63500" y="851916"/>
                    <a:pt x="49276" y="866140"/>
                    <a:pt x="31750" y="866140"/>
                  </a:cubicBezTo>
                  <a:cubicBezTo>
                    <a:pt x="14224" y="866140"/>
                    <a:pt x="0" y="851916"/>
                    <a:pt x="0" y="834390"/>
                  </a:cubicBezTo>
                  <a:close/>
                  <a:moveTo>
                    <a:pt x="0" y="707390"/>
                  </a:moveTo>
                  <a:lnTo>
                    <a:pt x="0" y="643890"/>
                  </a:lnTo>
                  <a:cubicBezTo>
                    <a:pt x="0" y="626364"/>
                    <a:pt x="14224" y="612140"/>
                    <a:pt x="31750" y="612140"/>
                  </a:cubicBezTo>
                  <a:cubicBezTo>
                    <a:pt x="49276" y="612140"/>
                    <a:pt x="63500" y="626364"/>
                    <a:pt x="63500" y="643890"/>
                  </a:cubicBezTo>
                  <a:lnTo>
                    <a:pt x="63500" y="707390"/>
                  </a:lnTo>
                  <a:cubicBezTo>
                    <a:pt x="63500" y="724916"/>
                    <a:pt x="49276" y="739140"/>
                    <a:pt x="31750" y="739140"/>
                  </a:cubicBezTo>
                  <a:cubicBezTo>
                    <a:pt x="14224" y="739140"/>
                    <a:pt x="0" y="724916"/>
                    <a:pt x="0" y="707390"/>
                  </a:cubicBezTo>
                  <a:close/>
                  <a:moveTo>
                    <a:pt x="0" y="580390"/>
                  </a:moveTo>
                  <a:lnTo>
                    <a:pt x="0" y="516890"/>
                  </a:lnTo>
                  <a:cubicBezTo>
                    <a:pt x="0" y="499364"/>
                    <a:pt x="14224" y="485140"/>
                    <a:pt x="31750" y="485140"/>
                  </a:cubicBezTo>
                  <a:cubicBezTo>
                    <a:pt x="49276" y="485140"/>
                    <a:pt x="63500" y="499364"/>
                    <a:pt x="63500" y="516890"/>
                  </a:cubicBezTo>
                  <a:lnTo>
                    <a:pt x="63500" y="580390"/>
                  </a:lnTo>
                  <a:cubicBezTo>
                    <a:pt x="63500" y="597916"/>
                    <a:pt x="49276" y="612140"/>
                    <a:pt x="31750" y="612140"/>
                  </a:cubicBezTo>
                  <a:cubicBezTo>
                    <a:pt x="14224" y="612140"/>
                    <a:pt x="0" y="597916"/>
                    <a:pt x="0" y="580390"/>
                  </a:cubicBezTo>
                  <a:close/>
                  <a:moveTo>
                    <a:pt x="0" y="453390"/>
                  </a:moveTo>
                  <a:lnTo>
                    <a:pt x="0" y="389890"/>
                  </a:lnTo>
                  <a:cubicBezTo>
                    <a:pt x="0" y="372364"/>
                    <a:pt x="14224" y="358140"/>
                    <a:pt x="31750" y="358140"/>
                  </a:cubicBezTo>
                  <a:cubicBezTo>
                    <a:pt x="49276" y="358140"/>
                    <a:pt x="63500" y="372364"/>
                    <a:pt x="63500" y="389890"/>
                  </a:cubicBezTo>
                  <a:lnTo>
                    <a:pt x="63500" y="453390"/>
                  </a:lnTo>
                  <a:cubicBezTo>
                    <a:pt x="63500" y="470916"/>
                    <a:pt x="49276" y="485140"/>
                    <a:pt x="31750" y="485140"/>
                  </a:cubicBezTo>
                  <a:cubicBezTo>
                    <a:pt x="14224" y="485140"/>
                    <a:pt x="0" y="470916"/>
                    <a:pt x="0" y="453390"/>
                  </a:cubicBezTo>
                  <a:close/>
                  <a:moveTo>
                    <a:pt x="0" y="326390"/>
                  </a:moveTo>
                  <a:lnTo>
                    <a:pt x="0" y="262890"/>
                  </a:lnTo>
                  <a:cubicBezTo>
                    <a:pt x="0" y="245364"/>
                    <a:pt x="14224" y="231140"/>
                    <a:pt x="31750" y="231140"/>
                  </a:cubicBezTo>
                  <a:cubicBezTo>
                    <a:pt x="49276" y="231140"/>
                    <a:pt x="63500" y="245364"/>
                    <a:pt x="63500" y="262890"/>
                  </a:cubicBezTo>
                  <a:lnTo>
                    <a:pt x="63500" y="326390"/>
                  </a:lnTo>
                  <a:cubicBezTo>
                    <a:pt x="63500" y="343916"/>
                    <a:pt x="49276" y="358140"/>
                    <a:pt x="31750" y="358140"/>
                  </a:cubicBezTo>
                  <a:cubicBezTo>
                    <a:pt x="14224" y="358140"/>
                    <a:pt x="0" y="343916"/>
                    <a:pt x="0" y="326390"/>
                  </a:cubicBezTo>
                  <a:close/>
                  <a:moveTo>
                    <a:pt x="0" y="199390"/>
                  </a:moveTo>
                  <a:lnTo>
                    <a:pt x="0" y="135890"/>
                  </a:lnTo>
                  <a:cubicBezTo>
                    <a:pt x="0" y="118364"/>
                    <a:pt x="14224" y="104140"/>
                    <a:pt x="31750" y="104140"/>
                  </a:cubicBezTo>
                  <a:cubicBezTo>
                    <a:pt x="49276" y="104140"/>
                    <a:pt x="63500" y="118364"/>
                    <a:pt x="63500" y="135890"/>
                  </a:cubicBezTo>
                  <a:lnTo>
                    <a:pt x="63500" y="199390"/>
                  </a:lnTo>
                  <a:cubicBezTo>
                    <a:pt x="63500" y="216916"/>
                    <a:pt x="49276" y="231140"/>
                    <a:pt x="31750" y="231140"/>
                  </a:cubicBezTo>
                  <a:cubicBezTo>
                    <a:pt x="14224" y="231140"/>
                    <a:pt x="0" y="216916"/>
                    <a:pt x="0" y="199390"/>
                  </a:cubicBezTo>
                  <a:close/>
                  <a:moveTo>
                    <a:pt x="0" y="72390"/>
                  </a:move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cubicBezTo>
                    <a:pt x="49276" y="0"/>
                    <a:pt x="63500" y="14224"/>
                    <a:pt x="63500" y="31750"/>
                  </a:cubicBezTo>
                  <a:lnTo>
                    <a:pt x="63500" y="72390"/>
                  </a:lnTo>
                  <a:cubicBezTo>
                    <a:pt x="63500" y="89916"/>
                    <a:pt x="49276" y="104140"/>
                    <a:pt x="31750" y="104140"/>
                  </a:cubicBezTo>
                  <a:cubicBezTo>
                    <a:pt x="14224" y="104140"/>
                    <a:pt x="0" y="89916"/>
                    <a:pt x="0" y="72390"/>
                  </a:cubicBezTo>
                  <a:close/>
                  <a:moveTo>
                    <a:pt x="0" y="961390"/>
                  </a:moveTo>
                  <a:lnTo>
                    <a:pt x="0" y="897890"/>
                  </a:lnTo>
                  <a:cubicBezTo>
                    <a:pt x="0" y="880364"/>
                    <a:pt x="14224" y="866140"/>
                    <a:pt x="31750" y="866140"/>
                  </a:cubicBezTo>
                  <a:cubicBezTo>
                    <a:pt x="49276" y="866140"/>
                    <a:pt x="63500" y="880364"/>
                    <a:pt x="63500" y="897890"/>
                  </a:cubicBezTo>
                  <a:lnTo>
                    <a:pt x="63500" y="961390"/>
                  </a:lnTo>
                  <a:cubicBezTo>
                    <a:pt x="63500" y="978916"/>
                    <a:pt x="49276" y="993140"/>
                    <a:pt x="31750" y="993140"/>
                  </a:cubicBezTo>
                  <a:cubicBezTo>
                    <a:pt x="14224" y="993140"/>
                    <a:pt x="0" y="978916"/>
                    <a:pt x="0" y="961390"/>
                  </a:cubicBezTo>
                  <a:close/>
                </a:path>
              </a:pathLst>
            </a:custGeom>
            <a:solidFill>
              <a:srgbClr val="442C79"/>
            </a:solidFill>
          </p:spPr>
        </p:sp>
      </p:grpSp>
      <p:sp>
        <p:nvSpPr>
          <p:cNvPr name="Freeform 81" id="81"/>
          <p:cNvSpPr/>
          <p:nvPr/>
        </p:nvSpPr>
        <p:spPr>
          <a:xfrm flipH="false" flipV="false" rot="0">
            <a:off x="3942244" y="7188548"/>
            <a:ext cx="363082" cy="367337"/>
          </a:xfrm>
          <a:custGeom>
            <a:avLst/>
            <a:gdLst/>
            <a:ahLst/>
            <a:cxnLst/>
            <a:rect r="r" b="b" t="t" l="l"/>
            <a:pathLst>
              <a:path h="367337" w="363082">
                <a:moveTo>
                  <a:pt x="0" y="0"/>
                </a:moveTo>
                <a:lnTo>
                  <a:pt x="363082" y="0"/>
                </a:lnTo>
                <a:lnTo>
                  <a:pt x="363082" y="367337"/>
                </a:lnTo>
                <a:lnTo>
                  <a:pt x="0" y="36733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2" id="82"/>
          <p:cNvSpPr/>
          <p:nvPr/>
        </p:nvSpPr>
        <p:spPr>
          <a:xfrm flipH="false" flipV="false" rot="0">
            <a:off x="3923194" y="8091409"/>
            <a:ext cx="363082" cy="367337"/>
          </a:xfrm>
          <a:custGeom>
            <a:avLst/>
            <a:gdLst/>
            <a:ahLst/>
            <a:cxnLst/>
            <a:rect r="r" b="b" t="t" l="l"/>
            <a:pathLst>
              <a:path h="367337" w="363082">
                <a:moveTo>
                  <a:pt x="0" y="0"/>
                </a:moveTo>
                <a:lnTo>
                  <a:pt x="363082" y="0"/>
                </a:lnTo>
                <a:lnTo>
                  <a:pt x="363082" y="367337"/>
                </a:lnTo>
                <a:lnTo>
                  <a:pt x="0" y="36733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3" id="83"/>
          <p:cNvGrpSpPr/>
          <p:nvPr/>
        </p:nvGrpSpPr>
        <p:grpSpPr>
          <a:xfrm rot="0">
            <a:off x="4099973" y="8473278"/>
            <a:ext cx="60316" cy="809824"/>
            <a:chOff x="0" y="0"/>
            <a:chExt cx="63500" cy="852572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63500" cy="852551"/>
            </a:xfrm>
            <a:custGeom>
              <a:avLst/>
              <a:gdLst/>
              <a:ahLst/>
              <a:cxnLst/>
              <a:rect r="r" b="b" t="t" l="l"/>
              <a:pathLst>
                <a:path h="852551" w="63500">
                  <a:moveTo>
                    <a:pt x="0" y="693801"/>
                  </a:moveTo>
                  <a:lnTo>
                    <a:pt x="0" y="630301"/>
                  </a:lnTo>
                  <a:cubicBezTo>
                    <a:pt x="0" y="612775"/>
                    <a:pt x="14224" y="598551"/>
                    <a:pt x="31750" y="598551"/>
                  </a:cubicBezTo>
                  <a:cubicBezTo>
                    <a:pt x="49276" y="598551"/>
                    <a:pt x="63500" y="612775"/>
                    <a:pt x="63500" y="630301"/>
                  </a:cubicBezTo>
                  <a:lnTo>
                    <a:pt x="63500" y="693801"/>
                  </a:lnTo>
                  <a:cubicBezTo>
                    <a:pt x="63500" y="711327"/>
                    <a:pt x="49276" y="725551"/>
                    <a:pt x="31750" y="725551"/>
                  </a:cubicBezTo>
                  <a:cubicBezTo>
                    <a:pt x="14224" y="725551"/>
                    <a:pt x="0" y="711327"/>
                    <a:pt x="0" y="693801"/>
                  </a:cubicBezTo>
                  <a:close/>
                  <a:moveTo>
                    <a:pt x="0" y="566801"/>
                  </a:moveTo>
                  <a:lnTo>
                    <a:pt x="0" y="503301"/>
                  </a:lnTo>
                  <a:cubicBezTo>
                    <a:pt x="0" y="485775"/>
                    <a:pt x="14224" y="471551"/>
                    <a:pt x="31750" y="471551"/>
                  </a:cubicBezTo>
                  <a:cubicBezTo>
                    <a:pt x="49276" y="471551"/>
                    <a:pt x="63500" y="485775"/>
                    <a:pt x="63500" y="503301"/>
                  </a:cubicBezTo>
                  <a:lnTo>
                    <a:pt x="63500" y="566801"/>
                  </a:lnTo>
                  <a:cubicBezTo>
                    <a:pt x="63500" y="584327"/>
                    <a:pt x="49276" y="598551"/>
                    <a:pt x="31750" y="598551"/>
                  </a:cubicBezTo>
                  <a:cubicBezTo>
                    <a:pt x="14224" y="598551"/>
                    <a:pt x="0" y="584327"/>
                    <a:pt x="0" y="566801"/>
                  </a:cubicBezTo>
                  <a:close/>
                  <a:moveTo>
                    <a:pt x="0" y="439801"/>
                  </a:moveTo>
                  <a:lnTo>
                    <a:pt x="0" y="376301"/>
                  </a:lnTo>
                  <a:cubicBezTo>
                    <a:pt x="0" y="358775"/>
                    <a:pt x="14224" y="344551"/>
                    <a:pt x="31750" y="344551"/>
                  </a:cubicBezTo>
                  <a:cubicBezTo>
                    <a:pt x="49276" y="344551"/>
                    <a:pt x="63500" y="358775"/>
                    <a:pt x="63500" y="376301"/>
                  </a:cubicBezTo>
                  <a:lnTo>
                    <a:pt x="63500" y="439801"/>
                  </a:lnTo>
                  <a:cubicBezTo>
                    <a:pt x="63500" y="457327"/>
                    <a:pt x="49276" y="471551"/>
                    <a:pt x="31750" y="471551"/>
                  </a:cubicBezTo>
                  <a:cubicBezTo>
                    <a:pt x="14224" y="471551"/>
                    <a:pt x="0" y="457327"/>
                    <a:pt x="0" y="439801"/>
                  </a:cubicBezTo>
                  <a:close/>
                  <a:moveTo>
                    <a:pt x="0" y="312801"/>
                  </a:moveTo>
                  <a:lnTo>
                    <a:pt x="0" y="249301"/>
                  </a:lnTo>
                  <a:cubicBezTo>
                    <a:pt x="0" y="231775"/>
                    <a:pt x="14224" y="217551"/>
                    <a:pt x="31750" y="217551"/>
                  </a:cubicBezTo>
                  <a:cubicBezTo>
                    <a:pt x="49276" y="217551"/>
                    <a:pt x="63500" y="231775"/>
                    <a:pt x="63500" y="249301"/>
                  </a:cubicBezTo>
                  <a:lnTo>
                    <a:pt x="63500" y="312801"/>
                  </a:lnTo>
                  <a:cubicBezTo>
                    <a:pt x="63500" y="330327"/>
                    <a:pt x="49276" y="344551"/>
                    <a:pt x="31750" y="344551"/>
                  </a:cubicBezTo>
                  <a:cubicBezTo>
                    <a:pt x="14224" y="344551"/>
                    <a:pt x="0" y="330327"/>
                    <a:pt x="0" y="312801"/>
                  </a:cubicBezTo>
                  <a:close/>
                  <a:moveTo>
                    <a:pt x="0" y="185801"/>
                  </a:moveTo>
                  <a:lnTo>
                    <a:pt x="0" y="122301"/>
                  </a:lnTo>
                  <a:cubicBezTo>
                    <a:pt x="0" y="104775"/>
                    <a:pt x="14224" y="90551"/>
                    <a:pt x="31750" y="90551"/>
                  </a:cubicBezTo>
                  <a:cubicBezTo>
                    <a:pt x="49276" y="90551"/>
                    <a:pt x="63500" y="104775"/>
                    <a:pt x="63500" y="122301"/>
                  </a:cubicBezTo>
                  <a:lnTo>
                    <a:pt x="63500" y="185801"/>
                  </a:lnTo>
                  <a:cubicBezTo>
                    <a:pt x="63500" y="203327"/>
                    <a:pt x="49276" y="217551"/>
                    <a:pt x="31750" y="217551"/>
                  </a:cubicBezTo>
                  <a:cubicBezTo>
                    <a:pt x="14224" y="217551"/>
                    <a:pt x="0" y="203327"/>
                    <a:pt x="0" y="185801"/>
                  </a:cubicBezTo>
                  <a:close/>
                  <a:moveTo>
                    <a:pt x="0" y="58801"/>
                  </a:move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cubicBezTo>
                    <a:pt x="49276" y="0"/>
                    <a:pt x="63500" y="14224"/>
                    <a:pt x="63500" y="31750"/>
                  </a:cubicBezTo>
                  <a:lnTo>
                    <a:pt x="63500" y="58801"/>
                  </a:lnTo>
                  <a:cubicBezTo>
                    <a:pt x="63500" y="76327"/>
                    <a:pt x="49276" y="90551"/>
                    <a:pt x="31750" y="90551"/>
                  </a:cubicBezTo>
                  <a:cubicBezTo>
                    <a:pt x="14224" y="90551"/>
                    <a:pt x="0" y="76327"/>
                    <a:pt x="0" y="58801"/>
                  </a:cubicBezTo>
                  <a:close/>
                  <a:moveTo>
                    <a:pt x="0" y="820801"/>
                  </a:moveTo>
                  <a:lnTo>
                    <a:pt x="0" y="757301"/>
                  </a:lnTo>
                  <a:cubicBezTo>
                    <a:pt x="0" y="739775"/>
                    <a:pt x="14224" y="725551"/>
                    <a:pt x="31750" y="725551"/>
                  </a:cubicBezTo>
                  <a:cubicBezTo>
                    <a:pt x="49276" y="725551"/>
                    <a:pt x="63500" y="739775"/>
                    <a:pt x="63500" y="757301"/>
                  </a:cubicBezTo>
                  <a:lnTo>
                    <a:pt x="63500" y="820801"/>
                  </a:lnTo>
                  <a:cubicBezTo>
                    <a:pt x="63500" y="838327"/>
                    <a:pt x="49276" y="852551"/>
                    <a:pt x="31750" y="852551"/>
                  </a:cubicBezTo>
                  <a:cubicBezTo>
                    <a:pt x="14224" y="852551"/>
                    <a:pt x="0" y="838327"/>
                    <a:pt x="0" y="820801"/>
                  </a:cubicBezTo>
                  <a:close/>
                </a:path>
              </a:pathLst>
            </a:custGeom>
            <a:solidFill>
              <a:srgbClr val="442C79"/>
            </a:solidFill>
          </p:spPr>
        </p:sp>
      </p:grpSp>
      <p:sp>
        <p:nvSpPr>
          <p:cNvPr name="Freeform 85" id="85"/>
          <p:cNvSpPr/>
          <p:nvPr/>
        </p:nvSpPr>
        <p:spPr>
          <a:xfrm flipH="false" flipV="false" rot="0">
            <a:off x="3942244" y="9074632"/>
            <a:ext cx="363082" cy="367337"/>
          </a:xfrm>
          <a:custGeom>
            <a:avLst/>
            <a:gdLst/>
            <a:ahLst/>
            <a:cxnLst/>
            <a:rect r="r" b="b" t="t" l="l"/>
            <a:pathLst>
              <a:path h="367337" w="363082">
                <a:moveTo>
                  <a:pt x="0" y="0"/>
                </a:moveTo>
                <a:lnTo>
                  <a:pt x="363082" y="0"/>
                </a:lnTo>
                <a:lnTo>
                  <a:pt x="363082" y="367336"/>
                </a:lnTo>
                <a:lnTo>
                  <a:pt x="0" y="36733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6" id="86"/>
          <p:cNvGrpSpPr/>
          <p:nvPr/>
        </p:nvGrpSpPr>
        <p:grpSpPr>
          <a:xfrm rot="0">
            <a:off x="4099973" y="7532071"/>
            <a:ext cx="47625" cy="796144"/>
            <a:chOff x="0" y="0"/>
            <a:chExt cx="63500" cy="106152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45466"/>
              <a:ext cx="63500" cy="1016000"/>
            </a:xfrm>
            <a:custGeom>
              <a:avLst/>
              <a:gdLst/>
              <a:ahLst/>
              <a:cxnLst/>
              <a:rect r="r" b="b" t="t" l="l"/>
              <a:pathLst>
                <a:path h="1016000" w="63500">
                  <a:moveTo>
                    <a:pt x="0" y="857250"/>
                  </a:moveTo>
                  <a:lnTo>
                    <a:pt x="0" y="793750"/>
                  </a:lnTo>
                  <a:cubicBezTo>
                    <a:pt x="0" y="776224"/>
                    <a:pt x="14224" y="762000"/>
                    <a:pt x="31750" y="762000"/>
                  </a:cubicBezTo>
                  <a:cubicBezTo>
                    <a:pt x="49276" y="762000"/>
                    <a:pt x="63500" y="776224"/>
                    <a:pt x="63500" y="793750"/>
                  </a:cubicBezTo>
                  <a:lnTo>
                    <a:pt x="63500" y="857250"/>
                  </a:lnTo>
                  <a:cubicBezTo>
                    <a:pt x="63500" y="874776"/>
                    <a:pt x="49276" y="889000"/>
                    <a:pt x="31750" y="889000"/>
                  </a:cubicBezTo>
                  <a:cubicBezTo>
                    <a:pt x="14224" y="889000"/>
                    <a:pt x="0" y="874903"/>
                    <a:pt x="0" y="857250"/>
                  </a:cubicBezTo>
                  <a:close/>
                  <a:moveTo>
                    <a:pt x="0" y="730250"/>
                  </a:moveTo>
                  <a:lnTo>
                    <a:pt x="0" y="666750"/>
                  </a:lnTo>
                  <a:cubicBezTo>
                    <a:pt x="0" y="649224"/>
                    <a:pt x="14224" y="635000"/>
                    <a:pt x="31750" y="635000"/>
                  </a:cubicBezTo>
                  <a:cubicBezTo>
                    <a:pt x="49276" y="635000"/>
                    <a:pt x="63500" y="649224"/>
                    <a:pt x="63500" y="666750"/>
                  </a:cubicBezTo>
                  <a:lnTo>
                    <a:pt x="63500" y="730250"/>
                  </a:lnTo>
                  <a:cubicBezTo>
                    <a:pt x="63500" y="747776"/>
                    <a:pt x="49276" y="762000"/>
                    <a:pt x="31750" y="762000"/>
                  </a:cubicBezTo>
                  <a:cubicBezTo>
                    <a:pt x="14224" y="762000"/>
                    <a:pt x="0" y="747903"/>
                    <a:pt x="0" y="730250"/>
                  </a:cubicBezTo>
                  <a:close/>
                  <a:moveTo>
                    <a:pt x="0" y="603250"/>
                  </a:moveTo>
                  <a:lnTo>
                    <a:pt x="0" y="539750"/>
                  </a:lnTo>
                  <a:cubicBezTo>
                    <a:pt x="0" y="522224"/>
                    <a:pt x="14224" y="508000"/>
                    <a:pt x="31750" y="508000"/>
                  </a:cubicBezTo>
                  <a:cubicBezTo>
                    <a:pt x="49276" y="508000"/>
                    <a:pt x="63500" y="522224"/>
                    <a:pt x="63500" y="539750"/>
                  </a:cubicBezTo>
                  <a:lnTo>
                    <a:pt x="63500" y="603250"/>
                  </a:lnTo>
                  <a:cubicBezTo>
                    <a:pt x="63500" y="620776"/>
                    <a:pt x="49276" y="635000"/>
                    <a:pt x="31750" y="635000"/>
                  </a:cubicBezTo>
                  <a:cubicBezTo>
                    <a:pt x="14224" y="635000"/>
                    <a:pt x="0" y="620903"/>
                    <a:pt x="0" y="603250"/>
                  </a:cubicBezTo>
                  <a:close/>
                  <a:moveTo>
                    <a:pt x="0" y="476250"/>
                  </a:moveTo>
                  <a:lnTo>
                    <a:pt x="0" y="412750"/>
                  </a:lnTo>
                  <a:cubicBezTo>
                    <a:pt x="0" y="395224"/>
                    <a:pt x="14224" y="381000"/>
                    <a:pt x="31750" y="381000"/>
                  </a:cubicBezTo>
                  <a:cubicBezTo>
                    <a:pt x="49276" y="381000"/>
                    <a:pt x="63500" y="395224"/>
                    <a:pt x="63500" y="412750"/>
                  </a:cubicBezTo>
                  <a:lnTo>
                    <a:pt x="63500" y="476250"/>
                  </a:lnTo>
                  <a:cubicBezTo>
                    <a:pt x="63500" y="493776"/>
                    <a:pt x="49276" y="508000"/>
                    <a:pt x="31750" y="508000"/>
                  </a:cubicBezTo>
                  <a:cubicBezTo>
                    <a:pt x="14224" y="508000"/>
                    <a:pt x="0" y="493903"/>
                    <a:pt x="0" y="476250"/>
                  </a:cubicBezTo>
                  <a:close/>
                  <a:moveTo>
                    <a:pt x="0" y="349250"/>
                  </a:moveTo>
                  <a:lnTo>
                    <a:pt x="0" y="285750"/>
                  </a:lnTo>
                  <a:cubicBezTo>
                    <a:pt x="0" y="268224"/>
                    <a:pt x="14224" y="254000"/>
                    <a:pt x="31750" y="254000"/>
                  </a:cubicBezTo>
                  <a:cubicBezTo>
                    <a:pt x="49276" y="254000"/>
                    <a:pt x="63500" y="268224"/>
                    <a:pt x="63500" y="285750"/>
                  </a:cubicBezTo>
                  <a:lnTo>
                    <a:pt x="63500" y="349250"/>
                  </a:lnTo>
                  <a:cubicBezTo>
                    <a:pt x="63500" y="366776"/>
                    <a:pt x="49276" y="381000"/>
                    <a:pt x="31750" y="381000"/>
                  </a:cubicBezTo>
                  <a:cubicBezTo>
                    <a:pt x="14224" y="381000"/>
                    <a:pt x="0" y="366903"/>
                    <a:pt x="0" y="349250"/>
                  </a:cubicBezTo>
                  <a:close/>
                  <a:moveTo>
                    <a:pt x="0" y="222250"/>
                  </a:moveTo>
                  <a:lnTo>
                    <a:pt x="0" y="158750"/>
                  </a:lnTo>
                  <a:cubicBezTo>
                    <a:pt x="0" y="141224"/>
                    <a:pt x="14224" y="127000"/>
                    <a:pt x="31750" y="127000"/>
                  </a:cubicBezTo>
                  <a:cubicBezTo>
                    <a:pt x="49276" y="127000"/>
                    <a:pt x="63500" y="141224"/>
                    <a:pt x="63500" y="158750"/>
                  </a:cubicBezTo>
                  <a:lnTo>
                    <a:pt x="63500" y="222250"/>
                  </a:lnTo>
                  <a:cubicBezTo>
                    <a:pt x="63500" y="239776"/>
                    <a:pt x="49276" y="254000"/>
                    <a:pt x="31750" y="254000"/>
                  </a:cubicBezTo>
                  <a:cubicBezTo>
                    <a:pt x="14224" y="254000"/>
                    <a:pt x="0" y="239903"/>
                    <a:pt x="0" y="222250"/>
                  </a:cubicBezTo>
                  <a:close/>
                  <a:moveTo>
                    <a:pt x="0" y="95250"/>
                  </a:move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cubicBezTo>
                    <a:pt x="49276" y="0"/>
                    <a:pt x="63500" y="14224"/>
                    <a:pt x="63500" y="31750"/>
                  </a:cubicBezTo>
                  <a:lnTo>
                    <a:pt x="63500" y="95250"/>
                  </a:lnTo>
                  <a:cubicBezTo>
                    <a:pt x="63500" y="112776"/>
                    <a:pt x="49276" y="127000"/>
                    <a:pt x="31750" y="127000"/>
                  </a:cubicBezTo>
                  <a:cubicBezTo>
                    <a:pt x="14224" y="127000"/>
                    <a:pt x="0" y="112903"/>
                    <a:pt x="0" y="95250"/>
                  </a:cubicBezTo>
                  <a:close/>
                  <a:moveTo>
                    <a:pt x="0" y="984250"/>
                  </a:moveTo>
                  <a:lnTo>
                    <a:pt x="0" y="920750"/>
                  </a:lnTo>
                  <a:cubicBezTo>
                    <a:pt x="0" y="903224"/>
                    <a:pt x="14224" y="889000"/>
                    <a:pt x="31750" y="889000"/>
                  </a:cubicBezTo>
                  <a:cubicBezTo>
                    <a:pt x="49276" y="889000"/>
                    <a:pt x="63500" y="903224"/>
                    <a:pt x="63500" y="920750"/>
                  </a:cubicBezTo>
                  <a:lnTo>
                    <a:pt x="63500" y="984250"/>
                  </a:lnTo>
                  <a:cubicBezTo>
                    <a:pt x="63500" y="1001776"/>
                    <a:pt x="49276" y="1016000"/>
                    <a:pt x="31750" y="1016000"/>
                  </a:cubicBezTo>
                  <a:cubicBezTo>
                    <a:pt x="14224" y="1016000"/>
                    <a:pt x="0" y="1001903"/>
                    <a:pt x="0" y="984250"/>
                  </a:cubicBezTo>
                  <a:close/>
                </a:path>
              </a:pathLst>
            </a:custGeom>
            <a:solidFill>
              <a:srgbClr val="442C79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3544121" y="3605397"/>
            <a:ext cx="656442" cy="38100"/>
            <a:chOff x="0" y="0"/>
            <a:chExt cx="875256" cy="50800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25400" y="0"/>
              <a:ext cx="824484" cy="50800"/>
            </a:xfrm>
            <a:custGeom>
              <a:avLst/>
              <a:gdLst/>
              <a:ahLst/>
              <a:cxnLst/>
              <a:rect r="r" b="b" t="t" l="l"/>
              <a:pathLst>
                <a:path h="50800" w="824484">
                  <a:moveTo>
                    <a:pt x="0" y="0"/>
                  </a:moveTo>
                  <a:lnTo>
                    <a:pt x="824484" y="0"/>
                  </a:lnTo>
                  <a:lnTo>
                    <a:pt x="824484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8FE6E7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3695172" y="7926327"/>
            <a:ext cx="524441" cy="38100"/>
            <a:chOff x="0" y="0"/>
            <a:chExt cx="699255" cy="50800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25400" y="0"/>
              <a:ext cx="648462" cy="50800"/>
            </a:xfrm>
            <a:custGeom>
              <a:avLst/>
              <a:gdLst/>
              <a:ahLst/>
              <a:cxnLst/>
              <a:rect r="r" b="b" t="t" l="l"/>
              <a:pathLst>
                <a:path h="50800" w="648462">
                  <a:moveTo>
                    <a:pt x="0" y="0"/>
                  </a:moveTo>
                  <a:lnTo>
                    <a:pt x="648462" y="0"/>
                  </a:lnTo>
                  <a:lnTo>
                    <a:pt x="648462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8FE6E7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4104735" y="3598132"/>
            <a:ext cx="926341" cy="59936"/>
            <a:chOff x="0" y="0"/>
            <a:chExt cx="1235121" cy="79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24765" y="0"/>
              <a:ext cx="1185545" cy="79883"/>
            </a:xfrm>
            <a:custGeom>
              <a:avLst/>
              <a:gdLst/>
              <a:ahLst/>
              <a:cxnLst/>
              <a:rect r="r" b="b" t="t" l="l"/>
              <a:pathLst>
                <a:path h="79883" w="1185545">
                  <a:moveTo>
                    <a:pt x="1270" y="0"/>
                  </a:moveTo>
                  <a:lnTo>
                    <a:pt x="1185545" y="29083"/>
                  </a:lnTo>
                  <a:lnTo>
                    <a:pt x="1184275" y="79883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8FE6E7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4099972" y="7933632"/>
            <a:ext cx="731463" cy="65726"/>
            <a:chOff x="0" y="0"/>
            <a:chExt cx="968933" cy="87064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24384" y="0"/>
              <a:ext cx="920242" cy="86995"/>
            </a:xfrm>
            <a:custGeom>
              <a:avLst/>
              <a:gdLst/>
              <a:ahLst/>
              <a:cxnLst/>
              <a:rect r="r" b="b" t="t" l="l"/>
              <a:pathLst>
                <a:path h="86995" w="920242">
                  <a:moveTo>
                    <a:pt x="0" y="36322"/>
                  </a:moveTo>
                  <a:lnTo>
                    <a:pt x="918210" y="0"/>
                  </a:lnTo>
                  <a:lnTo>
                    <a:pt x="920242" y="50800"/>
                  </a:lnTo>
                  <a:lnTo>
                    <a:pt x="2032" y="86995"/>
                  </a:lnTo>
                  <a:close/>
                </a:path>
              </a:pathLst>
            </a:custGeom>
            <a:solidFill>
              <a:srgbClr val="8FE6E7"/>
            </a:solidFill>
          </p:spPr>
        </p:sp>
      </p:grpSp>
      <p:sp>
        <p:nvSpPr>
          <p:cNvPr name="TextBox 96" id="96"/>
          <p:cNvSpPr txBox="true"/>
          <p:nvPr/>
        </p:nvSpPr>
        <p:spPr>
          <a:xfrm rot="0">
            <a:off x="-23545" y="1758592"/>
            <a:ext cx="4123517" cy="124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E7B01A"/>
                </a:solidFill>
                <a:latin typeface="Canva Sans"/>
                <a:ea typeface="Canva Sans"/>
                <a:cs typeface="Canva Sans"/>
                <a:sym typeface="Canva Sans"/>
              </a:rPr>
              <a:t>Technic</a:t>
            </a:r>
            <a:r>
              <a:rPr lang="en-US" sz="1799">
                <a:solidFill>
                  <a:srgbClr val="E7B01A"/>
                </a:solidFill>
                <a:latin typeface="Canva Sans"/>
                <a:ea typeface="Canva Sans"/>
                <a:cs typeface="Canva Sans"/>
                <a:sym typeface="Canva Sans"/>
              </a:rPr>
              <a:t>al feasibility is strong because AI and mobile tech enable real-time itinerary updates and safety features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-69668" y="3170939"/>
            <a:ext cx="4045816" cy="124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E7B01A"/>
                </a:solidFill>
                <a:latin typeface="Canva Sans"/>
                <a:ea typeface="Canva Sans"/>
                <a:cs typeface="Canva Sans"/>
                <a:sym typeface="Canva Sans"/>
              </a:rPr>
              <a:t>Operation</a:t>
            </a:r>
            <a:r>
              <a:rPr lang="en-US" sz="1799">
                <a:solidFill>
                  <a:srgbClr val="E7B01A"/>
                </a:solidFill>
                <a:latin typeface="Canva Sans"/>
                <a:ea typeface="Canva Sans"/>
                <a:cs typeface="Canva Sans"/>
                <a:sym typeface="Canva Sans"/>
              </a:rPr>
              <a:t>al feasibility is high as automation solves traveler problems and adapts to changes efficiently.</a:t>
            </a:r>
          </a:p>
        </p:txBody>
      </p:sp>
      <p:sp>
        <p:nvSpPr>
          <p:cNvPr name="TextBox 98" id="98"/>
          <p:cNvSpPr txBox="true"/>
          <p:nvPr/>
        </p:nvSpPr>
        <p:spPr>
          <a:xfrm rot="0">
            <a:off x="-88718" y="4509135"/>
            <a:ext cx="4193453" cy="124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E7B01A"/>
                </a:solidFill>
                <a:latin typeface="Canva Sans"/>
                <a:ea typeface="Canva Sans"/>
                <a:cs typeface="Canva Sans"/>
                <a:sym typeface="Canva Sans"/>
              </a:rPr>
              <a:t>Economic</a:t>
            </a:r>
            <a:r>
              <a:rPr lang="en-US" sz="1799">
                <a:solidFill>
                  <a:srgbClr val="E7B01A"/>
                </a:solidFill>
                <a:latin typeface="Canva Sans"/>
                <a:ea typeface="Canva Sans"/>
                <a:cs typeface="Canva Sans"/>
                <a:sym typeface="Canva Sans"/>
              </a:rPr>
              <a:t> feasibility is realistic since cost savings, improved satisfaction, and scalability benefit both users and providers.</a:t>
            </a:r>
          </a:p>
        </p:txBody>
      </p:sp>
      <p:sp>
        <p:nvSpPr>
          <p:cNvPr name="TextBox 99" id="99"/>
          <p:cNvSpPr txBox="true"/>
          <p:nvPr/>
        </p:nvSpPr>
        <p:spPr>
          <a:xfrm rot="0">
            <a:off x="14019022" y="1845290"/>
            <a:ext cx="4123517" cy="124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1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trong market demand and rapid growth make personalized itinerary systems highly relevant for travelers today</a:t>
            </a:r>
          </a:p>
        </p:txBody>
      </p:sp>
      <p:sp>
        <p:nvSpPr>
          <p:cNvPr name="TextBox 100" id="100"/>
          <p:cNvSpPr txBox="true"/>
          <p:nvPr/>
        </p:nvSpPr>
        <p:spPr>
          <a:xfrm rot="0">
            <a:off x="14058471" y="3252122"/>
            <a:ext cx="4123517" cy="925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1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dvanced AI and real-time data reliably deliver convenient, user-centered features.</a:t>
            </a:r>
          </a:p>
        </p:txBody>
      </p:sp>
      <p:sp>
        <p:nvSpPr>
          <p:cNvPr name="TextBox 101" id="101"/>
          <p:cNvSpPr txBox="true"/>
          <p:nvPr/>
        </p:nvSpPr>
        <p:spPr>
          <a:xfrm rot="0">
            <a:off x="14077257" y="4326788"/>
            <a:ext cx="4322504" cy="124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</a:t>
            </a:r>
            <a:r>
              <a:rPr lang="en-US" sz="1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tegration of community, dynamic design, and deep learning trends supports scalability and long-term sustainability</a:t>
            </a:r>
          </a:p>
        </p:txBody>
      </p:sp>
      <p:sp>
        <p:nvSpPr>
          <p:cNvPr name="TextBox 102" id="102"/>
          <p:cNvSpPr txBox="true"/>
          <p:nvPr/>
        </p:nvSpPr>
        <p:spPr>
          <a:xfrm rot="0">
            <a:off x="-93481" y="6058036"/>
            <a:ext cx="4193453" cy="925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Ensuring</a:t>
            </a:r>
            <a:r>
              <a:rPr lang="en-US" sz="1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accurate, real-time data updates for flights, weather, and events can be difficult</a:t>
            </a:r>
          </a:p>
        </p:txBody>
      </p:sp>
      <p:sp>
        <p:nvSpPr>
          <p:cNvPr name="TextBox 103" id="103"/>
          <p:cNvSpPr txBox="true"/>
          <p:nvPr/>
        </p:nvSpPr>
        <p:spPr>
          <a:xfrm rot="0">
            <a:off x="-88718" y="7041383"/>
            <a:ext cx="4193453" cy="124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Protecting</a:t>
            </a:r>
            <a:r>
              <a:rPr lang="en-US" sz="1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sensitive traveler data from breaches while complying with privacy regulations.</a:t>
            </a:r>
          </a:p>
          <a:p>
            <a:pPr algn="l">
              <a:lnSpc>
                <a:spcPts val="2519"/>
              </a:lnSpc>
            </a:pPr>
          </a:p>
        </p:txBody>
      </p:sp>
      <p:sp>
        <p:nvSpPr>
          <p:cNvPr name="TextBox 104" id="104"/>
          <p:cNvSpPr txBox="true"/>
          <p:nvPr/>
        </p:nvSpPr>
        <p:spPr>
          <a:xfrm rot="0">
            <a:off x="-143487" y="8024363"/>
            <a:ext cx="4193453" cy="124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Integrating</a:t>
            </a:r>
            <a:r>
              <a:rPr lang="en-US" sz="1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AI with existing travel booking systems and scaling the platform smoothly.</a:t>
            </a:r>
          </a:p>
          <a:p>
            <a:pPr algn="l">
              <a:lnSpc>
                <a:spcPts val="2519"/>
              </a:lnSpc>
            </a:pPr>
          </a:p>
        </p:txBody>
      </p:sp>
      <p:sp>
        <p:nvSpPr>
          <p:cNvPr name="TextBox 105" id="105"/>
          <p:cNvSpPr txBox="true"/>
          <p:nvPr/>
        </p:nvSpPr>
        <p:spPr>
          <a:xfrm rot="0">
            <a:off x="-102202" y="9020721"/>
            <a:ext cx="4567906" cy="1554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Providing</a:t>
            </a:r>
            <a:r>
              <a:rPr lang="en-US" sz="1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highly personalized recommendations that adapt effectively to diverse user preferences.</a:t>
            </a:r>
          </a:p>
          <a:p>
            <a:pPr algn="l">
              <a:lnSpc>
                <a:spcPts val="2519"/>
              </a:lnSpc>
            </a:pPr>
          </a:p>
        </p:txBody>
      </p:sp>
      <p:sp>
        <p:nvSpPr>
          <p:cNvPr name="TextBox 106" id="106"/>
          <p:cNvSpPr txBox="true"/>
          <p:nvPr/>
        </p:nvSpPr>
        <p:spPr>
          <a:xfrm rot="0">
            <a:off x="14181513" y="6030290"/>
            <a:ext cx="4322504" cy="124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E7B01A"/>
                </a:solidFill>
                <a:latin typeface="Canva Sans"/>
                <a:ea typeface="Canva Sans"/>
                <a:cs typeface="Canva Sans"/>
                <a:sym typeface="Canva Sans"/>
              </a:rPr>
              <a:t>Us</a:t>
            </a:r>
            <a:r>
              <a:rPr lang="en-US" sz="1799">
                <a:solidFill>
                  <a:srgbClr val="E7B01A"/>
                </a:solidFill>
                <a:latin typeface="Canva Sans"/>
                <a:ea typeface="Canva Sans"/>
                <a:cs typeface="Canva Sans"/>
                <a:sym typeface="Canva Sans"/>
              </a:rPr>
              <a:t>e reliable APIs and continuous data validation to maintain real-time accuracy.</a:t>
            </a:r>
          </a:p>
          <a:p>
            <a:pPr algn="l">
              <a:lnSpc>
                <a:spcPts val="2519"/>
              </a:lnSpc>
            </a:pPr>
          </a:p>
        </p:txBody>
      </p:sp>
      <p:sp>
        <p:nvSpPr>
          <p:cNvPr name="TextBox 107" id="107"/>
          <p:cNvSpPr txBox="true"/>
          <p:nvPr/>
        </p:nvSpPr>
        <p:spPr>
          <a:xfrm rot="0">
            <a:off x="14241104" y="6996460"/>
            <a:ext cx="4242061" cy="1554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E7B01A"/>
                </a:solidFill>
                <a:latin typeface="Canva Sans"/>
                <a:ea typeface="Canva Sans"/>
                <a:cs typeface="Canva Sans"/>
                <a:sym typeface="Canva Sans"/>
              </a:rPr>
              <a:t>Implem</a:t>
            </a:r>
            <a:r>
              <a:rPr lang="en-US" sz="1799">
                <a:solidFill>
                  <a:srgbClr val="E7B01A"/>
                </a:solidFill>
                <a:latin typeface="Canva Sans"/>
                <a:ea typeface="Canva Sans"/>
                <a:cs typeface="Canva Sans"/>
                <a:sym typeface="Canva Sans"/>
              </a:rPr>
              <a:t>ent strong encryption, compliance policies, and transparent data handling practices.</a:t>
            </a:r>
          </a:p>
          <a:p>
            <a:pPr algn="l">
              <a:lnSpc>
                <a:spcPts val="2519"/>
              </a:lnSpc>
            </a:pPr>
          </a:p>
        </p:txBody>
      </p:sp>
      <p:sp>
        <p:nvSpPr>
          <p:cNvPr name="TextBox 108" id="108"/>
          <p:cNvSpPr txBox="true"/>
          <p:nvPr/>
        </p:nvSpPr>
        <p:spPr>
          <a:xfrm rot="0">
            <a:off x="14241104" y="8243825"/>
            <a:ext cx="4322504" cy="124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E7B01A"/>
                </a:solidFill>
                <a:latin typeface="Canva Sans"/>
                <a:ea typeface="Canva Sans"/>
                <a:cs typeface="Canva Sans"/>
                <a:sym typeface="Canva Sans"/>
              </a:rPr>
              <a:t>Employ</a:t>
            </a:r>
            <a:r>
              <a:rPr lang="en-US" sz="1799">
                <a:solidFill>
                  <a:srgbClr val="E7B01A"/>
                </a:solidFill>
                <a:latin typeface="Canva Sans"/>
                <a:ea typeface="Canva Sans"/>
                <a:cs typeface="Canva Sans"/>
                <a:sym typeface="Canva Sans"/>
              </a:rPr>
              <a:t> modular, cloud-based solutions for flexible integration and scalability.</a:t>
            </a:r>
          </a:p>
          <a:p>
            <a:pPr algn="l">
              <a:lnSpc>
                <a:spcPts val="2519"/>
              </a:lnSpc>
            </a:pPr>
          </a:p>
        </p:txBody>
      </p:sp>
      <p:sp>
        <p:nvSpPr>
          <p:cNvPr name="TextBox 109" id="109"/>
          <p:cNvSpPr txBox="true"/>
          <p:nvPr/>
        </p:nvSpPr>
        <p:spPr>
          <a:xfrm rot="0">
            <a:off x="14224376" y="9254527"/>
            <a:ext cx="4063598" cy="925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E7B01A"/>
                </a:solidFill>
                <a:latin typeface="Canva Sans"/>
                <a:ea typeface="Canva Sans"/>
                <a:cs typeface="Canva Sans"/>
                <a:sym typeface="Canva Sans"/>
              </a:rPr>
              <a:t>Lev</a:t>
            </a:r>
            <a:r>
              <a:rPr lang="en-US" sz="1799">
                <a:solidFill>
                  <a:srgbClr val="E7B01A"/>
                </a:solidFill>
                <a:latin typeface="Canva Sans"/>
                <a:ea typeface="Canva Sans"/>
                <a:cs typeface="Canva Sans"/>
                <a:sym typeface="Canva Sans"/>
              </a:rPr>
              <a:t>erage machine learning with user feedback loops to refine personalization over time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14500" y="-354435"/>
            <a:ext cx="15544800" cy="3143249"/>
            <a:chOff x="0" y="0"/>
            <a:chExt cx="20726400" cy="4190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26400" cy="4190999"/>
            </a:xfrm>
            <a:custGeom>
              <a:avLst/>
              <a:gdLst/>
              <a:ahLst/>
              <a:cxnLst/>
              <a:rect r="r" b="b" t="t" l="l"/>
              <a:pathLst>
                <a:path h="4190999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90999"/>
                  </a:lnTo>
                  <a:lnTo>
                    <a:pt x="0" y="41909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0726400" cy="42100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200"/>
                </a:lnSpc>
              </a:pPr>
              <a:r>
                <a:rPr lang="en-US" sz="6000" b="true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IMPACT AND BENEFITS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87928" y="390103"/>
            <a:ext cx="933831" cy="1277208"/>
            <a:chOff x="0" y="0"/>
            <a:chExt cx="1245108" cy="17029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8" t="0" r="-38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689142" y="2788815"/>
            <a:ext cx="9149906" cy="6088856"/>
            <a:chOff x="0" y="0"/>
            <a:chExt cx="12199874" cy="81184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-3986591" y="6993255"/>
            <a:ext cx="9149906" cy="6088856"/>
            <a:chOff x="0" y="0"/>
            <a:chExt cx="12199874" cy="81184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5895675" y="390103"/>
            <a:ext cx="2392299" cy="1277208"/>
            <a:chOff x="0" y="0"/>
            <a:chExt cx="3189732" cy="17029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89732" cy="1702943"/>
            </a:xfrm>
            <a:custGeom>
              <a:avLst/>
              <a:gdLst/>
              <a:ahLst/>
              <a:cxnLst/>
              <a:rect r="r" b="b" t="t" l="l"/>
              <a:pathLst>
                <a:path h="1702943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1601" r="0" b="-61601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8321879" y="4831941"/>
            <a:ext cx="1503506" cy="1499136"/>
          </a:xfrm>
          <a:custGeom>
            <a:avLst/>
            <a:gdLst/>
            <a:ahLst/>
            <a:cxnLst/>
            <a:rect r="r" b="b" t="t" l="l"/>
            <a:pathLst>
              <a:path h="1499136" w="1503506">
                <a:moveTo>
                  <a:pt x="0" y="0"/>
                </a:moveTo>
                <a:lnTo>
                  <a:pt x="1503506" y="0"/>
                </a:lnTo>
                <a:lnTo>
                  <a:pt x="1503506" y="1499136"/>
                </a:lnTo>
                <a:lnTo>
                  <a:pt x="0" y="14991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809359" y="4710812"/>
            <a:ext cx="1771252" cy="1765733"/>
          </a:xfrm>
          <a:custGeom>
            <a:avLst/>
            <a:gdLst/>
            <a:ahLst/>
            <a:cxnLst/>
            <a:rect r="r" b="b" t="t" l="l"/>
            <a:pathLst>
              <a:path h="1765733" w="1771252">
                <a:moveTo>
                  <a:pt x="0" y="0"/>
                </a:moveTo>
                <a:lnTo>
                  <a:pt x="1771252" y="0"/>
                </a:lnTo>
                <a:lnTo>
                  <a:pt x="1771252" y="1765733"/>
                </a:lnTo>
                <a:lnTo>
                  <a:pt x="0" y="17657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617112" y="4693871"/>
            <a:ext cx="1771252" cy="1765733"/>
          </a:xfrm>
          <a:custGeom>
            <a:avLst/>
            <a:gdLst/>
            <a:ahLst/>
            <a:cxnLst/>
            <a:rect r="r" b="b" t="t" l="l"/>
            <a:pathLst>
              <a:path h="1765733" w="1771252">
                <a:moveTo>
                  <a:pt x="0" y="0"/>
                </a:moveTo>
                <a:lnTo>
                  <a:pt x="1771252" y="0"/>
                </a:lnTo>
                <a:lnTo>
                  <a:pt x="1771252" y="1765733"/>
                </a:lnTo>
                <a:lnTo>
                  <a:pt x="0" y="17657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7127123" y="4800175"/>
            <a:ext cx="455758" cy="452648"/>
            <a:chOff x="0" y="0"/>
            <a:chExt cx="607677" cy="60353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7493" y="7366"/>
              <a:ext cx="592709" cy="588772"/>
            </a:xfrm>
            <a:custGeom>
              <a:avLst/>
              <a:gdLst/>
              <a:ahLst/>
              <a:cxnLst/>
              <a:rect r="r" b="b" t="t" l="l"/>
              <a:pathLst>
                <a:path h="588772" w="592709">
                  <a:moveTo>
                    <a:pt x="0" y="552704"/>
                  </a:moveTo>
                  <a:lnTo>
                    <a:pt x="556895" y="0"/>
                  </a:lnTo>
                  <a:lnTo>
                    <a:pt x="592709" y="36068"/>
                  </a:lnTo>
                  <a:lnTo>
                    <a:pt x="35814" y="58877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7544781" y="4818375"/>
            <a:ext cx="1616083" cy="1529244"/>
            <a:chOff x="0" y="0"/>
            <a:chExt cx="2154777" cy="203899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8001" y="6985"/>
              <a:ext cx="2138807" cy="2025015"/>
            </a:xfrm>
            <a:custGeom>
              <a:avLst/>
              <a:gdLst/>
              <a:ahLst/>
              <a:cxnLst/>
              <a:rect r="r" b="b" t="t" l="l"/>
              <a:pathLst>
                <a:path h="2025015" w="2138807">
                  <a:moveTo>
                    <a:pt x="34798" y="0"/>
                  </a:moveTo>
                  <a:lnTo>
                    <a:pt x="2138807" y="1988185"/>
                  </a:lnTo>
                  <a:lnTo>
                    <a:pt x="2103882" y="2025015"/>
                  </a:lnTo>
                  <a:lnTo>
                    <a:pt x="0" y="368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125152" y="5915735"/>
            <a:ext cx="378800" cy="434181"/>
            <a:chOff x="0" y="0"/>
            <a:chExt cx="505067" cy="57890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6096" y="8890"/>
              <a:ext cx="492887" cy="561213"/>
            </a:xfrm>
            <a:custGeom>
              <a:avLst/>
              <a:gdLst/>
              <a:ahLst/>
              <a:cxnLst/>
              <a:rect r="r" b="b" t="t" l="l"/>
              <a:pathLst>
                <a:path h="561213" w="492887">
                  <a:moveTo>
                    <a:pt x="0" y="528066"/>
                  </a:moveTo>
                  <a:lnTo>
                    <a:pt x="454279" y="0"/>
                  </a:lnTo>
                  <a:lnTo>
                    <a:pt x="492887" y="33020"/>
                  </a:lnTo>
                  <a:lnTo>
                    <a:pt x="38608" y="56121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8669479" y="4941056"/>
            <a:ext cx="485660" cy="413323"/>
            <a:chOff x="0" y="0"/>
            <a:chExt cx="647547" cy="55109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9144" y="5969"/>
              <a:ext cx="629285" cy="539242"/>
            </a:xfrm>
            <a:custGeom>
              <a:avLst/>
              <a:gdLst/>
              <a:ahLst/>
              <a:cxnLst/>
              <a:rect r="r" b="b" t="t" l="l"/>
              <a:pathLst>
                <a:path h="539242" w="629285">
                  <a:moveTo>
                    <a:pt x="0" y="500253"/>
                  </a:moveTo>
                  <a:lnTo>
                    <a:pt x="596646" y="0"/>
                  </a:lnTo>
                  <a:lnTo>
                    <a:pt x="629285" y="38989"/>
                  </a:lnTo>
                  <a:lnTo>
                    <a:pt x="32512" y="53924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9115635" y="4939705"/>
            <a:ext cx="1658824" cy="1555891"/>
            <a:chOff x="0" y="0"/>
            <a:chExt cx="2211765" cy="207452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8001" y="6858"/>
              <a:ext cx="2195703" cy="2060829"/>
            </a:xfrm>
            <a:custGeom>
              <a:avLst/>
              <a:gdLst/>
              <a:ahLst/>
              <a:cxnLst/>
              <a:rect r="r" b="b" t="t" l="l"/>
              <a:pathLst>
                <a:path h="2060829" w="2195703">
                  <a:moveTo>
                    <a:pt x="34798" y="0"/>
                  </a:moveTo>
                  <a:lnTo>
                    <a:pt x="2195703" y="2023745"/>
                  </a:lnTo>
                  <a:lnTo>
                    <a:pt x="2161032" y="2060829"/>
                  </a:lnTo>
                  <a:lnTo>
                    <a:pt x="0" y="3708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749685" y="6042947"/>
            <a:ext cx="451240" cy="438794"/>
            <a:chOff x="0" y="0"/>
            <a:chExt cx="601653" cy="58505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7747" y="7112"/>
              <a:ext cx="586105" cy="570738"/>
            </a:xfrm>
            <a:custGeom>
              <a:avLst/>
              <a:gdLst/>
              <a:ahLst/>
              <a:cxnLst/>
              <a:rect r="r" b="b" t="t" l="l"/>
              <a:pathLst>
                <a:path h="570738" w="586105">
                  <a:moveTo>
                    <a:pt x="0" y="534289"/>
                  </a:moveTo>
                  <a:lnTo>
                    <a:pt x="550799" y="0"/>
                  </a:lnTo>
                  <a:lnTo>
                    <a:pt x="586105" y="36449"/>
                  </a:lnTo>
                  <a:lnTo>
                    <a:pt x="35306" y="57073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7053406" y="5208408"/>
            <a:ext cx="84614" cy="84614"/>
          </a:xfrm>
          <a:custGeom>
            <a:avLst/>
            <a:gdLst/>
            <a:ahLst/>
            <a:cxnLst/>
            <a:rect r="r" b="b" t="t" l="l"/>
            <a:pathLst>
              <a:path h="84614" w="84614">
                <a:moveTo>
                  <a:pt x="0" y="0"/>
                </a:moveTo>
                <a:lnTo>
                  <a:pt x="84614" y="0"/>
                </a:lnTo>
                <a:lnTo>
                  <a:pt x="84614" y="84614"/>
                </a:lnTo>
                <a:lnTo>
                  <a:pt x="0" y="8461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9484903" y="5892478"/>
            <a:ext cx="84614" cy="84614"/>
          </a:xfrm>
          <a:custGeom>
            <a:avLst/>
            <a:gdLst/>
            <a:ahLst/>
            <a:cxnLst/>
            <a:rect r="r" b="b" t="t" l="l"/>
            <a:pathLst>
              <a:path h="84614" w="84614">
                <a:moveTo>
                  <a:pt x="0" y="0"/>
                </a:moveTo>
                <a:lnTo>
                  <a:pt x="84614" y="0"/>
                </a:lnTo>
                <a:lnTo>
                  <a:pt x="84614" y="84614"/>
                </a:lnTo>
                <a:lnTo>
                  <a:pt x="0" y="8461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8708071" y="5293022"/>
            <a:ext cx="84614" cy="84614"/>
          </a:xfrm>
          <a:custGeom>
            <a:avLst/>
            <a:gdLst/>
            <a:ahLst/>
            <a:cxnLst/>
            <a:rect r="r" b="b" t="t" l="l"/>
            <a:pathLst>
              <a:path h="84614" w="84614">
                <a:moveTo>
                  <a:pt x="0" y="0"/>
                </a:moveTo>
                <a:lnTo>
                  <a:pt x="84614" y="0"/>
                </a:lnTo>
                <a:lnTo>
                  <a:pt x="84614" y="84614"/>
                </a:lnTo>
                <a:lnTo>
                  <a:pt x="0" y="8461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1181875" y="5977092"/>
            <a:ext cx="84614" cy="84614"/>
          </a:xfrm>
          <a:custGeom>
            <a:avLst/>
            <a:gdLst/>
            <a:ahLst/>
            <a:cxnLst/>
            <a:rect r="r" b="b" t="t" l="l"/>
            <a:pathLst>
              <a:path h="84614" w="84614">
                <a:moveTo>
                  <a:pt x="0" y="0"/>
                </a:moveTo>
                <a:lnTo>
                  <a:pt x="84614" y="0"/>
                </a:lnTo>
                <a:lnTo>
                  <a:pt x="84614" y="84614"/>
                </a:lnTo>
                <a:lnTo>
                  <a:pt x="0" y="8461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8787778" y="5335329"/>
            <a:ext cx="740131" cy="688828"/>
          </a:xfrm>
          <a:custGeom>
            <a:avLst/>
            <a:gdLst/>
            <a:ahLst/>
            <a:cxnLst/>
            <a:rect r="r" b="b" t="t" l="l"/>
            <a:pathLst>
              <a:path h="688828" w="740131">
                <a:moveTo>
                  <a:pt x="0" y="0"/>
                </a:moveTo>
                <a:lnTo>
                  <a:pt x="740131" y="0"/>
                </a:lnTo>
                <a:lnTo>
                  <a:pt x="740131" y="688828"/>
                </a:lnTo>
                <a:lnTo>
                  <a:pt x="0" y="68882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-280" r="0" b="-28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7064434" y="5159948"/>
            <a:ext cx="809715" cy="817144"/>
          </a:xfrm>
          <a:custGeom>
            <a:avLst/>
            <a:gdLst/>
            <a:ahLst/>
            <a:cxnLst/>
            <a:rect r="r" b="b" t="t" l="l"/>
            <a:pathLst>
              <a:path h="817144" w="809715">
                <a:moveTo>
                  <a:pt x="0" y="0"/>
                </a:moveTo>
                <a:lnTo>
                  <a:pt x="809715" y="0"/>
                </a:lnTo>
                <a:lnTo>
                  <a:pt x="809715" y="817144"/>
                </a:lnTo>
                <a:lnTo>
                  <a:pt x="0" y="81714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-458" t="0" r="-458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0330161" y="5250715"/>
            <a:ext cx="850497" cy="738978"/>
          </a:xfrm>
          <a:custGeom>
            <a:avLst/>
            <a:gdLst/>
            <a:ahLst/>
            <a:cxnLst/>
            <a:rect r="r" b="b" t="t" l="l"/>
            <a:pathLst>
              <a:path h="738978" w="850497">
                <a:moveTo>
                  <a:pt x="0" y="0"/>
                </a:moveTo>
                <a:lnTo>
                  <a:pt x="850497" y="0"/>
                </a:lnTo>
                <a:lnTo>
                  <a:pt x="850497" y="738978"/>
                </a:lnTo>
                <a:lnTo>
                  <a:pt x="0" y="73897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-127" t="0" r="-127" b="0"/>
            </a:stretch>
          </a:blipFill>
        </p:spPr>
      </p:sp>
      <p:grpSp>
        <p:nvGrpSpPr>
          <p:cNvPr name="Group 35" id="35"/>
          <p:cNvGrpSpPr/>
          <p:nvPr/>
        </p:nvGrpSpPr>
        <p:grpSpPr>
          <a:xfrm rot="0">
            <a:off x="5753838" y="2994334"/>
            <a:ext cx="1250533" cy="2425720"/>
            <a:chOff x="0" y="0"/>
            <a:chExt cx="1667377" cy="3234293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2794" y="13843"/>
              <a:ext cx="1661795" cy="3206496"/>
            </a:xfrm>
            <a:custGeom>
              <a:avLst/>
              <a:gdLst/>
              <a:ahLst/>
              <a:cxnLst/>
              <a:rect r="r" b="b" t="t" l="l"/>
              <a:pathLst>
                <a:path h="3206496" w="1661795">
                  <a:moveTo>
                    <a:pt x="45212" y="0"/>
                  </a:moveTo>
                  <a:lnTo>
                    <a:pt x="1661795" y="3183509"/>
                  </a:lnTo>
                  <a:lnTo>
                    <a:pt x="1616456" y="3206496"/>
                  </a:lnTo>
                  <a:lnTo>
                    <a:pt x="0" y="2311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5753838" y="4306056"/>
            <a:ext cx="1131295" cy="1237965"/>
            <a:chOff x="0" y="0"/>
            <a:chExt cx="1508393" cy="165062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6604" y="8255"/>
              <a:ext cx="1495171" cy="1633982"/>
            </a:xfrm>
            <a:custGeom>
              <a:avLst/>
              <a:gdLst/>
              <a:ahLst/>
              <a:cxnLst/>
              <a:rect r="r" b="b" t="t" l="l"/>
              <a:pathLst>
                <a:path h="1633982" w="1495171">
                  <a:moveTo>
                    <a:pt x="37592" y="0"/>
                  </a:moveTo>
                  <a:lnTo>
                    <a:pt x="1495171" y="1599819"/>
                  </a:lnTo>
                  <a:lnTo>
                    <a:pt x="1457579" y="1633982"/>
                  </a:lnTo>
                  <a:lnTo>
                    <a:pt x="0" y="342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5753920" y="5652183"/>
            <a:ext cx="1016663" cy="42273"/>
            <a:chOff x="0" y="0"/>
            <a:chExt cx="1355551" cy="56364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25273" y="0"/>
              <a:ext cx="1305052" cy="56388"/>
            </a:xfrm>
            <a:custGeom>
              <a:avLst/>
              <a:gdLst/>
              <a:ahLst/>
              <a:cxnLst/>
              <a:rect r="r" b="b" t="t" l="l"/>
              <a:pathLst>
                <a:path h="56388" w="1305052">
                  <a:moveTo>
                    <a:pt x="0" y="5588"/>
                  </a:moveTo>
                  <a:lnTo>
                    <a:pt x="1304798" y="0"/>
                  </a:lnTo>
                  <a:lnTo>
                    <a:pt x="1305052" y="50800"/>
                  </a:lnTo>
                  <a:lnTo>
                    <a:pt x="254" y="5638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5753838" y="5839417"/>
            <a:ext cx="1131295" cy="936880"/>
            <a:chOff x="0" y="0"/>
            <a:chExt cx="1508393" cy="1249173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9271" y="5842"/>
              <a:ext cx="1489837" cy="1237488"/>
            </a:xfrm>
            <a:custGeom>
              <a:avLst/>
              <a:gdLst/>
              <a:ahLst/>
              <a:cxnLst/>
              <a:rect r="r" b="b" t="t" l="l"/>
              <a:pathLst>
                <a:path h="1237488" w="1489837">
                  <a:moveTo>
                    <a:pt x="0" y="1198372"/>
                  </a:moveTo>
                  <a:lnTo>
                    <a:pt x="1457579" y="0"/>
                  </a:lnTo>
                  <a:lnTo>
                    <a:pt x="1489837" y="39243"/>
                  </a:lnTo>
                  <a:lnTo>
                    <a:pt x="32258" y="123748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5804299" y="5946149"/>
            <a:ext cx="1238186" cy="2266925"/>
            <a:chOff x="0" y="0"/>
            <a:chExt cx="1650915" cy="3022567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3048" y="13335"/>
              <a:ext cx="1644777" cy="2995930"/>
            </a:xfrm>
            <a:custGeom>
              <a:avLst/>
              <a:gdLst/>
              <a:ahLst/>
              <a:cxnLst/>
              <a:rect r="r" b="b" t="t" l="l"/>
              <a:pathLst>
                <a:path h="2995930" w="1644777">
                  <a:moveTo>
                    <a:pt x="0" y="2971800"/>
                  </a:moveTo>
                  <a:lnTo>
                    <a:pt x="1600073" y="0"/>
                  </a:lnTo>
                  <a:lnTo>
                    <a:pt x="1644777" y="24130"/>
                  </a:lnTo>
                  <a:lnTo>
                    <a:pt x="44704" y="2995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11279751" y="2994334"/>
            <a:ext cx="1298482" cy="2414914"/>
            <a:chOff x="0" y="0"/>
            <a:chExt cx="1731309" cy="3219885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2921" y="13462"/>
              <a:ext cx="1725422" cy="3192907"/>
            </a:xfrm>
            <a:custGeom>
              <a:avLst/>
              <a:gdLst/>
              <a:ahLst/>
              <a:cxnLst/>
              <a:rect r="r" b="b" t="t" l="l"/>
              <a:pathLst>
                <a:path h="3192907" w="1725422">
                  <a:moveTo>
                    <a:pt x="1725422" y="23876"/>
                  </a:moveTo>
                  <a:lnTo>
                    <a:pt x="44958" y="3192907"/>
                  </a:lnTo>
                  <a:lnTo>
                    <a:pt x="0" y="3169158"/>
                  </a:lnTo>
                  <a:lnTo>
                    <a:pt x="168059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11561562" y="5620365"/>
            <a:ext cx="1016671" cy="38100"/>
            <a:chOff x="0" y="0"/>
            <a:chExt cx="1355561" cy="50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25400" y="0"/>
              <a:ext cx="1304798" cy="50800"/>
            </a:xfrm>
            <a:custGeom>
              <a:avLst/>
              <a:gdLst/>
              <a:ahLst/>
              <a:cxnLst/>
              <a:rect r="r" b="b" t="t" l="l"/>
              <a:pathLst>
                <a:path h="50800" w="1304798">
                  <a:moveTo>
                    <a:pt x="1304798" y="50800"/>
                  </a:moveTo>
                  <a:lnTo>
                    <a:pt x="0" y="50800"/>
                  </a:lnTo>
                  <a:lnTo>
                    <a:pt x="0" y="0"/>
                  </a:lnTo>
                  <a:lnTo>
                    <a:pt x="13047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11397083" y="4306056"/>
            <a:ext cx="1181151" cy="1241269"/>
            <a:chOff x="0" y="0"/>
            <a:chExt cx="1574868" cy="1655025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6985" y="7874"/>
              <a:ext cx="1560957" cy="1639189"/>
            </a:xfrm>
            <a:custGeom>
              <a:avLst/>
              <a:gdLst/>
              <a:ahLst/>
              <a:cxnLst/>
              <a:rect r="r" b="b" t="t" l="l"/>
              <a:pathLst>
                <a:path h="1639189" w="1560957">
                  <a:moveTo>
                    <a:pt x="1560957" y="35052"/>
                  </a:moveTo>
                  <a:lnTo>
                    <a:pt x="36830" y="1639189"/>
                  </a:lnTo>
                  <a:lnTo>
                    <a:pt x="0" y="1604264"/>
                  </a:lnTo>
                  <a:lnTo>
                    <a:pt x="152412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1" id="51"/>
          <p:cNvGrpSpPr/>
          <p:nvPr/>
        </p:nvGrpSpPr>
        <p:grpSpPr>
          <a:xfrm rot="0">
            <a:off x="11416583" y="5755749"/>
            <a:ext cx="1161650" cy="1020548"/>
            <a:chOff x="0" y="0"/>
            <a:chExt cx="1548867" cy="136073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8636" y="6223"/>
              <a:ext cx="1531493" cy="1348232"/>
            </a:xfrm>
            <a:custGeom>
              <a:avLst/>
              <a:gdLst/>
              <a:ahLst/>
              <a:cxnLst/>
              <a:rect r="r" b="b" t="t" l="l"/>
              <a:pathLst>
                <a:path h="1348232" w="1531493">
                  <a:moveTo>
                    <a:pt x="1498092" y="1348232"/>
                  </a:moveTo>
                  <a:lnTo>
                    <a:pt x="0" y="38354"/>
                  </a:lnTo>
                  <a:lnTo>
                    <a:pt x="33528" y="0"/>
                  </a:lnTo>
                  <a:lnTo>
                    <a:pt x="1531493" y="131000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3" id="53"/>
          <p:cNvGrpSpPr/>
          <p:nvPr/>
        </p:nvGrpSpPr>
        <p:grpSpPr>
          <a:xfrm rot="0">
            <a:off x="11247440" y="5885866"/>
            <a:ext cx="1330793" cy="2327207"/>
            <a:chOff x="0" y="0"/>
            <a:chExt cx="1774391" cy="3102943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3302" y="12954"/>
              <a:ext cx="1767840" cy="3077083"/>
            </a:xfrm>
            <a:custGeom>
              <a:avLst/>
              <a:gdLst/>
              <a:ahLst/>
              <a:cxnLst/>
              <a:rect r="r" b="b" t="t" l="l"/>
              <a:pathLst>
                <a:path h="3077083" w="1767840">
                  <a:moveTo>
                    <a:pt x="1723517" y="3077083"/>
                  </a:moveTo>
                  <a:lnTo>
                    <a:pt x="0" y="24892"/>
                  </a:lnTo>
                  <a:lnTo>
                    <a:pt x="44196" y="0"/>
                  </a:lnTo>
                  <a:lnTo>
                    <a:pt x="1767840" y="305206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5" id="55"/>
          <p:cNvSpPr/>
          <p:nvPr/>
        </p:nvSpPr>
        <p:spPr>
          <a:xfrm flipH="false" flipV="false" rot="0">
            <a:off x="5594665" y="1762972"/>
            <a:ext cx="2857539" cy="835758"/>
          </a:xfrm>
          <a:custGeom>
            <a:avLst/>
            <a:gdLst/>
            <a:ahLst/>
            <a:cxnLst/>
            <a:rect r="r" b="b" t="t" l="l"/>
            <a:pathLst>
              <a:path h="835758" w="2857539">
                <a:moveTo>
                  <a:pt x="0" y="0"/>
                </a:moveTo>
                <a:lnTo>
                  <a:pt x="2857539" y="0"/>
                </a:lnTo>
                <a:lnTo>
                  <a:pt x="2857539" y="835758"/>
                </a:lnTo>
                <a:lnTo>
                  <a:pt x="0" y="83575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6" id="56"/>
          <p:cNvSpPr txBox="true"/>
          <p:nvPr/>
        </p:nvSpPr>
        <p:spPr>
          <a:xfrm rot="0">
            <a:off x="5893589" y="1888037"/>
            <a:ext cx="2259691" cy="563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1"/>
              </a:lnSpc>
            </a:pPr>
            <a:r>
              <a:rPr lang="en-US" sz="331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IMPACTS</a:t>
            </a:r>
          </a:p>
        </p:txBody>
      </p:sp>
      <p:sp>
        <p:nvSpPr>
          <p:cNvPr name="Freeform 57" id="57"/>
          <p:cNvSpPr/>
          <p:nvPr/>
        </p:nvSpPr>
        <p:spPr>
          <a:xfrm flipH="false" flipV="false" rot="0">
            <a:off x="9701645" y="1762972"/>
            <a:ext cx="2857539" cy="835758"/>
          </a:xfrm>
          <a:custGeom>
            <a:avLst/>
            <a:gdLst/>
            <a:ahLst/>
            <a:cxnLst/>
            <a:rect r="r" b="b" t="t" l="l"/>
            <a:pathLst>
              <a:path h="835758" w="2857539">
                <a:moveTo>
                  <a:pt x="0" y="0"/>
                </a:moveTo>
                <a:lnTo>
                  <a:pt x="2857539" y="0"/>
                </a:lnTo>
                <a:lnTo>
                  <a:pt x="2857539" y="835758"/>
                </a:lnTo>
                <a:lnTo>
                  <a:pt x="0" y="835758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8" id="58"/>
          <p:cNvSpPr txBox="true"/>
          <p:nvPr/>
        </p:nvSpPr>
        <p:spPr>
          <a:xfrm rot="0">
            <a:off x="10113100" y="1821362"/>
            <a:ext cx="2034629" cy="563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8"/>
              </a:lnSpc>
            </a:pPr>
            <a:r>
              <a:rPr lang="en-US" sz="332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BENEFITS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3101" y="2560630"/>
            <a:ext cx="5591564" cy="1470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6" indent="-226698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Reduces travel stress by handling delays and disruptions automatically.</a:t>
            </a:r>
          </a:p>
          <a:p>
            <a:pPr algn="just">
              <a:lnSpc>
                <a:spcPts val="2940"/>
              </a:lnSpc>
              <a:spcBef>
                <a:spcPct val="0"/>
              </a:spcBef>
            </a:pPr>
          </a:p>
          <a:p>
            <a:pPr algn="just">
              <a:lnSpc>
                <a:spcPts val="2940"/>
              </a:lnSpc>
              <a:spcBef>
                <a:spcPct val="0"/>
              </a:spcBef>
            </a:pPr>
          </a:p>
        </p:txBody>
      </p:sp>
      <p:sp>
        <p:nvSpPr>
          <p:cNvPr name="TextBox 60" id="60"/>
          <p:cNvSpPr txBox="true"/>
          <p:nvPr/>
        </p:nvSpPr>
        <p:spPr>
          <a:xfrm rot="0">
            <a:off x="181904" y="3993189"/>
            <a:ext cx="5874162" cy="72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Enhanc</a:t>
            </a: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es safety through QR IDs and destination alerts.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0" y="5461298"/>
            <a:ext cx="5883687" cy="72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</a:t>
            </a: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romotes eco-friendly and sustainable tourism practices.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591305" y="6696707"/>
            <a:ext cx="5055359" cy="72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</a:t>
            </a: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apts travel experiences to user preferences dynamically.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2559184" y="2688713"/>
            <a:ext cx="5449421" cy="72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Saves time by automating itinerary planning.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322341" y="8174974"/>
            <a:ext cx="5997144" cy="72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Influences traveler decisions with personalized suggestions.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12559184" y="3949822"/>
            <a:ext cx="5581477" cy="72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Helps control expenses with a live budget tracker.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2241365" y="5229438"/>
            <a:ext cx="6046635" cy="72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Provides tailored recommendations for activities and experiences.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2507118" y="6738197"/>
            <a:ext cx="5489020" cy="72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Encourages social interaction through sharing tips and experiences.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2507118" y="8251173"/>
            <a:ext cx="5489020" cy="72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Makes trips more enjoyable with gamified challenges and engagement.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DAGzZB_BRIA</dc:identifier>
  <dcterms:modified xsi:type="dcterms:W3CDTF">2011-08-01T06:04:30Z</dcterms:modified>
  <cp:revision>1</cp:revision>
  <dc:title>CODE VERSE PPT Submission Template.pptx</dc:title>
</cp:coreProperties>
</file>