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sldImg"/>
          </p:nvPr>
        </p:nvSpPr>
        <p:spPr>
          <a:xfrm>
            <a:off x="216000" y="812520"/>
            <a:ext cx="7127280" cy="4008960"/>
          </a:xfrm>
          <a:prstGeom prst="rect">
            <a:avLst/>
          </a:prstGeom>
        </p:spPr>
        <p:txBody>
          <a:bodyPr lIns="0" rIns="0" tIns="0" bIns="0" anchor="ctr"/>
          <a:p>
            <a:r>
              <a:rPr b="0" lang="en-IN" sz="1400" spc="-1" strike="noStrike">
                <a:solidFill>
                  <a:srgbClr val="000000"/>
                </a:solidFill>
                <a:latin typeface="Arial"/>
              </a:rPr>
              <a:t>Click to move the slide</a:t>
            </a:r>
            <a:endParaRPr b="0" lang="en-IN" sz="1400" spc="-1" strike="noStrike">
              <a:solidFill>
                <a:srgbClr val="000000"/>
              </a:solidFill>
              <a:latin typeface="Arial"/>
            </a:endParaRPr>
          </a:p>
        </p:txBody>
      </p:sp>
      <p:sp>
        <p:nvSpPr>
          <p:cNvPr id="89"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90"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&lt;header&gt;</a:t>
            </a:r>
            <a:endParaRPr b="0" lang="en-IN" sz="1400" spc="-1" strike="noStrike">
              <a:latin typeface="Times New Roman"/>
            </a:endParaRPr>
          </a:p>
        </p:txBody>
      </p:sp>
      <p:sp>
        <p:nvSpPr>
          <p:cNvPr id="91"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&lt;date/time&gt;</a:t>
            </a:r>
            <a:endParaRPr b="0" lang="en-IN" sz="1400" spc="-1" strike="noStrike">
              <a:latin typeface="Times New Roman"/>
            </a:endParaRPr>
          </a:p>
        </p:txBody>
      </p:sp>
      <p:sp>
        <p:nvSpPr>
          <p:cNvPr id="92"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&lt;footer&gt;</a:t>
            </a:r>
            <a:endParaRPr b="0" lang="en-IN" sz="1400" spc="-1" strike="noStrike">
              <a:latin typeface="Times New Roman"/>
            </a:endParaRPr>
          </a:p>
        </p:txBody>
      </p:sp>
      <p:sp>
        <p:nvSpPr>
          <p:cNvPr id="93" name="PlaceHolder 6"/>
          <p:cNvSpPr>
            <a:spLocks noGrp="1"/>
          </p:cNvSpPr>
          <p:nvPr>
            <p:ph type="sldNum"/>
          </p:nvPr>
        </p:nvSpPr>
        <p:spPr>
          <a:xfrm>
            <a:off x="4278960" y="10157400"/>
            <a:ext cx="3280680" cy="534240"/>
          </a:xfrm>
          <a:prstGeom prst="rect">
            <a:avLst/>
          </a:prstGeom>
        </p:spPr>
        <p:txBody>
          <a:bodyPr lIns="0" rIns="0" tIns="0" bIns="0" anchor="b"/>
          <a:p>
            <a:pPr algn="r"/>
            <a:fld id="{4F5B1D24-D997-468E-8000-C79FC4A94D7B}"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1143000" y="685800"/>
            <a:ext cx="4571640" cy="3428640"/>
          </a:xfrm>
          <a:prstGeom prst="rect">
            <a:avLst/>
          </a:prstGeom>
        </p:spPr>
      </p:sp>
      <p:sp>
        <p:nvSpPr>
          <p:cNvPr id="118" name="PlaceHolder 2"/>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
        <p:nvSpPr>
          <p:cNvPr id="119" name="TextShape 3"/>
          <p:cNvSpPr txBox="1"/>
          <p:nvPr/>
        </p:nvSpPr>
        <p:spPr>
          <a:xfrm>
            <a:off x="3884760" y="8685360"/>
            <a:ext cx="2971440" cy="456840"/>
          </a:xfrm>
          <a:prstGeom prst="rect">
            <a:avLst/>
          </a:prstGeom>
          <a:noFill/>
          <a:ln>
            <a:noFill/>
          </a:ln>
        </p:spPr>
        <p:txBody>
          <a:bodyPr anchor="b"/>
          <a:p>
            <a:pPr algn="r">
              <a:lnSpc>
                <a:spcPct val="100000"/>
              </a:lnSpc>
            </a:pPr>
            <a:fld id="{360ED66B-D757-44B0-AACE-76EC731EF531}" type="slidenum">
              <a:rPr b="0" lang="en-IN" sz="1400" spc="-1" strike="noStrike">
                <a:latin typeface="Times New Roman"/>
              </a:rPr>
              <a:t>&lt;number&gt;</a:t>
            </a:fld>
            <a:endParaRPr b="0" lang="en-IN" sz="14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sldImg"/>
          </p:nvPr>
        </p:nvSpPr>
        <p:spPr>
          <a:xfrm>
            <a:off x="1143000" y="685800"/>
            <a:ext cx="4571640" cy="3428640"/>
          </a:xfrm>
          <a:prstGeom prst="rect">
            <a:avLst/>
          </a:prstGeom>
        </p:spPr>
      </p:sp>
      <p:sp>
        <p:nvSpPr>
          <p:cNvPr id="145" name="PlaceHolder 2"/>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
        <p:nvSpPr>
          <p:cNvPr id="146" name="TextShape 3"/>
          <p:cNvSpPr txBox="1"/>
          <p:nvPr/>
        </p:nvSpPr>
        <p:spPr>
          <a:xfrm>
            <a:off x="3884760" y="8685360"/>
            <a:ext cx="2971440" cy="456840"/>
          </a:xfrm>
          <a:prstGeom prst="rect">
            <a:avLst/>
          </a:prstGeom>
          <a:noFill/>
          <a:ln>
            <a:noFill/>
          </a:ln>
        </p:spPr>
        <p:txBody>
          <a:bodyPr anchor="b"/>
          <a:p>
            <a:pPr algn="r">
              <a:lnSpc>
                <a:spcPct val="100000"/>
              </a:lnSpc>
            </a:pPr>
            <a:fld id="{13C80E67-4F91-4DF5-A470-4BD67BA4B8C9}" type="slidenum">
              <a:rPr b="0" lang="en-IN" sz="1400" spc="-1" strike="noStrike">
                <a:latin typeface="Times New Roman"/>
              </a:rPr>
              <a:t>&lt;number&gt;</a:t>
            </a:fld>
            <a:endParaRPr b="0" lang="en-IN" sz="14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sldImg"/>
          </p:nvPr>
        </p:nvSpPr>
        <p:spPr>
          <a:xfrm>
            <a:off x="1143000" y="685800"/>
            <a:ext cx="4571640" cy="3428640"/>
          </a:xfrm>
          <a:prstGeom prst="rect">
            <a:avLst/>
          </a:prstGeom>
        </p:spPr>
      </p:sp>
      <p:sp>
        <p:nvSpPr>
          <p:cNvPr id="148" name="PlaceHolder 2"/>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
        <p:nvSpPr>
          <p:cNvPr id="149" name="TextShape 3"/>
          <p:cNvSpPr txBox="1"/>
          <p:nvPr/>
        </p:nvSpPr>
        <p:spPr>
          <a:xfrm>
            <a:off x="3884760" y="8685360"/>
            <a:ext cx="2971440" cy="456840"/>
          </a:xfrm>
          <a:prstGeom prst="rect">
            <a:avLst/>
          </a:prstGeom>
          <a:noFill/>
          <a:ln>
            <a:noFill/>
          </a:ln>
        </p:spPr>
        <p:txBody>
          <a:bodyPr anchor="b"/>
          <a:p>
            <a:pPr algn="r">
              <a:lnSpc>
                <a:spcPct val="100000"/>
              </a:lnSpc>
            </a:pPr>
            <a:fld id="{154E232B-F7A8-4A32-BD0F-0D186D33D76C}" type="slidenum">
              <a:rPr b="0" lang="en-IN" sz="1400" spc="-1" strike="noStrike">
                <a:latin typeface="Times New Roman"/>
              </a:rPr>
              <a:t>&lt;number&gt;</a:t>
            </a:fld>
            <a:endParaRPr b="0" lang="en-IN" sz="14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3884760" y="8685360"/>
            <a:ext cx="2971440" cy="456840"/>
          </a:xfrm>
          <a:prstGeom prst="rect">
            <a:avLst/>
          </a:prstGeom>
          <a:noFill/>
          <a:ln>
            <a:noFill/>
          </a:ln>
        </p:spPr>
        <p:txBody>
          <a:bodyPr anchor="b"/>
          <a:p>
            <a:pPr algn="r">
              <a:lnSpc>
                <a:spcPct val="100000"/>
              </a:lnSpc>
            </a:pPr>
            <a:fld id="{3A5883F4-EF01-4677-9DDE-579BF4E645D8}" type="slidenum">
              <a:rPr b="0" lang="en-IN" sz="1400" spc="-1" strike="noStrike">
                <a:latin typeface="Times New Roman"/>
              </a:rPr>
              <a:t>&lt;number&gt;</a:t>
            </a:fld>
            <a:endParaRPr b="0" lang="en-IN" sz="1400" spc="-1" strike="noStrike">
              <a:latin typeface="Times New Roman"/>
            </a:endParaRPr>
          </a:p>
        </p:txBody>
      </p:sp>
      <p:sp>
        <p:nvSpPr>
          <p:cNvPr id="121" name="PlaceHolder 2"/>
          <p:cNvSpPr>
            <a:spLocks noGrp="1"/>
          </p:cNvSpPr>
          <p:nvPr>
            <p:ph type="sldImg"/>
          </p:nvPr>
        </p:nvSpPr>
        <p:spPr>
          <a:xfrm>
            <a:off x="1143000" y="685800"/>
            <a:ext cx="4571640" cy="3428640"/>
          </a:xfrm>
          <a:prstGeom prst="rect">
            <a:avLst/>
          </a:prstGeom>
        </p:spPr>
      </p:sp>
      <p:sp>
        <p:nvSpPr>
          <p:cNvPr id="122"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3884760" y="8685360"/>
            <a:ext cx="2971440" cy="456840"/>
          </a:xfrm>
          <a:prstGeom prst="rect">
            <a:avLst/>
          </a:prstGeom>
          <a:noFill/>
          <a:ln>
            <a:noFill/>
          </a:ln>
        </p:spPr>
        <p:txBody>
          <a:bodyPr anchor="b"/>
          <a:p>
            <a:pPr algn="r">
              <a:lnSpc>
                <a:spcPct val="100000"/>
              </a:lnSpc>
            </a:pPr>
            <a:fld id="{6BD282D6-8B13-4540-B4F9-61D24985046F}" type="slidenum">
              <a:rPr b="0" lang="en-IN" sz="1400" spc="-1" strike="noStrike">
                <a:latin typeface="Times New Roman"/>
              </a:rPr>
              <a:t>&lt;number&gt;</a:t>
            </a:fld>
            <a:endParaRPr b="0" lang="en-IN" sz="1400" spc="-1" strike="noStrike">
              <a:latin typeface="Times New Roman"/>
            </a:endParaRPr>
          </a:p>
        </p:txBody>
      </p:sp>
      <p:sp>
        <p:nvSpPr>
          <p:cNvPr id="124" name="PlaceHolder 2"/>
          <p:cNvSpPr>
            <a:spLocks noGrp="1"/>
          </p:cNvSpPr>
          <p:nvPr>
            <p:ph type="sldImg"/>
          </p:nvPr>
        </p:nvSpPr>
        <p:spPr>
          <a:xfrm>
            <a:off x="1143000" y="685800"/>
            <a:ext cx="4571640" cy="3428640"/>
          </a:xfrm>
          <a:prstGeom prst="rect">
            <a:avLst/>
          </a:prstGeom>
        </p:spPr>
      </p:sp>
      <p:sp>
        <p:nvSpPr>
          <p:cNvPr id="125"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3884760" y="8685360"/>
            <a:ext cx="2971440" cy="456840"/>
          </a:xfrm>
          <a:prstGeom prst="rect">
            <a:avLst/>
          </a:prstGeom>
          <a:noFill/>
          <a:ln>
            <a:noFill/>
          </a:ln>
        </p:spPr>
        <p:txBody>
          <a:bodyPr anchor="b"/>
          <a:p>
            <a:pPr algn="r">
              <a:lnSpc>
                <a:spcPct val="100000"/>
              </a:lnSpc>
            </a:pPr>
            <a:fld id="{C985C832-E6A9-4D6F-9F73-87E261F68EB2}" type="slidenum">
              <a:rPr b="0" lang="en-IN" sz="1400" spc="-1" strike="noStrike">
                <a:latin typeface="Times New Roman"/>
              </a:rPr>
              <a:t>&lt;number&gt;</a:t>
            </a:fld>
            <a:endParaRPr b="0" lang="en-IN" sz="1400" spc="-1" strike="noStrike">
              <a:latin typeface="Times New Roman"/>
            </a:endParaRPr>
          </a:p>
        </p:txBody>
      </p:sp>
      <p:sp>
        <p:nvSpPr>
          <p:cNvPr id="127" name="PlaceHolder 2"/>
          <p:cNvSpPr>
            <a:spLocks noGrp="1"/>
          </p:cNvSpPr>
          <p:nvPr>
            <p:ph type="sldImg"/>
          </p:nvPr>
        </p:nvSpPr>
        <p:spPr>
          <a:xfrm>
            <a:off x="1143000" y="685800"/>
            <a:ext cx="4571640" cy="3428640"/>
          </a:xfrm>
          <a:prstGeom prst="rect">
            <a:avLst/>
          </a:prstGeom>
        </p:spPr>
      </p:sp>
      <p:sp>
        <p:nvSpPr>
          <p:cNvPr id="128"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1143000" y="685800"/>
            <a:ext cx="4571640" cy="3428640"/>
          </a:xfrm>
          <a:prstGeom prst="rect">
            <a:avLst/>
          </a:prstGeom>
        </p:spPr>
      </p:sp>
      <p:sp>
        <p:nvSpPr>
          <p:cNvPr id="130" name="PlaceHolder 2"/>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
        <p:nvSpPr>
          <p:cNvPr id="131" name="TextShape 3"/>
          <p:cNvSpPr txBox="1"/>
          <p:nvPr/>
        </p:nvSpPr>
        <p:spPr>
          <a:xfrm>
            <a:off x="3884760" y="8685360"/>
            <a:ext cx="2971440" cy="456840"/>
          </a:xfrm>
          <a:prstGeom prst="rect">
            <a:avLst/>
          </a:prstGeom>
          <a:noFill/>
          <a:ln>
            <a:noFill/>
          </a:ln>
        </p:spPr>
        <p:txBody>
          <a:bodyPr anchor="b"/>
          <a:p>
            <a:pPr algn="r">
              <a:lnSpc>
                <a:spcPct val="100000"/>
              </a:lnSpc>
            </a:pPr>
            <a:fld id="{2951B751-F8FC-46D9-AA20-1EAD6FDA6298}" type="slidenum">
              <a:rPr b="0" lang="en-IN" sz="1400" spc="-1" strike="noStrike">
                <a:latin typeface="Times New Roman"/>
              </a:rPr>
              <a:t>&lt;number&gt;</a:t>
            </a:fld>
            <a:endParaRPr b="0" lang="en-IN" sz="14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1143000" y="685800"/>
            <a:ext cx="4571640" cy="3428640"/>
          </a:xfrm>
          <a:prstGeom prst="rect">
            <a:avLst/>
          </a:prstGeom>
        </p:spPr>
      </p:sp>
      <p:sp>
        <p:nvSpPr>
          <p:cNvPr id="133" name="PlaceHolder 2"/>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
        <p:nvSpPr>
          <p:cNvPr id="134" name="TextShape 3"/>
          <p:cNvSpPr txBox="1"/>
          <p:nvPr/>
        </p:nvSpPr>
        <p:spPr>
          <a:xfrm>
            <a:off x="3884760" y="8685360"/>
            <a:ext cx="2971440" cy="456840"/>
          </a:xfrm>
          <a:prstGeom prst="rect">
            <a:avLst/>
          </a:prstGeom>
          <a:noFill/>
          <a:ln>
            <a:noFill/>
          </a:ln>
        </p:spPr>
        <p:txBody>
          <a:bodyPr anchor="b"/>
          <a:p>
            <a:pPr algn="r">
              <a:lnSpc>
                <a:spcPct val="100000"/>
              </a:lnSpc>
            </a:pPr>
            <a:fld id="{03BA8566-E331-4F43-A912-109883309C76}" type="slidenum">
              <a:rPr b="0" lang="en-IN" sz="1400" spc="-1" strike="noStrike">
                <a:latin typeface="Times New Roman"/>
              </a:rPr>
              <a:t>&lt;number&gt;</a:t>
            </a:fld>
            <a:endParaRPr b="0" lang="en-IN" sz="14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sldImg"/>
          </p:nvPr>
        </p:nvSpPr>
        <p:spPr>
          <a:xfrm>
            <a:off x="1143000" y="685800"/>
            <a:ext cx="4571640" cy="3428640"/>
          </a:xfrm>
          <a:prstGeom prst="rect">
            <a:avLst/>
          </a:prstGeom>
        </p:spPr>
      </p:sp>
      <p:sp>
        <p:nvSpPr>
          <p:cNvPr id="136" name="PlaceHolder 2"/>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
        <p:nvSpPr>
          <p:cNvPr id="137" name="TextShape 3"/>
          <p:cNvSpPr txBox="1"/>
          <p:nvPr/>
        </p:nvSpPr>
        <p:spPr>
          <a:xfrm>
            <a:off x="3884760" y="8685360"/>
            <a:ext cx="2971440" cy="456840"/>
          </a:xfrm>
          <a:prstGeom prst="rect">
            <a:avLst/>
          </a:prstGeom>
          <a:noFill/>
          <a:ln>
            <a:noFill/>
          </a:ln>
        </p:spPr>
        <p:txBody>
          <a:bodyPr anchor="b"/>
          <a:p>
            <a:pPr algn="r">
              <a:lnSpc>
                <a:spcPct val="100000"/>
              </a:lnSpc>
            </a:pPr>
            <a:fld id="{C31BE5FF-DA4A-4F9B-BCCF-DBB84CC77FF4}" type="slidenum">
              <a:rPr b="0" lang="en-IN" sz="1400" spc="-1" strike="noStrike">
                <a:latin typeface="Times New Roman"/>
              </a:rPr>
              <a:t>&lt;number&gt;</a:t>
            </a:fld>
            <a:endParaRPr b="0" lang="en-IN" sz="14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1143000" y="685800"/>
            <a:ext cx="4571640" cy="3428640"/>
          </a:xfrm>
          <a:prstGeom prst="rect">
            <a:avLst/>
          </a:prstGeom>
        </p:spPr>
      </p:sp>
      <p:sp>
        <p:nvSpPr>
          <p:cNvPr id="139" name="PlaceHolder 2"/>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
        <p:nvSpPr>
          <p:cNvPr id="140" name="TextShape 3"/>
          <p:cNvSpPr txBox="1"/>
          <p:nvPr/>
        </p:nvSpPr>
        <p:spPr>
          <a:xfrm>
            <a:off x="3884760" y="8685360"/>
            <a:ext cx="2971440" cy="456840"/>
          </a:xfrm>
          <a:prstGeom prst="rect">
            <a:avLst/>
          </a:prstGeom>
          <a:noFill/>
          <a:ln>
            <a:noFill/>
          </a:ln>
        </p:spPr>
        <p:txBody>
          <a:bodyPr anchor="b"/>
          <a:p>
            <a:pPr algn="r">
              <a:lnSpc>
                <a:spcPct val="100000"/>
              </a:lnSpc>
            </a:pPr>
            <a:fld id="{C767E7F7-FE7E-43C0-8887-7221D28A456C}" type="slidenum">
              <a:rPr b="0" lang="en-IN" sz="1400" spc="-1" strike="noStrike">
                <a:latin typeface="Times New Roman"/>
              </a:rPr>
              <a:t>&lt;number&gt;</a:t>
            </a:fld>
            <a:endParaRPr b="0" lang="en-IN" sz="14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sldImg"/>
          </p:nvPr>
        </p:nvSpPr>
        <p:spPr>
          <a:xfrm>
            <a:off x="1143000" y="685800"/>
            <a:ext cx="4571640" cy="3428640"/>
          </a:xfrm>
          <a:prstGeom prst="rect">
            <a:avLst/>
          </a:prstGeom>
        </p:spPr>
      </p:sp>
      <p:sp>
        <p:nvSpPr>
          <p:cNvPr id="142" name="PlaceHolder 2"/>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
        <p:nvSpPr>
          <p:cNvPr id="143" name="TextShape 3"/>
          <p:cNvSpPr txBox="1"/>
          <p:nvPr/>
        </p:nvSpPr>
        <p:spPr>
          <a:xfrm>
            <a:off x="3884760" y="8685360"/>
            <a:ext cx="2971440" cy="456840"/>
          </a:xfrm>
          <a:prstGeom prst="rect">
            <a:avLst/>
          </a:prstGeom>
          <a:noFill/>
          <a:ln>
            <a:noFill/>
          </a:ln>
        </p:spPr>
        <p:txBody>
          <a:bodyPr anchor="b"/>
          <a:p>
            <a:pPr algn="r">
              <a:lnSpc>
                <a:spcPct val="100000"/>
              </a:lnSpc>
            </a:pPr>
            <a:fld id="{E7FD3459-9D6B-437D-82CC-DFB96F06FADF}" type="slidenum">
              <a:rPr b="0" lang="en-IN" sz="1400" spc="-1" strike="noStrike">
                <a:latin typeface="Times New Roman"/>
              </a:rPr>
              <a:t>&lt;number&gt;</a:t>
            </a:fld>
            <a:endParaRPr b="0" lang="en-IN"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8584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30"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8584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33"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8584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38"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1"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8584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5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8584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5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8584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5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5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85840"/>
            <a:ext cx="8229240" cy="114264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57200" y="-28584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8584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6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6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6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8584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8584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6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6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8584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7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7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7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8584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7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8584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7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7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8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8584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8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8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8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8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8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8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8584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11"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8584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13"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85840"/>
            <a:ext cx="8229240" cy="114264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8584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8584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1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20"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8584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22"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8584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2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8"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0"/>
            <a:ext cx="9143640" cy="6857640"/>
            <a:chOff x="0" y="0"/>
            <a:chExt cx="9143640" cy="6857640"/>
          </a:xfrm>
        </p:grpSpPr>
        <p:pic>
          <p:nvPicPr>
            <p:cNvPr id="1" name="Google Shape;11;p1" descr=""/>
            <p:cNvPicPr/>
            <p:nvPr/>
          </p:nvPicPr>
          <p:blipFill>
            <a:blip r:embed="rId2"/>
            <a:stretch/>
          </p:blipFill>
          <p:spPr>
            <a:xfrm>
              <a:off x="6929280" y="5155920"/>
              <a:ext cx="2071440" cy="1701720"/>
            </a:xfrm>
            <a:prstGeom prst="rect">
              <a:avLst/>
            </a:prstGeom>
            <a:ln>
              <a:noFill/>
            </a:ln>
          </p:spPr>
        </p:pic>
        <p:pic>
          <p:nvPicPr>
            <p:cNvPr id="2" name="Google Shape;12;p1" descr=""/>
            <p:cNvPicPr/>
            <p:nvPr/>
          </p:nvPicPr>
          <p:blipFill>
            <a:blip r:embed="rId3"/>
            <a:stretch/>
          </p:blipFill>
          <p:spPr>
            <a:xfrm>
              <a:off x="0" y="0"/>
              <a:ext cx="9143640" cy="2491200"/>
            </a:xfrm>
            <a:prstGeom prst="rect">
              <a:avLst/>
            </a:prstGeom>
            <a:ln>
              <a:noFill/>
            </a:ln>
          </p:spPr>
        </p:pic>
      </p:grpSp>
      <p:grpSp>
        <p:nvGrpSpPr>
          <p:cNvPr id="3" name="Group 2"/>
          <p:cNvGrpSpPr/>
          <p:nvPr/>
        </p:nvGrpSpPr>
        <p:grpSpPr>
          <a:xfrm>
            <a:off x="0" y="0"/>
            <a:ext cx="9143640" cy="6857640"/>
            <a:chOff x="0" y="0"/>
            <a:chExt cx="9143640" cy="6857640"/>
          </a:xfrm>
        </p:grpSpPr>
        <p:pic>
          <p:nvPicPr>
            <p:cNvPr id="4" name="Google Shape;20;p2" descr=""/>
            <p:cNvPicPr/>
            <p:nvPr/>
          </p:nvPicPr>
          <p:blipFill>
            <a:blip r:embed="rId4"/>
            <a:stretch/>
          </p:blipFill>
          <p:spPr>
            <a:xfrm>
              <a:off x="0" y="0"/>
              <a:ext cx="9143640" cy="6309000"/>
            </a:xfrm>
            <a:prstGeom prst="rect">
              <a:avLst/>
            </a:prstGeom>
            <a:ln>
              <a:noFill/>
            </a:ln>
          </p:spPr>
        </p:pic>
        <p:pic>
          <p:nvPicPr>
            <p:cNvPr id="5" name="Google Shape;21;p2" descr=""/>
            <p:cNvPicPr/>
            <p:nvPr/>
          </p:nvPicPr>
          <p:blipFill>
            <a:blip r:embed="rId5"/>
            <a:stretch/>
          </p:blipFill>
          <p:spPr>
            <a:xfrm>
              <a:off x="6643800" y="4803840"/>
              <a:ext cx="2499840" cy="2053800"/>
            </a:xfrm>
            <a:prstGeom prst="rect">
              <a:avLst/>
            </a:prstGeom>
            <a:ln>
              <a:noFill/>
            </a:ln>
          </p:spPr>
        </p:pic>
      </p:grpSp>
      <p:sp>
        <p:nvSpPr>
          <p:cNvPr id="6" name="PlaceHolder 3"/>
          <p:cNvSpPr>
            <a:spLocks noGrp="1"/>
          </p:cNvSpPr>
          <p:nvPr>
            <p:ph type="title"/>
          </p:nvPr>
        </p:nvSpPr>
        <p:spPr>
          <a:xfrm>
            <a:off x="685800" y="1643040"/>
            <a:ext cx="7772040" cy="1469520"/>
          </a:xfrm>
          <a:prstGeom prst="rect">
            <a:avLst/>
          </a:prstGeom>
        </p:spPr>
        <p:txBody>
          <a:bodyPr anchor="ctr"/>
          <a:p>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7"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4" name="Group 1"/>
          <p:cNvGrpSpPr/>
          <p:nvPr/>
        </p:nvGrpSpPr>
        <p:grpSpPr>
          <a:xfrm>
            <a:off x="0" y="0"/>
            <a:ext cx="9143640" cy="6857640"/>
            <a:chOff x="0" y="0"/>
            <a:chExt cx="9143640" cy="6857640"/>
          </a:xfrm>
        </p:grpSpPr>
        <p:pic>
          <p:nvPicPr>
            <p:cNvPr id="45" name="Google Shape;11;p1" descr=""/>
            <p:cNvPicPr/>
            <p:nvPr/>
          </p:nvPicPr>
          <p:blipFill>
            <a:blip r:embed="rId2"/>
            <a:stretch/>
          </p:blipFill>
          <p:spPr>
            <a:xfrm>
              <a:off x="6929280" y="5155920"/>
              <a:ext cx="2071440" cy="1701720"/>
            </a:xfrm>
            <a:prstGeom prst="rect">
              <a:avLst/>
            </a:prstGeom>
            <a:ln>
              <a:noFill/>
            </a:ln>
          </p:spPr>
        </p:pic>
        <p:pic>
          <p:nvPicPr>
            <p:cNvPr id="46" name="Google Shape;12;p1" descr=""/>
            <p:cNvPicPr/>
            <p:nvPr/>
          </p:nvPicPr>
          <p:blipFill>
            <a:blip r:embed="rId3"/>
            <a:stretch/>
          </p:blipFill>
          <p:spPr>
            <a:xfrm>
              <a:off x="0" y="0"/>
              <a:ext cx="9143640" cy="2491200"/>
            </a:xfrm>
            <a:prstGeom prst="rect">
              <a:avLst/>
            </a:prstGeom>
            <a:ln>
              <a:noFill/>
            </a:ln>
          </p:spPr>
        </p:pic>
      </p:grpSp>
      <p:sp>
        <p:nvSpPr>
          <p:cNvPr id="47" name="PlaceHolder 2"/>
          <p:cNvSpPr>
            <a:spLocks noGrp="1"/>
          </p:cNvSpPr>
          <p:nvPr>
            <p:ph type="title"/>
          </p:nvPr>
        </p:nvSpPr>
        <p:spPr>
          <a:xfrm>
            <a:off x="457200" y="-285840"/>
            <a:ext cx="8229240" cy="1142640"/>
          </a:xfrm>
          <a:prstGeom prst="rect">
            <a:avLst/>
          </a:prstGeom>
        </p:spPr>
        <p:txBody>
          <a:bodyPr anchor="ctr"/>
          <a:p>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8" name="PlaceHolder 3"/>
          <p:cNvSpPr>
            <a:spLocks noGrp="1"/>
          </p:cNvSpPr>
          <p:nvPr>
            <p:ph type="dt"/>
          </p:nvPr>
        </p:nvSpPr>
        <p:spPr>
          <a:xfrm>
            <a:off x="457200" y="6356520"/>
            <a:ext cx="2133360" cy="364680"/>
          </a:xfrm>
          <a:prstGeom prst="rect">
            <a:avLst/>
          </a:prstGeom>
        </p:spPr>
        <p:txBody>
          <a:bodyPr anchor="ctr"/>
          <a:p>
            <a:endParaRPr b="0" lang="en-IN" sz="2400" spc="-1" strike="noStrike">
              <a:latin typeface="Times New Roman"/>
            </a:endParaRPr>
          </a:p>
        </p:txBody>
      </p:sp>
      <p:sp>
        <p:nvSpPr>
          <p:cNvPr id="49" name="PlaceHolder 4"/>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50" name="PlaceHolder 5"/>
          <p:cNvSpPr>
            <a:spLocks noGrp="1"/>
          </p:cNvSpPr>
          <p:nvPr>
            <p:ph type="sldNum"/>
          </p:nvPr>
        </p:nvSpPr>
        <p:spPr>
          <a:xfrm>
            <a:off x="6553080" y="6356520"/>
            <a:ext cx="2133360" cy="364680"/>
          </a:xfrm>
          <a:prstGeom prst="rect">
            <a:avLst/>
          </a:prstGeom>
        </p:spPr>
        <p:txBody>
          <a:bodyPr anchor="ctr"/>
          <a:p>
            <a:pPr algn="r">
              <a:lnSpc>
                <a:spcPct val="100000"/>
              </a:lnSpc>
            </a:pPr>
            <a:fld id="{F6E6A644-D818-4DA3-9510-E1A97BE57FE9}" type="slidenum">
              <a:rPr b="0" lang="en-IN" sz="1200" spc="-1" strike="noStrike">
                <a:solidFill>
                  <a:srgbClr val="888888"/>
                </a:solidFill>
                <a:latin typeface="Calibri"/>
                <a:ea typeface="Calibri"/>
              </a:rPr>
              <a:t>&lt;number&gt;</a:t>
            </a:fld>
            <a:endParaRPr b="0" lang="en-IN" sz="1200" spc="-1" strike="noStrike">
              <a:latin typeface="Times New Roman"/>
            </a:endParaRPr>
          </a:p>
        </p:txBody>
      </p:sp>
      <p:sp>
        <p:nvSpPr>
          <p:cNvPr id="51" name="PlaceHolder 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hyperlink" Target="https://docs.oracle.com/javase/8/docs/technotes/guides/rmi/hello/hello-world.html" TargetMode="External"/><Relationship Id="rId2" Type="http://schemas.openxmlformats.org/officeDocument/2006/relationships/hyperlink" Target="https://docs.oracle.com/javase/tutorial/rmi/" TargetMode="External"/><Relationship Id="rId3" Type="http://schemas.openxmlformats.org/officeDocument/2006/relationships/hyperlink" Target="https://docs.oracle.com/javase/tutorial/rmi/" TargetMode="External"/><Relationship Id="rId4" Type="http://schemas.openxmlformats.org/officeDocument/2006/relationships/slideLayout" Target="../slideLayouts/slideLayout17.xml"/><Relationship Id="rId5"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7.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7.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7.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7.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62640" y="971640"/>
            <a:ext cx="9143640" cy="1469520"/>
          </a:xfrm>
          <a:prstGeom prst="rect">
            <a:avLst/>
          </a:prstGeom>
          <a:noFill/>
          <a:ln>
            <a:noFill/>
          </a:ln>
        </p:spPr>
        <p:txBody>
          <a:bodyPr anchor="ctr"/>
          <a:p>
            <a:pPr algn="ctr">
              <a:lnSpc>
                <a:spcPct val="100000"/>
              </a:lnSpc>
            </a:pPr>
            <a:r>
              <a:rPr b="0" lang="en-IN" sz="6600" spc="-1" strike="noStrike">
                <a:solidFill>
                  <a:srgbClr val="000000"/>
                </a:solidFill>
                <a:latin typeface="Calibri"/>
                <a:ea typeface="Calibri"/>
              </a:rPr>
              <a:t>Land Record Digitization using a distributed approach</a:t>
            </a:r>
            <a:endParaRPr b="0" lang="en-IN" sz="6600" spc="-1" strike="noStrike">
              <a:solidFill>
                <a:srgbClr val="000000"/>
              </a:solidFill>
              <a:latin typeface="Arial"/>
            </a:endParaRPr>
          </a:p>
        </p:txBody>
      </p:sp>
      <p:sp>
        <p:nvSpPr>
          <p:cNvPr id="95" name="TextShape 2"/>
          <p:cNvSpPr txBox="1"/>
          <p:nvPr/>
        </p:nvSpPr>
        <p:spPr>
          <a:xfrm>
            <a:off x="957600" y="3198600"/>
            <a:ext cx="6400440" cy="1730520"/>
          </a:xfrm>
          <a:prstGeom prst="rect">
            <a:avLst/>
          </a:prstGeom>
          <a:noFill/>
          <a:ln>
            <a:noFill/>
          </a:ln>
        </p:spPr>
        <p:txBody>
          <a:bodyPr/>
          <a:p>
            <a:pPr>
              <a:lnSpc>
                <a:spcPct val="100000"/>
              </a:lnSpc>
            </a:pPr>
            <a:endParaRPr b="0" lang="en-IN" sz="3200" spc="-1" strike="noStrike">
              <a:latin typeface="Arial"/>
            </a:endParaRPr>
          </a:p>
          <a:p>
            <a:pPr>
              <a:lnSpc>
                <a:spcPct val="100000"/>
              </a:lnSpc>
            </a:pPr>
            <a:r>
              <a:rPr b="1" lang="en-IN" sz="2800" spc="-1" strike="noStrike">
                <a:solidFill>
                  <a:srgbClr val="c00000"/>
                </a:solidFill>
                <a:latin typeface="Calibri"/>
                <a:ea typeface="Calibri"/>
              </a:rPr>
              <a:t>                </a:t>
            </a:r>
            <a:r>
              <a:rPr b="1" lang="en-IN" sz="2800" spc="-1" strike="noStrike">
                <a:solidFill>
                  <a:srgbClr val="c00000"/>
                </a:solidFill>
                <a:latin typeface="Calibri"/>
                <a:ea typeface="Calibri"/>
              </a:rPr>
              <a:t>Akash Kale </a:t>
            </a:r>
            <a:r>
              <a:rPr b="1" lang="en-IN" sz="2800" spc="-1" strike="noStrike">
                <a:solidFill>
                  <a:srgbClr val="c00000"/>
                </a:solidFill>
                <a:latin typeface="Calibri"/>
                <a:ea typeface="Calibri"/>
              </a:rPr>
              <a:t>	</a:t>
            </a:r>
            <a:r>
              <a:rPr b="1" lang="en-IN" sz="2800" spc="-1" strike="noStrike">
                <a:solidFill>
                  <a:srgbClr val="c00000"/>
                </a:solidFill>
                <a:latin typeface="Calibri"/>
                <a:ea typeface="Calibri"/>
              </a:rPr>
              <a:t>	</a:t>
            </a:r>
            <a:r>
              <a:rPr b="1" lang="en-IN" sz="2800" spc="-1" strike="noStrike">
                <a:solidFill>
                  <a:srgbClr val="c00000"/>
                </a:solidFill>
                <a:latin typeface="Calibri"/>
                <a:ea typeface="Calibri"/>
              </a:rPr>
              <a:t>	</a:t>
            </a:r>
            <a:r>
              <a:rPr b="1" lang="en-IN" sz="2800" spc="-1" strike="noStrike">
                <a:solidFill>
                  <a:srgbClr val="c00000"/>
                </a:solidFill>
                <a:latin typeface="Calibri"/>
                <a:ea typeface="Calibri"/>
              </a:rPr>
              <a:t>4241</a:t>
            </a:r>
            <a:endParaRPr b="0" lang="en-IN" sz="2800" spc="-1" strike="noStrike">
              <a:latin typeface="Arial"/>
            </a:endParaRPr>
          </a:p>
          <a:p>
            <a:pPr>
              <a:lnSpc>
                <a:spcPct val="100000"/>
              </a:lnSpc>
            </a:pPr>
            <a:r>
              <a:rPr b="1" lang="en-IN" sz="2800" spc="-1" strike="noStrike">
                <a:solidFill>
                  <a:srgbClr val="c00000"/>
                </a:solidFill>
                <a:latin typeface="Calibri"/>
                <a:ea typeface="Calibri"/>
              </a:rPr>
              <a:t>                </a:t>
            </a:r>
            <a:r>
              <a:rPr b="1" lang="en-IN" sz="2800" spc="-1" strike="noStrike">
                <a:solidFill>
                  <a:srgbClr val="c00000"/>
                </a:solidFill>
                <a:latin typeface="Calibri"/>
                <a:ea typeface="Calibri"/>
              </a:rPr>
              <a:t>Anuj Kanetkar          4242</a:t>
            </a:r>
            <a:endParaRPr b="0" lang="en-IN" sz="2800" spc="-1" strike="noStrike">
              <a:latin typeface="Arial"/>
            </a:endParaRPr>
          </a:p>
          <a:p>
            <a:pPr>
              <a:lnSpc>
                <a:spcPct val="100000"/>
              </a:lnSpc>
            </a:pPr>
            <a:r>
              <a:rPr b="1" lang="en-IN" sz="2800" spc="-1" strike="noStrike">
                <a:solidFill>
                  <a:srgbClr val="c00000"/>
                </a:solidFill>
                <a:latin typeface="Calibri"/>
                <a:ea typeface="Calibri"/>
              </a:rPr>
              <a:t>                </a:t>
            </a:r>
            <a:r>
              <a:rPr b="1" lang="en-IN" sz="2800" spc="-1" strike="noStrike">
                <a:solidFill>
                  <a:srgbClr val="c00000"/>
                </a:solidFill>
                <a:latin typeface="Calibri"/>
                <a:ea typeface="Calibri"/>
              </a:rPr>
              <a:t>Shriniwas Nayak      4256</a:t>
            </a:r>
            <a:endParaRPr b="0" lang="en-IN" sz="2800" spc="-1" strike="noStrike">
              <a:latin typeface="Arial"/>
            </a:endParaRPr>
          </a:p>
          <a:p>
            <a:pPr>
              <a:lnSpc>
                <a:spcPct val="100000"/>
              </a:lnSpc>
            </a:pPr>
            <a:endParaRPr b="0" lang="en-IN" sz="2800" spc="-1" strike="noStrike">
              <a:latin typeface="Arial"/>
            </a:endParaRPr>
          </a:p>
        </p:txBody>
      </p:sp>
      <p:pic>
        <p:nvPicPr>
          <p:cNvPr id="96" name="Google Shape;100;p14" descr=""/>
          <p:cNvPicPr/>
          <p:nvPr/>
        </p:nvPicPr>
        <p:blipFill>
          <a:blip r:embed="rId1"/>
          <a:stretch/>
        </p:blipFill>
        <p:spPr>
          <a:xfrm>
            <a:off x="0" y="4929120"/>
            <a:ext cx="9143640" cy="192852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457200" y="246240"/>
            <a:ext cx="8229240" cy="1142640"/>
          </a:xfrm>
          <a:prstGeom prst="rect">
            <a:avLst/>
          </a:prstGeom>
          <a:noFill/>
          <a:ln>
            <a:noFill/>
          </a:ln>
        </p:spPr>
        <p:txBody>
          <a:bodyPr anchor="ctr"/>
          <a:p>
            <a:pPr algn="ctr">
              <a:lnSpc>
                <a:spcPct val="100000"/>
              </a:lnSpc>
            </a:pPr>
            <a:r>
              <a:rPr b="1" lang="en-IN" sz="4400" spc="-1" strike="noStrike">
                <a:solidFill>
                  <a:srgbClr val="515151"/>
                </a:solidFill>
                <a:latin typeface="Calibri"/>
                <a:ea typeface="Calibri"/>
              </a:rPr>
              <a:t>References</a:t>
            </a:r>
            <a:endParaRPr b="0" lang="en-IN" sz="4400" spc="-1" strike="noStrike">
              <a:solidFill>
                <a:srgbClr val="000000"/>
              </a:solidFill>
              <a:latin typeface="Arial"/>
            </a:endParaRPr>
          </a:p>
        </p:txBody>
      </p:sp>
      <p:sp>
        <p:nvSpPr>
          <p:cNvPr id="115" name="CustomShape 2"/>
          <p:cNvSpPr/>
          <p:nvPr/>
        </p:nvSpPr>
        <p:spPr>
          <a:xfrm>
            <a:off x="572400" y="1389240"/>
            <a:ext cx="8114040" cy="4433760"/>
          </a:xfrm>
          <a:prstGeom prst="rect">
            <a:avLst/>
          </a:prstGeom>
          <a:noFill/>
          <a:ln>
            <a:noFill/>
          </a:ln>
        </p:spPr>
        <p:style>
          <a:lnRef idx="0"/>
          <a:fillRef idx="0"/>
          <a:effectRef idx="0"/>
          <a:fontRef idx="minor"/>
        </p:style>
        <p:txBody>
          <a:bodyPr tIns="91440" bIns="91440"/>
          <a:p>
            <a:pPr>
              <a:lnSpc>
                <a:spcPct val="115000"/>
              </a:lnSpc>
              <a:spcBef>
                <a:spcPts val="1199"/>
              </a:spcBef>
            </a:pPr>
            <a:r>
              <a:rPr b="0" lang="en-IN" sz="2400" spc="-1" strike="noStrike">
                <a:solidFill>
                  <a:srgbClr val="000000"/>
                </a:solidFill>
                <a:latin typeface="Arial"/>
                <a:ea typeface="Arial"/>
              </a:rPr>
              <a:t>[1]</a:t>
            </a:r>
            <a:r>
              <a:rPr b="0" lang="en-IN" sz="2400" spc="-1" strike="noStrike" u="sng">
                <a:solidFill>
                  <a:srgbClr val="0000ff"/>
                </a:solidFill>
                <a:uFillTx/>
                <a:latin typeface="Arial"/>
                <a:ea typeface="Arial"/>
                <a:hlinkClick r:id="rId1"/>
              </a:rPr>
              <a:t>https://docs.oracle.com/javase/8/docs/technotes/guides/rmi/hello/hello-world.html</a:t>
            </a:r>
            <a:r>
              <a:rPr b="0" lang="en-IN" sz="2400" spc="-1" strike="noStrike">
                <a:solidFill>
                  <a:srgbClr val="000000"/>
                </a:solidFill>
                <a:latin typeface="Arial"/>
                <a:ea typeface="Arial"/>
              </a:rPr>
              <a:t> (Date visited : 13/9/19 time : 15:30)</a:t>
            </a:r>
            <a:endParaRPr b="0" lang="en-IN" sz="2400" spc="-1" strike="noStrike">
              <a:latin typeface="Arial"/>
            </a:endParaRPr>
          </a:p>
          <a:p>
            <a:pPr>
              <a:lnSpc>
                <a:spcPct val="115000"/>
              </a:lnSpc>
              <a:spcBef>
                <a:spcPts val="1199"/>
              </a:spcBef>
            </a:pPr>
            <a:r>
              <a:rPr b="0" lang="en-IN" sz="2400" spc="-1" strike="noStrike">
                <a:solidFill>
                  <a:srgbClr val="000000"/>
                </a:solidFill>
                <a:latin typeface="Arial"/>
                <a:ea typeface="Arial"/>
              </a:rPr>
              <a:t>[2]</a:t>
            </a:r>
            <a:r>
              <a:rPr b="0" lang="en-IN" sz="2400" spc="-1" strike="noStrike" u="sng">
                <a:solidFill>
                  <a:srgbClr val="0000ff"/>
                </a:solidFill>
                <a:uFillTx/>
                <a:latin typeface="Arial"/>
                <a:ea typeface="Arial"/>
                <a:hlinkClick r:id="rId2"/>
              </a:rPr>
              <a:t> </a:t>
            </a:r>
            <a:r>
              <a:rPr b="0" lang="en-IN" sz="2400" spc="-1" strike="noStrike" u="sng">
                <a:solidFill>
                  <a:srgbClr val="0000ff"/>
                </a:solidFill>
                <a:uFillTx/>
                <a:latin typeface="Arial"/>
                <a:ea typeface="Arial"/>
                <a:hlinkClick r:id="rId3"/>
              </a:rPr>
              <a:t>https://docs.oracle.com/javase/tutorial/rmi/</a:t>
            </a:r>
            <a:r>
              <a:rPr b="0" lang="en-IN" sz="2400" spc="-1" strike="noStrike">
                <a:solidFill>
                  <a:srgbClr val="000000"/>
                </a:solidFill>
                <a:latin typeface="Arial"/>
                <a:ea typeface="Arial"/>
              </a:rPr>
              <a:t> (Date visited : 15/9/19 time : 15:30)</a:t>
            </a:r>
            <a:endParaRPr b="0" lang="en-IN" sz="2400" spc="-1" strike="noStrike">
              <a:latin typeface="Arial"/>
            </a:endParaRPr>
          </a:p>
          <a:p>
            <a:pPr>
              <a:lnSpc>
                <a:spcPct val="115000"/>
              </a:lnSpc>
              <a:spcBef>
                <a:spcPts val="1199"/>
              </a:spcBef>
              <a:spcAft>
                <a:spcPts val="1199"/>
              </a:spcAft>
            </a:pPr>
            <a:r>
              <a:rPr b="0" lang="en-IN" sz="2400" spc="-1" strike="noStrike">
                <a:solidFill>
                  <a:srgbClr val="000000"/>
                </a:solidFill>
                <a:latin typeface="Arial"/>
                <a:ea typeface="Arial"/>
              </a:rPr>
              <a:t>[3] “Distributed Systems Principles and Paradigms” by : AS Tanenbaum, Maarten Van Steen, 2nd Edition, Publication : Pearson, ISBN 0-13-239227-5</a:t>
            </a:r>
            <a:endParaRPr b="0" lang="en-IN" sz="2400" spc="-1" strike="noStrike">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567000" y="2689200"/>
            <a:ext cx="8229240" cy="1142640"/>
          </a:xfrm>
          <a:prstGeom prst="rect">
            <a:avLst/>
          </a:prstGeom>
          <a:noFill/>
          <a:ln>
            <a:noFill/>
          </a:ln>
        </p:spPr>
        <p:txBody>
          <a:bodyPr anchor="ctr"/>
          <a:p>
            <a:pPr algn="ctr">
              <a:lnSpc>
                <a:spcPct val="100000"/>
              </a:lnSpc>
            </a:pPr>
            <a:r>
              <a:rPr b="1" lang="en-IN" sz="6000" spc="-1" strike="noStrike">
                <a:solidFill>
                  <a:srgbClr val="515151"/>
                </a:solidFill>
                <a:latin typeface="Calibri"/>
                <a:ea typeface="Calibri"/>
              </a:rPr>
              <a:t>Thank You !</a:t>
            </a:r>
            <a:endParaRPr b="0" lang="en-IN" sz="6000" spc="-1" strike="noStrike">
              <a:solidFill>
                <a:srgbClr val="000000"/>
              </a:solid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457200" y="-171360"/>
            <a:ext cx="8229240" cy="1142640"/>
          </a:xfrm>
          <a:prstGeom prst="rect">
            <a:avLst/>
          </a:prstGeom>
          <a:noFill/>
          <a:ln>
            <a:noFill/>
          </a:ln>
        </p:spPr>
        <p:txBody>
          <a:bodyPr anchor="ctr"/>
          <a:p>
            <a:pPr algn="ctr">
              <a:lnSpc>
                <a:spcPct val="100000"/>
              </a:lnSpc>
            </a:pPr>
            <a:r>
              <a:rPr b="1" lang="en-IN" sz="4400" spc="-1" strike="noStrike">
                <a:solidFill>
                  <a:srgbClr val="515151"/>
                </a:solidFill>
                <a:latin typeface="Calibri"/>
                <a:ea typeface="Calibri"/>
              </a:rPr>
              <a:t>Problem Statement</a:t>
            </a:r>
            <a:endParaRPr b="0" lang="en-IN" sz="4400" spc="-1" strike="noStrike">
              <a:solidFill>
                <a:srgbClr val="000000"/>
              </a:solidFill>
              <a:latin typeface="Arial"/>
            </a:endParaRPr>
          </a:p>
        </p:txBody>
      </p:sp>
      <p:sp>
        <p:nvSpPr>
          <p:cNvPr id="98" name="CustomShape 2"/>
          <p:cNvSpPr/>
          <p:nvPr/>
        </p:nvSpPr>
        <p:spPr>
          <a:xfrm>
            <a:off x="457200" y="1700640"/>
            <a:ext cx="8686440" cy="3282120"/>
          </a:xfrm>
          <a:prstGeom prst="rect">
            <a:avLst/>
          </a:prstGeom>
          <a:noFill/>
          <a:ln>
            <a:noFill/>
          </a:ln>
        </p:spPr>
        <p:style>
          <a:lnRef idx="0"/>
          <a:fillRef idx="0"/>
          <a:effectRef idx="0"/>
          <a:fontRef idx="minor"/>
        </p:style>
        <p:txBody>
          <a:bodyPr/>
          <a:p>
            <a:pPr>
              <a:lnSpc>
                <a:spcPct val="115000"/>
              </a:lnSpc>
              <a:spcBef>
                <a:spcPts val="1199"/>
              </a:spcBef>
            </a:pPr>
            <a:r>
              <a:rPr b="1" lang="en-IN" sz="3000" spc="-1" strike="noStrike">
                <a:solidFill>
                  <a:srgbClr val="000000"/>
                </a:solidFill>
                <a:latin typeface="Arial"/>
                <a:ea typeface="Arial"/>
              </a:rPr>
              <a:t>Land Records and titles are never managed properly in Government offices and the offices are distributed over many locations. Often when land is bought and sold the records are not updated in Government registers. This results in discrepancies in land records. </a:t>
            </a:r>
            <a:endParaRPr b="0" lang="en-IN" sz="3000" spc="-1" strike="noStrike">
              <a:latin typeface="Arial"/>
            </a:endParaRPr>
          </a:p>
          <a:p>
            <a:pPr>
              <a:lnSpc>
                <a:spcPct val="100000"/>
              </a:lnSpc>
              <a:spcBef>
                <a:spcPts val="1199"/>
              </a:spcBef>
            </a:pPr>
            <a:endParaRPr b="0" lang="en-IN" sz="3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457200" y="-171360"/>
            <a:ext cx="8229240" cy="1142640"/>
          </a:xfrm>
          <a:prstGeom prst="rect">
            <a:avLst/>
          </a:prstGeom>
          <a:noFill/>
          <a:ln>
            <a:noFill/>
          </a:ln>
        </p:spPr>
        <p:txBody>
          <a:bodyPr anchor="ctr"/>
          <a:p>
            <a:pPr algn="ctr">
              <a:lnSpc>
                <a:spcPct val="100000"/>
              </a:lnSpc>
            </a:pPr>
            <a:r>
              <a:rPr b="1" lang="en-IN" sz="4400" spc="-1" strike="noStrike">
                <a:solidFill>
                  <a:srgbClr val="515151"/>
                </a:solidFill>
                <a:latin typeface="Calibri"/>
                <a:ea typeface="Calibri"/>
              </a:rPr>
              <a:t>Objectives</a:t>
            </a:r>
            <a:endParaRPr b="0" lang="en-IN" sz="4400" spc="-1" strike="noStrike">
              <a:solidFill>
                <a:srgbClr val="000000"/>
              </a:solidFill>
              <a:latin typeface="Arial"/>
            </a:endParaRPr>
          </a:p>
        </p:txBody>
      </p:sp>
      <p:sp>
        <p:nvSpPr>
          <p:cNvPr id="100" name="CustomShape 2"/>
          <p:cNvSpPr/>
          <p:nvPr/>
        </p:nvSpPr>
        <p:spPr>
          <a:xfrm>
            <a:off x="605880" y="1295640"/>
            <a:ext cx="8080560" cy="5251680"/>
          </a:xfrm>
          <a:prstGeom prst="rect">
            <a:avLst/>
          </a:prstGeom>
          <a:noFill/>
          <a:ln>
            <a:noFill/>
          </a:ln>
        </p:spPr>
        <p:style>
          <a:lnRef idx="0"/>
          <a:fillRef idx="0"/>
          <a:effectRef idx="0"/>
          <a:fontRef idx="minor"/>
        </p:style>
        <p:txBody>
          <a:bodyPr/>
          <a:p>
            <a:pPr marL="457200" indent="-444240">
              <a:lnSpc>
                <a:spcPct val="115000"/>
              </a:lnSpc>
              <a:spcBef>
                <a:spcPts val="1199"/>
              </a:spcBef>
              <a:buClr>
                <a:srgbClr val="000000"/>
              </a:buClr>
              <a:buFont typeface="Calibri"/>
              <a:buChar char="●"/>
            </a:pPr>
            <a:r>
              <a:rPr b="0" lang="en-IN" sz="3400" spc="-1" strike="noStrike">
                <a:solidFill>
                  <a:srgbClr val="000000"/>
                </a:solidFill>
                <a:latin typeface="Arial"/>
                <a:ea typeface="Arial"/>
              </a:rPr>
              <a:t>To add, alter, delete, and modify land records in a distributed system.</a:t>
            </a:r>
            <a:endParaRPr b="0" lang="en-IN" sz="3400" spc="-1" strike="noStrike">
              <a:latin typeface="Arial"/>
            </a:endParaRPr>
          </a:p>
          <a:p>
            <a:pPr marL="457200" indent="-444240">
              <a:lnSpc>
                <a:spcPct val="115000"/>
              </a:lnSpc>
              <a:buClr>
                <a:srgbClr val="000000"/>
              </a:buClr>
              <a:buFont typeface="Calibri"/>
              <a:buChar char="●"/>
            </a:pPr>
            <a:r>
              <a:rPr b="0" lang="en-IN" sz="3400" spc="-1" strike="noStrike">
                <a:solidFill>
                  <a:srgbClr val="000000"/>
                </a:solidFill>
                <a:latin typeface="Arial"/>
                <a:ea typeface="Arial"/>
              </a:rPr>
              <a:t>To develop a highly scalable system.</a:t>
            </a:r>
            <a:endParaRPr b="0" lang="en-IN" sz="3400" spc="-1" strike="noStrike">
              <a:latin typeface="Arial"/>
            </a:endParaRPr>
          </a:p>
          <a:p>
            <a:pPr marL="457200" indent="-444240">
              <a:lnSpc>
                <a:spcPct val="115000"/>
              </a:lnSpc>
              <a:buClr>
                <a:srgbClr val="000000"/>
              </a:buClr>
              <a:buFont typeface="Calibri"/>
              <a:buChar char="●"/>
            </a:pPr>
            <a:r>
              <a:rPr b="0" lang="en-IN" sz="3400" spc="-1" strike="noStrike">
                <a:solidFill>
                  <a:srgbClr val="000000"/>
                </a:solidFill>
                <a:latin typeface="Arial"/>
                <a:ea typeface="Arial"/>
              </a:rPr>
              <a:t>To develop a fault tolerant and reliable system.</a:t>
            </a:r>
            <a:endParaRPr b="0" lang="en-IN" sz="3400" spc="-1" strike="noStrike">
              <a:latin typeface="Arial"/>
            </a:endParaRPr>
          </a:p>
          <a:p>
            <a:pPr marL="457200" indent="-444240">
              <a:lnSpc>
                <a:spcPct val="115000"/>
              </a:lnSpc>
              <a:buClr>
                <a:srgbClr val="000000"/>
              </a:buClr>
              <a:buFont typeface="Calibri"/>
              <a:buChar char="●"/>
            </a:pPr>
            <a:r>
              <a:rPr b="0" lang="en-IN" sz="3400" spc="-1" strike="noStrike">
                <a:solidFill>
                  <a:srgbClr val="000000"/>
                </a:solidFill>
                <a:latin typeface="Arial"/>
                <a:ea typeface="Arial"/>
              </a:rPr>
              <a:t>To ensure security and privacy of data.</a:t>
            </a:r>
            <a:endParaRPr b="0" lang="en-IN" sz="3400" spc="-1" strike="noStrike">
              <a:latin typeface="Arial"/>
            </a:endParaRPr>
          </a:p>
          <a:p>
            <a:pPr marL="457200" indent="-444240">
              <a:lnSpc>
                <a:spcPct val="100000"/>
              </a:lnSpc>
              <a:buClr>
                <a:srgbClr val="000000"/>
              </a:buClr>
              <a:buFont typeface="Calibri"/>
              <a:buChar char="●"/>
            </a:pPr>
            <a:r>
              <a:rPr b="0" lang="en-IN" sz="3400" spc="-1" strike="noStrike">
                <a:solidFill>
                  <a:srgbClr val="000000"/>
                </a:solidFill>
                <a:latin typeface="Calibri"/>
                <a:ea typeface="Calibri"/>
              </a:rPr>
              <a:t>Ensure database consistency at all times in the system</a:t>
            </a:r>
            <a:endParaRPr b="0" lang="en-IN" sz="3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457200" y="-171360"/>
            <a:ext cx="8229240" cy="1142640"/>
          </a:xfrm>
          <a:prstGeom prst="rect">
            <a:avLst/>
          </a:prstGeom>
          <a:noFill/>
          <a:ln>
            <a:noFill/>
          </a:ln>
        </p:spPr>
        <p:txBody>
          <a:bodyPr anchor="ctr"/>
          <a:p>
            <a:pPr algn="ctr">
              <a:lnSpc>
                <a:spcPct val="100000"/>
              </a:lnSpc>
            </a:pPr>
            <a:r>
              <a:rPr b="1" lang="en-IN" sz="4400" spc="-1" strike="noStrike">
                <a:solidFill>
                  <a:srgbClr val="515151"/>
                </a:solidFill>
                <a:latin typeface="Calibri"/>
                <a:ea typeface="Calibri"/>
              </a:rPr>
              <a:t>Characteristics of DS met</a:t>
            </a:r>
            <a:endParaRPr b="0" lang="en-IN" sz="4400" spc="-1" strike="noStrike">
              <a:solidFill>
                <a:srgbClr val="000000"/>
              </a:solidFill>
              <a:latin typeface="Arial"/>
            </a:endParaRPr>
          </a:p>
        </p:txBody>
      </p:sp>
      <p:sp>
        <p:nvSpPr>
          <p:cNvPr id="102" name="CustomShape 2"/>
          <p:cNvSpPr/>
          <p:nvPr/>
        </p:nvSpPr>
        <p:spPr>
          <a:xfrm>
            <a:off x="620280" y="1501200"/>
            <a:ext cx="7288920" cy="4825080"/>
          </a:xfrm>
          <a:prstGeom prst="rect">
            <a:avLst/>
          </a:prstGeom>
          <a:noFill/>
          <a:ln>
            <a:noFill/>
          </a:ln>
        </p:spPr>
        <p:style>
          <a:lnRef idx="0"/>
          <a:fillRef idx="0"/>
          <a:effectRef idx="0"/>
          <a:fontRef idx="minor"/>
        </p:style>
        <p:txBody>
          <a:bodyPr tIns="91440" bIns="91440" anchor="ctr"/>
          <a:p>
            <a:pPr marL="457200" indent="-456840">
              <a:lnSpc>
                <a:spcPct val="100000"/>
              </a:lnSpc>
              <a:buClr>
                <a:srgbClr val="000000"/>
              </a:buClr>
              <a:buFont typeface="Calibri"/>
              <a:buChar char="●"/>
            </a:pPr>
            <a:r>
              <a:rPr b="0" lang="en-IN" sz="3600" spc="-1" strike="noStrike">
                <a:solidFill>
                  <a:srgbClr val="000000"/>
                </a:solidFill>
                <a:latin typeface="Calibri"/>
                <a:ea typeface="Calibri"/>
              </a:rPr>
              <a:t>Scalability</a:t>
            </a:r>
            <a:endParaRPr b="0" lang="en-IN" sz="3600" spc="-1" strike="noStrike">
              <a:latin typeface="Arial"/>
            </a:endParaRPr>
          </a:p>
          <a:p>
            <a:pPr marL="457200">
              <a:lnSpc>
                <a:spcPct val="100000"/>
              </a:lnSpc>
            </a:pPr>
            <a:endParaRPr b="0" lang="en-IN" sz="3600" spc="-1" strike="noStrike">
              <a:latin typeface="Arial"/>
            </a:endParaRPr>
          </a:p>
          <a:p>
            <a:pPr marL="457200" indent="-456840">
              <a:lnSpc>
                <a:spcPct val="100000"/>
              </a:lnSpc>
              <a:buClr>
                <a:srgbClr val="000000"/>
              </a:buClr>
              <a:buFont typeface="Calibri"/>
              <a:buChar char="●"/>
            </a:pPr>
            <a:r>
              <a:rPr b="0" lang="en-IN" sz="3600" spc="-1" strike="noStrike">
                <a:solidFill>
                  <a:srgbClr val="000000"/>
                </a:solidFill>
                <a:latin typeface="Calibri"/>
                <a:ea typeface="Calibri"/>
              </a:rPr>
              <a:t>Fault Tolerance</a:t>
            </a:r>
            <a:endParaRPr b="0" lang="en-IN" sz="3600" spc="-1" strike="noStrike">
              <a:latin typeface="Arial"/>
            </a:endParaRPr>
          </a:p>
          <a:p>
            <a:pPr marL="457200">
              <a:lnSpc>
                <a:spcPct val="100000"/>
              </a:lnSpc>
            </a:pPr>
            <a:endParaRPr b="0" lang="en-IN" sz="3600" spc="-1" strike="noStrike">
              <a:latin typeface="Arial"/>
            </a:endParaRPr>
          </a:p>
          <a:p>
            <a:pPr marL="457200" indent="-456840">
              <a:lnSpc>
                <a:spcPct val="100000"/>
              </a:lnSpc>
              <a:buClr>
                <a:srgbClr val="000000"/>
              </a:buClr>
              <a:buFont typeface="Calibri"/>
              <a:buChar char="●"/>
            </a:pPr>
            <a:r>
              <a:rPr b="0" lang="en-IN" sz="3600" spc="-1" strike="noStrike">
                <a:solidFill>
                  <a:srgbClr val="000000"/>
                </a:solidFill>
                <a:latin typeface="Calibri"/>
                <a:ea typeface="Calibri"/>
              </a:rPr>
              <a:t>Transparency</a:t>
            </a:r>
            <a:endParaRPr b="0" lang="en-IN" sz="3600" spc="-1" strike="noStrike">
              <a:latin typeface="Arial"/>
            </a:endParaRPr>
          </a:p>
          <a:p>
            <a:pPr marL="457200">
              <a:lnSpc>
                <a:spcPct val="100000"/>
              </a:lnSpc>
            </a:pPr>
            <a:endParaRPr b="0" lang="en-IN" sz="3600" spc="-1" strike="noStrike">
              <a:latin typeface="Arial"/>
            </a:endParaRPr>
          </a:p>
          <a:p>
            <a:pPr marL="457200" indent="-456840">
              <a:lnSpc>
                <a:spcPct val="100000"/>
              </a:lnSpc>
              <a:buClr>
                <a:srgbClr val="000000"/>
              </a:buClr>
              <a:buFont typeface="Calibri"/>
              <a:buChar char="●"/>
            </a:pPr>
            <a:r>
              <a:rPr b="0" lang="en-IN" sz="3600" spc="-1" strike="noStrike">
                <a:solidFill>
                  <a:srgbClr val="000000"/>
                </a:solidFill>
                <a:latin typeface="Calibri"/>
                <a:ea typeface="Calibri"/>
              </a:rPr>
              <a:t>Concurrency</a:t>
            </a:r>
            <a:endParaRPr b="0" lang="en-IN" sz="3600" spc="-1" strike="noStrike">
              <a:latin typeface="Arial"/>
            </a:endParaRPr>
          </a:p>
          <a:p>
            <a:pPr marL="457200">
              <a:lnSpc>
                <a:spcPct val="100000"/>
              </a:lnSpc>
            </a:pPr>
            <a:endParaRPr b="0" lang="en-IN" sz="3600" spc="-1" strike="noStrike">
              <a:latin typeface="Arial"/>
            </a:endParaRPr>
          </a:p>
          <a:p>
            <a:pPr>
              <a:lnSpc>
                <a:spcPct val="100000"/>
              </a:lnSpc>
            </a:pPr>
            <a:endParaRPr b="0" lang="en-IN" sz="36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457200" y="157680"/>
            <a:ext cx="8229240" cy="1237680"/>
          </a:xfrm>
          <a:prstGeom prst="rect">
            <a:avLst/>
          </a:prstGeom>
          <a:noFill/>
          <a:ln>
            <a:noFill/>
          </a:ln>
        </p:spPr>
        <p:txBody>
          <a:bodyPr anchor="ctr"/>
          <a:p>
            <a:pPr algn="ctr">
              <a:lnSpc>
                <a:spcPct val="100000"/>
              </a:lnSpc>
            </a:pPr>
            <a:r>
              <a:rPr b="1" lang="en-IN" sz="4400" spc="-1" strike="noStrike">
                <a:solidFill>
                  <a:srgbClr val="515151"/>
                </a:solidFill>
                <a:latin typeface="Calibri"/>
                <a:ea typeface="Calibri"/>
              </a:rPr>
              <a:t>System Functionality</a:t>
            </a:r>
            <a:endParaRPr b="0" lang="en-IN" sz="4400" spc="-1" strike="noStrike">
              <a:solidFill>
                <a:srgbClr val="000000"/>
              </a:solidFill>
              <a:latin typeface="Arial"/>
            </a:endParaRPr>
          </a:p>
        </p:txBody>
      </p:sp>
      <p:sp>
        <p:nvSpPr>
          <p:cNvPr id="104" name="CustomShape 2"/>
          <p:cNvSpPr/>
          <p:nvPr/>
        </p:nvSpPr>
        <p:spPr>
          <a:xfrm>
            <a:off x="546840" y="1927800"/>
            <a:ext cx="6399720" cy="4152960"/>
          </a:xfrm>
          <a:prstGeom prst="rect">
            <a:avLst/>
          </a:prstGeom>
          <a:noFill/>
          <a:ln>
            <a:noFill/>
          </a:ln>
        </p:spPr>
        <p:style>
          <a:lnRef idx="0"/>
          <a:fillRef idx="0"/>
          <a:effectRef idx="0"/>
          <a:fontRef idx="minor"/>
        </p:style>
      </p:sp>
      <p:sp>
        <p:nvSpPr>
          <p:cNvPr id="105" name="CustomShape 3"/>
          <p:cNvSpPr/>
          <p:nvPr/>
        </p:nvSpPr>
        <p:spPr>
          <a:xfrm>
            <a:off x="559080" y="1395720"/>
            <a:ext cx="8025120" cy="5010120"/>
          </a:xfrm>
          <a:prstGeom prst="rect">
            <a:avLst/>
          </a:prstGeom>
          <a:noFill/>
          <a:ln>
            <a:noFill/>
          </a:ln>
        </p:spPr>
        <p:style>
          <a:lnRef idx="0"/>
          <a:fillRef idx="0"/>
          <a:effectRef idx="0"/>
          <a:fontRef idx="minor"/>
        </p:style>
        <p:txBody>
          <a:bodyPr tIns="91440" bIns="91440"/>
          <a:p>
            <a:pPr>
              <a:lnSpc>
                <a:spcPct val="115000"/>
              </a:lnSpc>
              <a:spcBef>
                <a:spcPts val="1199"/>
              </a:spcBef>
            </a:pPr>
            <a:r>
              <a:rPr b="0" lang="en-IN" sz="3000" spc="-1" strike="noStrike">
                <a:solidFill>
                  <a:srgbClr val="000000"/>
                </a:solidFill>
                <a:latin typeface="Arial"/>
                <a:ea typeface="Arial"/>
              </a:rPr>
              <a:t>The project UI has four modules –</a:t>
            </a:r>
            <a:endParaRPr b="0" lang="en-IN" sz="3000" spc="-1" strike="noStrike">
              <a:latin typeface="Arial"/>
            </a:endParaRPr>
          </a:p>
          <a:p>
            <a:pPr marL="457200">
              <a:lnSpc>
                <a:spcPct val="115000"/>
              </a:lnSpc>
              <a:spcBef>
                <a:spcPts val="1199"/>
              </a:spcBef>
            </a:pPr>
            <a:endParaRPr b="0" lang="en-IN" sz="3000" spc="-1" strike="noStrike">
              <a:latin typeface="Arial"/>
            </a:endParaRPr>
          </a:p>
          <a:p>
            <a:pPr marL="457200" indent="-418680">
              <a:lnSpc>
                <a:spcPct val="115000"/>
              </a:lnSpc>
              <a:spcBef>
                <a:spcPts val="1199"/>
              </a:spcBef>
              <a:buClr>
                <a:srgbClr val="000000"/>
              </a:buClr>
              <a:buFont typeface="Arial"/>
              <a:buChar char="●"/>
            </a:pPr>
            <a:r>
              <a:rPr b="0" lang="en-IN" sz="3000" spc="-1" strike="noStrike">
                <a:solidFill>
                  <a:srgbClr val="000000"/>
                </a:solidFill>
                <a:latin typeface="Times New Roman"/>
                <a:ea typeface="Times New Roman"/>
              </a:rPr>
              <a:t> </a:t>
            </a:r>
            <a:r>
              <a:rPr b="0" lang="en-IN" sz="3000" spc="-1" strike="noStrike">
                <a:solidFill>
                  <a:srgbClr val="000000"/>
                </a:solidFill>
                <a:latin typeface="Arial"/>
                <a:ea typeface="Arial"/>
              </a:rPr>
              <a:t>Home and Login</a:t>
            </a:r>
            <a:endParaRPr b="0" lang="en-IN" sz="3000" spc="-1" strike="noStrike">
              <a:latin typeface="Arial"/>
            </a:endParaRPr>
          </a:p>
          <a:p>
            <a:pPr marL="457200" indent="-418680">
              <a:lnSpc>
                <a:spcPct val="115000"/>
              </a:lnSpc>
              <a:buClr>
                <a:srgbClr val="000000"/>
              </a:buClr>
              <a:buFont typeface="Arial"/>
              <a:buChar char="●"/>
            </a:pPr>
            <a:r>
              <a:rPr b="0" lang="en-IN" sz="3000" spc="-1" strike="noStrike">
                <a:solidFill>
                  <a:srgbClr val="000000"/>
                </a:solidFill>
                <a:latin typeface="Times New Roman"/>
                <a:ea typeface="Times New Roman"/>
              </a:rPr>
              <a:t> </a:t>
            </a:r>
            <a:r>
              <a:rPr b="0" lang="en-IN" sz="3000" spc="-1" strike="noStrike">
                <a:solidFill>
                  <a:srgbClr val="000000"/>
                </a:solidFill>
                <a:latin typeface="Arial"/>
                <a:ea typeface="Arial"/>
              </a:rPr>
              <a:t>Registration</a:t>
            </a:r>
            <a:endParaRPr b="0" lang="en-IN" sz="3000" spc="-1" strike="noStrike">
              <a:latin typeface="Arial"/>
            </a:endParaRPr>
          </a:p>
          <a:p>
            <a:pPr marL="457200" indent="-418680">
              <a:lnSpc>
                <a:spcPct val="115000"/>
              </a:lnSpc>
              <a:buClr>
                <a:srgbClr val="000000"/>
              </a:buClr>
              <a:buFont typeface="Arial"/>
              <a:buChar char="●"/>
            </a:pPr>
            <a:r>
              <a:rPr b="0" lang="en-IN" sz="3000" spc="-1" strike="noStrike">
                <a:solidFill>
                  <a:srgbClr val="000000"/>
                </a:solidFill>
                <a:latin typeface="Arial"/>
                <a:ea typeface="Arial"/>
              </a:rPr>
              <a:t>Survey</a:t>
            </a:r>
            <a:endParaRPr b="0" lang="en-IN" sz="3000" spc="-1" strike="noStrike">
              <a:latin typeface="Arial"/>
            </a:endParaRPr>
          </a:p>
          <a:p>
            <a:pPr marL="457200" indent="-418680">
              <a:lnSpc>
                <a:spcPct val="115000"/>
              </a:lnSpc>
              <a:buClr>
                <a:srgbClr val="000000"/>
              </a:buClr>
              <a:buFont typeface="Arial"/>
              <a:buChar char="●"/>
            </a:pPr>
            <a:r>
              <a:rPr b="0" lang="en-IN" sz="3000" spc="-1" strike="noStrike">
                <a:solidFill>
                  <a:srgbClr val="000000"/>
                </a:solidFill>
                <a:latin typeface="Arial"/>
                <a:ea typeface="Arial"/>
              </a:rPr>
              <a:t>Guest</a:t>
            </a:r>
            <a:endParaRPr b="0" lang="en-IN" sz="3000" spc="-1" strike="noStrike">
              <a:latin typeface="Arial"/>
            </a:endParaRPr>
          </a:p>
          <a:p>
            <a:pPr>
              <a:lnSpc>
                <a:spcPct val="100000"/>
              </a:lnSpc>
              <a:spcBef>
                <a:spcPts val="1199"/>
              </a:spcBef>
            </a:pPr>
            <a:endParaRPr b="0" lang="en-IN" sz="3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457200" y="113400"/>
            <a:ext cx="8229240" cy="1142640"/>
          </a:xfrm>
          <a:prstGeom prst="rect">
            <a:avLst/>
          </a:prstGeom>
          <a:noFill/>
          <a:ln>
            <a:noFill/>
          </a:ln>
        </p:spPr>
        <p:txBody>
          <a:bodyPr anchor="ctr"/>
          <a:p>
            <a:pPr algn="ctr">
              <a:lnSpc>
                <a:spcPct val="100000"/>
              </a:lnSpc>
            </a:pPr>
            <a:r>
              <a:rPr b="1" lang="en-IN" sz="4400" spc="-1" strike="noStrike">
                <a:solidFill>
                  <a:srgbClr val="515151"/>
                </a:solidFill>
                <a:latin typeface="Calibri"/>
                <a:ea typeface="Calibri"/>
              </a:rPr>
              <a:t>System High Level Design</a:t>
            </a:r>
            <a:endParaRPr b="0" lang="en-IN" sz="4400" spc="-1" strike="noStrike">
              <a:solidFill>
                <a:srgbClr val="000000"/>
              </a:solidFill>
              <a:latin typeface="Arial"/>
            </a:endParaRPr>
          </a:p>
        </p:txBody>
      </p:sp>
      <p:pic>
        <p:nvPicPr>
          <p:cNvPr id="107" name="Google Shape;143;p20" descr=""/>
          <p:cNvPicPr/>
          <p:nvPr/>
        </p:nvPicPr>
        <p:blipFill>
          <a:blip r:embed="rId1"/>
          <a:stretch/>
        </p:blipFill>
        <p:spPr>
          <a:xfrm>
            <a:off x="152280" y="1114920"/>
            <a:ext cx="8838720" cy="527076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457200" y="275760"/>
            <a:ext cx="8229240" cy="1142640"/>
          </a:xfrm>
          <a:prstGeom prst="rect">
            <a:avLst/>
          </a:prstGeom>
          <a:noFill/>
          <a:ln>
            <a:noFill/>
          </a:ln>
        </p:spPr>
        <p:txBody>
          <a:bodyPr anchor="ctr"/>
          <a:p>
            <a:pPr algn="ctr">
              <a:lnSpc>
                <a:spcPct val="100000"/>
              </a:lnSpc>
            </a:pPr>
            <a:r>
              <a:rPr b="1" lang="en-IN" sz="4400" spc="-1" strike="noStrike">
                <a:solidFill>
                  <a:srgbClr val="515151"/>
                </a:solidFill>
                <a:latin typeface="Calibri"/>
                <a:ea typeface="Calibri"/>
              </a:rPr>
              <a:t>Results</a:t>
            </a:r>
            <a:endParaRPr b="0" lang="en-IN" sz="4400" spc="-1" strike="noStrike">
              <a:solidFill>
                <a:srgbClr val="000000"/>
              </a:solidFill>
              <a:latin typeface="Arial"/>
            </a:endParaRPr>
          </a:p>
        </p:txBody>
      </p:sp>
      <p:pic>
        <p:nvPicPr>
          <p:cNvPr id="109" name="Google Shape;150;p21" descr=""/>
          <p:cNvPicPr/>
          <p:nvPr/>
        </p:nvPicPr>
        <p:blipFill>
          <a:blip r:embed="rId1"/>
          <a:stretch/>
        </p:blipFill>
        <p:spPr>
          <a:xfrm>
            <a:off x="152280" y="1571400"/>
            <a:ext cx="8838720" cy="496944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457200" y="-285840"/>
            <a:ext cx="8229240" cy="1142640"/>
          </a:xfrm>
          <a:prstGeom prst="rect">
            <a:avLst/>
          </a:prstGeom>
          <a:noFill/>
          <a:ln>
            <a:noFill/>
          </a:ln>
        </p:spPr>
        <p:txBody>
          <a:bodyPr anchor="ctr"/>
          <a:p>
            <a:endParaRPr b="0" lang="en-IN" sz="1400" spc="-1" strike="noStrike">
              <a:solidFill>
                <a:srgbClr val="000000"/>
              </a:solidFill>
              <a:latin typeface="Arial"/>
            </a:endParaRPr>
          </a:p>
        </p:txBody>
      </p:sp>
      <p:pic>
        <p:nvPicPr>
          <p:cNvPr id="111" name="Google Shape;157;p22" descr=""/>
          <p:cNvPicPr/>
          <p:nvPr/>
        </p:nvPicPr>
        <p:blipFill>
          <a:blip r:embed="rId1"/>
          <a:stretch/>
        </p:blipFill>
        <p:spPr>
          <a:xfrm>
            <a:off x="152280" y="1009800"/>
            <a:ext cx="8838720" cy="496944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457200" y="128160"/>
            <a:ext cx="8229240" cy="1142640"/>
          </a:xfrm>
          <a:prstGeom prst="rect">
            <a:avLst/>
          </a:prstGeom>
          <a:noFill/>
          <a:ln>
            <a:noFill/>
          </a:ln>
        </p:spPr>
        <p:txBody>
          <a:bodyPr anchor="ctr"/>
          <a:p>
            <a:pPr algn="ctr">
              <a:lnSpc>
                <a:spcPct val="100000"/>
              </a:lnSpc>
            </a:pPr>
            <a:r>
              <a:rPr b="1" lang="en-IN" sz="4400" spc="-1" strike="noStrike">
                <a:solidFill>
                  <a:srgbClr val="515151"/>
                </a:solidFill>
                <a:latin typeface="Calibri"/>
                <a:ea typeface="Calibri"/>
              </a:rPr>
              <a:t>Testing of System</a:t>
            </a:r>
            <a:endParaRPr b="0" lang="en-IN" sz="4400" spc="-1" strike="noStrike">
              <a:solidFill>
                <a:srgbClr val="000000"/>
              </a:solidFill>
              <a:latin typeface="Arial"/>
            </a:endParaRPr>
          </a:p>
        </p:txBody>
      </p:sp>
      <p:pic>
        <p:nvPicPr>
          <p:cNvPr id="113" name="Google Shape;164;p23" descr=""/>
          <p:cNvPicPr/>
          <p:nvPr/>
        </p:nvPicPr>
        <p:blipFill>
          <a:blip r:embed="rId1"/>
          <a:stretch/>
        </p:blipFill>
        <p:spPr>
          <a:xfrm>
            <a:off x="119880" y="1200240"/>
            <a:ext cx="8780040" cy="502380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2019-10-18T12:50:09Z</dcterms:modified>
  <cp:revision>1</cp:revision>
  <dc:subject/>
  <dc:title/>
</cp:coreProperties>
</file>