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49" name="PlaceHolder 2"/>
          <p:cNvSpPr>
            <a:spLocks noGrp="1"/>
          </p:cNvSpPr>
          <p:nvPr>
            <p:ph type="body"/>
          </p:nvPr>
        </p:nvSpPr>
        <p:spPr>
          <a:xfrm>
            <a:off x="677160" y="21607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0" name="PlaceHolder 3"/>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52"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3"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4"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5" name="PlaceHolder 5"/>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57" name="PlaceHolder 2"/>
          <p:cNvSpPr>
            <a:spLocks noGrp="1"/>
          </p:cNvSpPr>
          <p:nvPr>
            <p:ph type="body"/>
          </p:nvPr>
        </p:nvSpPr>
        <p:spPr>
          <a:xfrm>
            <a:off x="67716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8" name="PlaceHolder 3"/>
          <p:cNvSpPr>
            <a:spLocks noGrp="1"/>
          </p:cNvSpPr>
          <p:nvPr>
            <p:ph type="body"/>
          </p:nvPr>
        </p:nvSpPr>
        <p:spPr>
          <a:xfrm>
            <a:off x="358344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9" name="PlaceHolder 4"/>
          <p:cNvSpPr>
            <a:spLocks noGrp="1"/>
          </p:cNvSpPr>
          <p:nvPr>
            <p:ph type="body"/>
          </p:nvPr>
        </p:nvSpPr>
        <p:spPr>
          <a:xfrm>
            <a:off x="649008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60" name="PlaceHolder 5"/>
          <p:cNvSpPr>
            <a:spLocks noGrp="1"/>
          </p:cNvSpPr>
          <p:nvPr>
            <p:ph type="body"/>
          </p:nvPr>
        </p:nvSpPr>
        <p:spPr>
          <a:xfrm>
            <a:off x="67716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61" name="PlaceHolder 6"/>
          <p:cNvSpPr>
            <a:spLocks noGrp="1"/>
          </p:cNvSpPr>
          <p:nvPr>
            <p:ph type="body"/>
          </p:nvPr>
        </p:nvSpPr>
        <p:spPr>
          <a:xfrm>
            <a:off x="358344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62" name="PlaceHolder 7"/>
          <p:cNvSpPr>
            <a:spLocks noGrp="1"/>
          </p:cNvSpPr>
          <p:nvPr>
            <p:ph type="body"/>
          </p:nvPr>
        </p:nvSpPr>
        <p:spPr>
          <a:xfrm>
            <a:off x="649008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80" name="PlaceHolder 2"/>
          <p:cNvSpPr>
            <a:spLocks noGrp="1"/>
          </p:cNvSpPr>
          <p:nvPr>
            <p:ph type="subTitle"/>
          </p:nvPr>
        </p:nvSpPr>
        <p:spPr>
          <a:xfrm>
            <a:off x="677160" y="2160720"/>
            <a:ext cx="8596440" cy="38804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82" name="PlaceHolder 2"/>
          <p:cNvSpPr>
            <a:spLocks noGrp="1"/>
          </p:cNvSpPr>
          <p:nvPr>
            <p:ph type="body"/>
          </p:nvPr>
        </p:nvSpPr>
        <p:spPr>
          <a:xfrm>
            <a:off x="677160" y="2160720"/>
            <a:ext cx="859644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84"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85"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677160" y="609480"/>
            <a:ext cx="8596440" cy="61221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89"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0"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1"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28" name="PlaceHolder 2"/>
          <p:cNvSpPr>
            <a:spLocks noGrp="1"/>
          </p:cNvSpPr>
          <p:nvPr>
            <p:ph type="subTitle"/>
          </p:nvPr>
        </p:nvSpPr>
        <p:spPr>
          <a:xfrm>
            <a:off x="677160" y="2160720"/>
            <a:ext cx="8596440" cy="38804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93"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4"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5" name="PlaceHolder 4"/>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97"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8"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9" name="PlaceHolder 4"/>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101" name="PlaceHolder 2"/>
          <p:cNvSpPr>
            <a:spLocks noGrp="1"/>
          </p:cNvSpPr>
          <p:nvPr>
            <p:ph type="body"/>
          </p:nvPr>
        </p:nvSpPr>
        <p:spPr>
          <a:xfrm>
            <a:off x="677160" y="21607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2" name="PlaceHolder 3"/>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104"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5"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6"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7" name="PlaceHolder 5"/>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109" name="PlaceHolder 2"/>
          <p:cNvSpPr>
            <a:spLocks noGrp="1"/>
          </p:cNvSpPr>
          <p:nvPr>
            <p:ph type="body"/>
          </p:nvPr>
        </p:nvSpPr>
        <p:spPr>
          <a:xfrm>
            <a:off x="67716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0" name="PlaceHolder 3"/>
          <p:cNvSpPr>
            <a:spLocks noGrp="1"/>
          </p:cNvSpPr>
          <p:nvPr>
            <p:ph type="body"/>
          </p:nvPr>
        </p:nvSpPr>
        <p:spPr>
          <a:xfrm>
            <a:off x="358344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1" name="PlaceHolder 4"/>
          <p:cNvSpPr>
            <a:spLocks noGrp="1"/>
          </p:cNvSpPr>
          <p:nvPr>
            <p:ph type="body"/>
          </p:nvPr>
        </p:nvSpPr>
        <p:spPr>
          <a:xfrm>
            <a:off x="649008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2" name="PlaceHolder 5"/>
          <p:cNvSpPr>
            <a:spLocks noGrp="1"/>
          </p:cNvSpPr>
          <p:nvPr>
            <p:ph type="body"/>
          </p:nvPr>
        </p:nvSpPr>
        <p:spPr>
          <a:xfrm>
            <a:off x="67716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3" name="PlaceHolder 6"/>
          <p:cNvSpPr>
            <a:spLocks noGrp="1"/>
          </p:cNvSpPr>
          <p:nvPr>
            <p:ph type="body"/>
          </p:nvPr>
        </p:nvSpPr>
        <p:spPr>
          <a:xfrm>
            <a:off x="358344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4" name="PlaceHolder 7"/>
          <p:cNvSpPr>
            <a:spLocks noGrp="1"/>
          </p:cNvSpPr>
          <p:nvPr>
            <p:ph type="body"/>
          </p:nvPr>
        </p:nvSpPr>
        <p:spPr>
          <a:xfrm>
            <a:off x="649008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30" name="PlaceHolder 2"/>
          <p:cNvSpPr>
            <a:spLocks noGrp="1"/>
          </p:cNvSpPr>
          <p:nvPr>
            <p:ph type="body"/>
          </p:nvPr>
        </p:nvSpPr>
        <p:spPr>
          <a:xfrm>
            <a:off x="677160" y="2160720"/>
            <a:ext cx="859644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32"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3"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677160" y="609480"/>
            <a:ext cx="8596440" cy="61221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37"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8"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9"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41"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2"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3" name="PlaceHolder 4"/>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45"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6"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7" name="PlaceHolder 4"/>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0" y="-8640"/>
            <a:ext cx="12191760" cy="6866640"/>
            <a:chOff x="0" y="-8640"/>
            <a:chExt cx="12191760" cy="6866640"/>
          </a:xfrm>
        </p:grpSpPr>
        <p:sp>
          <p:nvSpPr>
            <p:cNvPr id="1"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2"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3" name="CustomShape 4"/>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CustomShape 11"/>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11" name="Group 12"/>
          <p:cNvGrpSpPr/>
          <p:nvPr/>
        </p:nvGrpSpPr>
        <p:grpSpPr>
          <a:xfrm>
            <a:off x="360" y="-8640"/>
            <a:ext cx="12191400" cy="6866640"/>
            <a:chOff x="360" y="-8640"/>
            <a:chExt cx="12191400" cy="6866640"/>
          </a:xfrm>
        </p:grpSpPr>
        <p:sp>
          <p:nvSpPr>
            <p:cNvPr id="12" name="Line 13"/>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3" name="Line 14"/>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4" name="CustomShape 15"/>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CustomShape 16"/>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CustomShape 17"/>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CustomShape 18"/>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CustomShape 19"/>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CustomShape 20"/>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CustomShape 21"/>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 name="CustomShape 22"/>
            <p:cNvSpPr/>
            <p:nvPr/>
          </p:nvSpPr>
          <p:spPr>
            <a:xfrm rot="10800000">
              <a:off x="360" y="360"/>
              <a:ext cx="842400" cy="5665680"/>
            </a:xfrm>
            <a:prstGeom prst="triangle">
              <a:avLst>
                <a:gd name="adj" fmla="val 10000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2" name="PlaceHolder 23"/>
          <p:cNvSpPr>
            <a:spLocks noGrp="1"/>
          </p:cNvSpPr>
          <p:nvPr>
            <p:ph type="title"/>
          </p:nvPr>
        </p:nvSpPr>
        <p:spPr>
          <a:xfrm>
            <a:off x="1506960" y="2404440"/>
            <a:ext cx="7766640" cy="1645920"/>
          </a:xfrm>
          <a:prstGeom prst="rect">
            <a:avLst/>
          </a:prstGeom>
        </p:spPr>
        <p:txBody>
          <a:bodyPr anchor="b"/>
          <a:p>
            <a:pPr algn="r">
              <a:lnSpc>
                <a:spcPct val="100000"/>
              </a:lnSpc>
            </a:pPr>
            <a:r>
              <a:rPr b="0" lang="en-US" sz="5400" spc="-1" strike="noStrike">
                <a:solidFill>
                  <a:srgbClr val="90c226"/>
                </a:solidFill>
                <a:latin typeface="Trebuchet MS"/>
              </a:rPr>
              <a:t>Click to edit Master title style</a:t>
            </a:r>
            <a:endParaRPr b="0" lang="en-US" sz="5400" spc="-1" strike="noStrike">
              <a:solidFill>
                <a:srgbClr val="000000"/>
              </a:solidFill>
              <a:latin typeface="Trebuchet MS"/>
            </a:endParaRPr>
          </a:p>
        </p:txBody>
      </p:sp>
      <p:sp>
        <p:nvSpPr>
          <p:cNvPr id="23" name="PlaceHolder 24"/>
          <p:cNvSpPr>
            <a:spLocks noGrp="1"/>
          </p:cNvSpPr>
          <p:nvPr>
            <p:ph type="dt"/>
          </p:nvPr>
        </p:nvSpPr>
        <p:spPr>
          <a:xfrm>
            <a:off x="7205040" y="6041520"/>
            <a:ext cx="911520" cy="364680"/>
          </a:xfrm>
          <a:prstGeom prst="rect">
            <a:avLst/>
          </a:prstGeom>
        </p:spPr>
        <p:txBody>
          <a:bodyPr anchor="ctr"/>
          <a:p>
            <a:pPr algn="r">
              <a:lnSpc>
                <a:spcPct val="100000"/>
              </a:lnSpc>
            </a:pPr>
            <a:fld id="{9F031D3D-1228-4613-BF6B-785C27516D7D}" type="datetime1">
              <a:rPr b="0" lang="en-IN" sz="900" spc="-1" strike="noStrike">
                <a:solidFill>
                  <a:srgbClr val="8b8b8b"/>
                </a:solidFill>
                <a:latin typeface="Trebuchet MS"/>
              </a:rPr>
              <a:t>17/04/2020</a:t>
            </a:fld>
            <a:endParaRPr b="0" lang="en-IN" sz="900" spc="-1" strike="noStrike">
              <a:latin typeface="Times New Roman"/>
            </a:endParaRPr>
          </a:p>
        </p:txBody>
      </p:sp>
      <p:sp>
        <p:nvSpPr>
          <p:cNvPr id="24" name="PlaceHolder 25"/>
          <p:cNvSpPr>
            <a:spLocks noGrp="1"/>
          </p:cNvSpPr>
          <p:nvPr>
            <p:ph type="ftr"/>
          </p:nvPr>
        </p:nvSpPr>
        <p:spPr>
          <a:xfrm>
            <a:off x="677160" y="6041520"/>
            <a:ext cx="6297120" cy="364680"/>
          </a:xfrm>
          <a:prstGeom prst="rect">
            <a:avLst/>
          </a:prstGeom>
        </p:spPr>
        <p:txBody>
          <a:bodyPr anchor="ctr"/>
          <a:p>
            <a:pPr>
              <a:lnSpc>
                <a:spcPct val="100000"/>
              </a:lnSpc>
            </a:pPr>
            <a:r>
              <a:rPr b="0" lang="en-IN" sz="900" spc="-1" strike="noStrike">
                <a:solidFill>
                  <a:srgbClr val="8b8b8b"/>
                </a:solidFill>
                <a:latin typeface="Trebuchet MS"/>
              </a:rPr>
              <a:t>PICT, Department of Computer Engineering, 2019-20</a:t>
            </a:r>
            <a:endParaRPr b="0" lang="en-IN" sz="900" spc="-1" strike="noStrike">
              <a:latin typeface="Times New Roman"/>
            </a:endParaRPr>
          </a:p>
        </p:txBody>
      </p:sp>
      <p:sp>
        <p:nvSpPr>
          <p:cNvPr id="25" name="PlaceHolder 26"/>
          <p:cNvSpPr>
            <a:spLocks noGrp="1"/>
          </p:cNvSpPr>
          <p:nvPr>
            <p:ph type="sldNum"/>
          </p:nvPr>
        </p:nvSpPr>
        <p:spPr>
          <a:xfrm>
            <a:off x="8590680" y="6041520"/>
            <a:ext cx="682920" cy="364680"/>
          </a:xfrm>
          <a:prstGeom prst="rect">
            <a:avLst/>
          </a:prstGeom>
        </p:spPr>
        <p:txBody>
          <a:bodyPr anchor="ctr"/>
          <a:p>
            <a:pPr algn="r">
              <a:lnSpc>
                <a:spcPct val="100000"/>
              </a:lnSpc>
            </a:pPr>
            <a:fld id="{967F636A-A976-4CBE-8BD6-49B684C7909D}" type="slidenum">
              <a:rPr b="0" lang="en-IN" sz="900" spc="-1" strike="noStrike">
                <a:solidFill>
                  <a:srgbClr val="90c226"/>
                </a:solidFill>
                <a:latin typeface="Trebuchet MS"/>
              </a:rPr>
              <a:t>1</a:t>
            </a:fld>
            <a:endParaRPr b="0" lang="en-IN" sz="900" spc="-1" strike="noStrike">
              <a:latin typeface="Times New Roman"/>
            </a:endParaRPr>
          </a:p>
        </p:txBody>
      </p:sp>
      <p:sp>
        <p:nvSpPr>
          <p:cNvPr id="26" name="PlaceHolder 2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Trebuchet MS"/>
              </a:rPr>
              <a:t>Click to edit the outline text format</a:t>
            </a:r>
            <a:endParaRPr b="0" lang="en-US" sz="1800" spc="-1" strike="noStrike">
              <a:solidFill>
                <a:srgbClr val="404040"/>
              </a:solidFill>
              <a:latin typeface="Trebuchet MS"/>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Trebuchet MS"/>
              </a:rPr>
              <a:t>Second Outline Level</a:t>
            </a:r>
            <a:endParaRPr b="0" lang="en-US" sz="1400" spc="-1" strike="noStrike">
              <a:solidFill>
                <a:srgbClr val="404040"/>
              </a:solidFill>
              <a:latin typeface="Trebuchet MS"/>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Trebuchet MS"/>
              </a:rPr>
              <a:t>Third Outline Level</a:t>
            </a:r>
            <a:endParaRPr b="0" lang="en-US" sz="1200" spc="-1" strike="noStrike">
              <a:solidFill>
                <a:srgbClr val="404040"/>
              </a:solidFill>
              <a:latin typeface="Trebuchet MS"/>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Trebuchet MS"/>
              </a:rPr>
              <a:t>Fourth Outline Level</a:t>
            </a:r>
            <a:endParaRPr b="0" lang="en-US" sz="1200" spc="-1" strike="noStrike">
              <a:solidFill>
                <a:srgbClr val="404040"/>
              </a:solidFill>
              <a:latin typeface="Trebuchet MS"/>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Trebuchet MS"/>
              </a:rPr>
              <a:t>Fifth Outline Level</a:t>
            </a:r>
            <a:endParaRPr b="0" lang="en-US" sz="2000" spc="-1" strike="noStrike">
              <a:solidFill>
                <a:srgbClr val="404040"/>
              </a:solidFill>
              <a:latin typeface="Trebuchet MS"/>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Trebuchet MS"/>
              </a:rPr>
              <a:t>Sixth Outline Level</a:t>
            </a:r>
            <a:endParaRPr b="0" lang="en-US" sz="2000" spc="-1" strike="noStrike">
              <a:solidFill>
                <a:srgbClr val="404040"/>
              </a:solidFill>
              <a:latin typeface="Trebuchet MS"/>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Trebuchet MS"/>
              </a:rPr>
              <a:t>Seventh Outline Level</a:t>
            </a:r>
            <a:endParaRPr b="0" lang="en-US" sz="2000" spc="-1" strike="noStrike">
              <a:solidFill>
                <a:srgbClr val="404040"/>
              </a:solidFill>
              <a:latin typeface="Trebuchet M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3" name="Group 1"/>
          <p:cNvGrpSpPr/>
          <p:nvPr/>
        </p:nvGrpSpPr>
        <p:grpSpPr>
          <a:xfrm>
            <a:off x="0" y="-8640"/>
            <a:ext cx="12191760" cy="6866640"/>
            <a:chOff x="0" y="-8640"/>
            <a:chExt cx="12191760" cy="6866640"/>
          </a:xfrm>
        </p:grpSpPr>
        <p:sp>
          <p:nvSpPr>
            <p:cNvPr id="64"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65"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66" name="CustomShape 4"/>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CustomShape 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CustomShape 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CustomShape 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CustomShape 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1" name="CustomShape 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2" name="CustomShape 1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3" name="CustomShape 11"/>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74" name="PlaceHolder 12"/>
          <p:cNvSpPr>
            <a:spLocks noGrp="1"/>
          </p:cNvSpPr>
          <p:nvPr>
            <p:ph type="title"/>
          </p:nvPr>
        </p:nvSpPr>
        <p:spPr>
          <a:xfrm>
            <a:off x="677160" y="609480"/>
            <a:ext cx="8596440" cy="1320480"/>
          </a:xfrm>
          <a:prstGeom prst="rect">
            <a:avLst/>
          </a:prstGeom>
        </p:spPr>
        <p:txBody>
          <a:bodyPr>
            <a:normAutofit/>
          </a:bodyPr>
          <a:p>
            <a:pPr>
              <a:lnSpc>
                <a:spcPct val="100000"/>
              </a:lnSpc>
            </a:pPr>
            <a:r>
              <a:rPr b="0" lang="en-US" sz="3600" spc="-1" strike="noStrike">
                <a:solidFill>
                  <a:srgbClr val="90c226"/>
                </a:solidFill>
                <a:latin typeface="Trebuchet MS"/>
              </a:rPr>
              <a:t>Click to edit Master title style</a:t>
            </a:r>
            <a:endParaRPr b="0" lang="en-US" sz="3600" spc="-1" strike="noStrike">
              <a:solidFill>
                <a:srgbClr val="000000"/>
              </a:solidFill>
              <a:latin typeface="Trebuchet MS"/>
            </a:endParaRPr>
          </a:p>
        </p:txBody>
      </p:sp>
      <p:sp>
        <p:nvSpPr>
          <p:cNvPr id="75" name="PlaceHolder 13"/>
          <p:cNvSpPr>
            <a:spLocks noGrp="1"/>
          </p:cNvSpPr>
          <p:nvPr>
            <p:ph type="body"/>
          </p:nvPr>
        </p:nvSpPr>
        <p:spPr>
          <a:xfrm>
            <a:off x="677160" y="2160720"/>
            <a:ext cx="8596440" cy="3880440"/>
          </a:xfrm>
          <a:prstGeom prst="rect">
            <a:avLst/>
          </a:prstGeom>
        </p:spPr>
        <p:txBody>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Click to edit Master text styles</a:t>
            </a:r>
            <a:endParaRPr b="0" lang="en-US" sz="1800" spc="-1" strike="noStrike">
              <a:solidFill>
                <a:srgbClr val="404040"/>
              </a:solidFill>
              <a:latin typeface="Trebuchet MS"/>
            </a:endParaRPr>
          </a:p>
          <a:p>
            <a:pPr lvl="1" marL="743040" indent="-285480">
              <a:lnSpc>
                <a:spcPct val="100000"/>
              </a:lnSpc>
              <a:spcBef>
                <a:spcPts val="1001"/>
              </a:spcBef>
              <a:buClr>
                <a:srgbClr val="90c226"/>
              </a:buClr>
              <a:buSzPct val="80000"/>
              <a:buFont typeface="Wingdings 3" charset="2"/>
              <a:buChar char=""/>
            </a:pPr>
            <a:r>
              <a:rPr b="0" lang="en-US" sz="1600" spc="-1" strike="noStrike">
                <a:solidFill>
                  <a:srgbClr val="404040"/>
                </a:solidFill>
                <a:latin typeface="Trebuchet MS"/>
              </a:rPr>
              <a:t>Second level</a:t>
            </a:r>
            <a:endParaRPr b="0" lang="en-US" sz="1600" spc="-1" strike="noStrike">
              <a:solidFill>
                <a:srgbClr val="404040"/>
              </a:solidFill>
              <a:latin typeface="Trebuchet MS"/>
            </a:endParaRPr>
          </a:p>
          <a:p>
            <a:pPr lvl="2" marL="1143000" indent="-228240">
              <a:lnSpc>
                <a:spcPct val="100000"/>
              </a:lnSpc>
              <a:spcBef>
                <a:spcPts val="1001"/>
              </a:spcBef>
              <a:buClr>
                <a:srgbClr val="90c226"/>
              </a:buClr>
              <a:buSzPct val="80000"/>
              <a:buFont typeface="Wingdings 3" charset="2"/>
              <a:buChar char=""/>
            </a:pPr>
            <a:r>
              <a:rPr b="0" lang="en-US" sz="1400" spc="-1" strike="noStrike">
                <a:solidFill>
                  <a:srgbClr val="404040"/>
                </a:solidFill>
                <a:latin typeface="Trebuchet MS"/>
              </a:rPr>
              <a:t>Third level</a:t>
            </a:r>
            <a:endParaRPr b="0" lang="en-US" sz="1400" spc="-1" strike="noStrike">
              <a:solidFill>
                <a:srgbClr val="404040"/>
              </a:solidFill>
              <a:latin typeface="Trebuchet MS"/>
            </a:endParaRPr>
          </a:p>
          <a:p>
            <a:pPr lvl="3" marL="1600200" indent="-228240">
              <a:lnSpc>
                <a:spcPct val="100000"/>
              </a:lnSpc>
              <a:spcBef>
                <a:spcPts val="1001"/>
              </a:spcBef>
              <a:buClr>
                <a:srgbClr val="90c226"/>
              </a:buClr>
              <a:buSzPct val="80000"/>
              <a:buFont typeface="Wingdings 3" charset="2"/>
              <a:buChar char=""/>
            </a:pPr>
            <a:r>
              <a:rPr b="0" lang="en-US" sz="1200" spc="-1" strike="noStrike">
                <a:solidFill>
                  <a:srgbClr val="404040"/>
                </a:solidFill>
                <a:latin typeface="Trebuchet MS"/>
              </a:rPr>
              <a:t>Fourth level</a:t>
            </a:r>
            <a:endParaRPr b="0" lang="en-US" sz="1200" spc="-1" strike="noStrike">
              <a:solidFill>
                <a:srgbClr val="404040"/>
              </a:solidFill>
              <a:latin typeface="Trebuchet MS"/>
            </a:endParaRPr>
          </a:p>
          <a:p>
            <a:pPr lvl="4" marL="2057400" indent="-228240">
              <a:lnSpc>
                <a:spcPct val="100000"/>
              </a:lnSpc>
              <a:spcBef>
                <a:spcPts val="1001"/>
              </a:spcBef>
              <a:buClr>
                <a:srgbClr val="90c226"/>
              </a:buClr>
              <a:buSzPct val="80000"/>
              <a:buFont typeface="Wingdings 3" charset="2"/>
              <a:buChar char=""/>
            </a:pPr>
            <a:r>
              <a:rPr b="0" lang="en-US" sz="1200" spc="-1" strike="noStrike">
                <a:solidFill>
                  <a:srgbClr val="404040"/>
                </a:solidFill>
                <a:latin typeface="Trebuchet MS"/>
              </a:rPr>
              <a:t>Fifth level</a:t>
            </a:r>
            <a:endParaRPr b="0" lang="en-US" sz="1200" spc="-1" strike="noStrike">
              <a:solidFill>
                <a:srgbClr val="404040"/>
              </a:solidFill>
              <a:latin typeface="Trebuchet MS"/>
            </a:endParaRPr>
          </a:p>
        </p:txBody>
      </p:sp>
      <p:sp>
        <p:nvSpPr>
          <p:cNvPr id="76" name="PlaceHolder 14"/>
          <p:cNvSpPr>
            <a:spLocks noGrp="1"/>
          </p:cNvSpPr>
          <p:nvPr>
            <p:ph type="dt"/>
          </p:nvPr>
        </p:nvSpPr>
        <p:spPr>
          <a:xfrm>
            <a:off x="7205040" y="6041520"/>
            <a:ext cx="911520" cy="364680"/>
          </a:xfrm>
          <a:prstGeom prst="rect">
            <a:avLst/>
          </a:prstGeom>
        </p:spPr>
        <p:txBody>
          <a:bodyPr anchor="ctr"/>
          <a:p>
            <a:pPr algn="r">
              <a:lnSpc>
                <a:spcPct val="100000"/>
              </a:lnSpc>
            </a:pPr>
            <a:fld id="{BFC9832B-811B-4A12-98BF-3FF37E7BFD46}" type="datetime1">
              <a:rPr b="0" lang="en-IN" sz="900" spc="-1" strike="noStrike">
                <a:solidFill>
                  <a:srgbClr val="8b8b8b"/>
                </a:solidFill>
                <a:latin typeface="Trebuchet MS"/>
              </a:rPr>
              <a:t>17/04/2020</a:t>
            </a:fld>
            <a:endParaRPr b="0" lang="en-IN" sz="900" spc="-1" strike="noStrike">
              <a:latin typeface="Times New Roman"/>
            </a:endParaRPr>
          </a:p>
        </p:txBody>
      </p:sp>
      <p:sp>
        <p:nvSpPr>
          <p:cNvPr id="77" name="PlaceHolder 15"/>
          <p:cNvSpPr>
            <a:spLocks noGrp="1"/>
          </p:cNvSpPr>
          <p:nvPr>
            <p:ph type="ftr"/>
          </p:nvPr>
        </p:nvSpPr>
        <p:spPr>
          <a:xfrm>
            <a:off x="677160" y="6041520"/>
            <a:ext cx="6297120" cy="364680"/>
          </a:xfrm>
          <a:prstGeom prst="rect">
            <a:avLst/>
          </a:prstGeom>
        </p:spPr>
        <p:txBody>
          <a:bodyPr anchor="ctr"/>
          <a:p>
            <a:pPr>
              <a:lnSpc>
                <a:spcPct val="100000"/>
              </a:lnSpc>
            </a:pPr>
            <a:r>
              <a:rPr b="0" lang="en-IN" sz="900" spc="-1" strike="noStrike">
                <a:solidFill>
                  <a:srgbClr val="8b8b8b"/>
                </a:solidFill>
                <a:latin typeface="Trebuchet MS"/>
              </a:rPr>
              <a:t>PICT, Department of Computer Engineering, 2019-20</a:t>
            </a:r>
            <a:endParaRPr b="0" lang="en-IN" sz="900" spc="-1" strike="noStrike">
              <a:latin typeface="Times New Roman"/>
            </a:endParaRPr>
          </a:p>
        </p:txBody>
      </p:sp>
      <p:sp>
        <p:nvSpPr>
          <p:cNvPr id="78" name="PlaceHolder 16"/>
          <p:cNvSpPr>
            <a:spLocks noGrp="1"/>
          </p:cNvSpPr>
          <p:nvPr>
            <p:ph type="sldNum"/>
          </p:nvPr>
        </p:nvSpPr>
        <p:spPr>
          <a:xfrm>
            <a:off x="8590680" y="6041520"/>
            <a:ext cx="682920" cy="364680"/>
          </a:xfrm>
          <a:prstGeom prst="rect">
            <a:avLst/>
          </a:prstGeom>
        </p:spPr>
        <p:txBody>
          <a:bodyPr anchor="ctr"/>
          <a:p>
            <a:pPr algn="r">
              <a:lnSpc>
                <a:spcPct val="100000"/>
              </a:lnSpc>
            </a:pPr>
            <a:fld id="{31568962-DFEA-46D4-A340-B57BD18F3017}" type="slidenum">
              <a:rPr b="0" lang="en-IN" sz="900" spc="-1" strike="noStrike">
                <a:solidFill>
                  <a:srgbClr val="90c226"/>
                </a:solidFill>
                <a:latin typeface="Trebuchet MS"/>
              </a:rPr>
              <a:t>1</a:t>
            </a:fld>
            <a:endParaRPr b="0" lang="en-IN"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985680" y="656640"/>
            <a:ext cx="8288280" cy="2772000"/>
          </a:xfrm>
          <a:prstGeom prst="rect">
            <a:avLst/>
          </a:prstGeom>
          <a:noFill/>
          <a:ln>
            <a:noFill/>
          </a:ln>
        </p:spPr>
        <p:txBody>
          <a:bodyPr anchor="b"/>
          <a:p>
            <a:pPr algn="ctr">
              <a:lnSpc>
                <a:spcPct val="100000"/>
              </a:lnSpc>
            </a:pPr>
            <a:r>
              <a:rPr b="1" lang="en-US" sz="3600" spc="-1" strike="noStrike">
                <a:solidFill>
                  <a:srgbClr val="ff0000"/>
                </a:solidFill>
                <a:latin typeface="Bahnschrift"/>
              </a:rPr>
              <a:t>SUGGESTING RELEVANT QUESTIONS FOR</a:t>
            </a:r>
            <a:br/>
            <a:r>
              <a:rPr b="1" lang="en-US" sz="3600" spc="-1" strike="noStrike">
                <a:solidFill>
                  <a:srgbClr val="ff0000"/>
                </a:solidFill>
                <a:latin typeface="Bahnschrift"/>
              </a:rPr>
              <a:t>A QUERY USING NATURAL LANGUAGE</a:t>
            </a:r>
            <a:br/>
            <a:r>
              <a:rPr b="1" lang="en-US" sz="3600" spc="-1" strike="noStrike">
                <a:solidFill>
                  <a:srgbClr val="ff0000"/>
                </a:solidFill>
                <a:latin typeface="Bahnschrift"/>
              </a:rPr>
              <a:t>PROCESSING TECHNIQUES</a:t>
            </a:r>
            <a:br/>
            <a:endParaRPr b="0" lang="en-US" sz="3600" spc="-1" strike="noStrike">
              <a:solidFill>
                <a:srgbClr val="000000"/>
              </a:solidFill>
              <a:latin typeface="Trebuchet MS"/>
            </a:endParaRPr>
          </a:p>
        </p:txBody>
      </p:sp>
      <p:sp>
        <p:nvSpPr>
          <p:cNvPr id="116" name="TextShape 2"/>
          <p:cNvSpPr txBox="1"/>
          <p:nvPr/>
        </p:nvSpPr>
        <p:spPr>
          <a:xfrm>
            <a:off x="389880" y="3778560"/>
            <a:ext cx="4739400" cy="1510560"/>
          </a:xfrm>
          <a:prstGeom prst="rect">
            <a:avLst/>
          </a:prstGeom>
          <a:noFill/>
          <a:ln>
            <a:noFill/>
          </a:ln>
        </p:spPr>
        <p:txBody>
          <a:bodyPr>
            <a:normAutofit/>
          </a:bodyPr>
          <a:p>
            <a:pPr>
              <a:lnSpc>
                <a:spcPct val="100000"/>
              </a:lnSpc>
              <a:spcBef>
                <a:spcPts val="1001"/>
              </a:spcBef>
            </a:pPr>
            <a:r>
              <a:rPr b="0" lang="en-IN" sz="1800" spc="-1" strike="noStrike">
                <a:solidFill>
                  <a:srgbClr val="0d0d0d"/>
                </a:solidFill>
                <a:latin typeface="Trebuchet MS"/>
              </a:rPr>
              <a:t>Internal Guide : Dr. A.S. Ghotkar</a:t>
            </a:r>
            <a:endParaRPr b="0" lang="en-IN" sz="1800" spc="-1" strike="noStrike">
              <a:latin typeface="Arial"/>
            </a:endParaRPr>
          </a:p>
          <a:p>
            <a:pPr>
              <a:lnSpc>
                <a:spcPct val="100000"/>
              </a:lnSpc>
              <a:spcBef>
                <a:spcPts val="1001"/>
              </a:spcBef>
            </a:pPr>
            <a:r>
              <a:rPr b="0" lang="en-IN" sz="1800" spc="-1" strike="noStrike">
                <a:solidFill>
                  <a:srgbClr val="0d0d0d"/>
                </a:solidFill>
                <a:latin typeface="Trebuchet MS"/>
              </a:rPr>
              <a:t>(</a:t>
            </a:r>
            <a:r>
              <a:rPr b="0" i="1" lang="en-IN" sz="1800" spc="-1" strike="noStrike">
                <a:solidFill>
                  <a:srgbClr val="0d0d0d"/>
                </a:solidFill>
                <a:latin typeface="Trebuchet MS"/>
              </a:rPr>
              <a:t>Associate Professor, Dept of CE, PICT</a:t>
            </a:r>
            <a:r>
              <a:rPr b="0" lang="en-IN" sz="1800" spc="-1" strike="noStrike">
                <a:solidFill>
                  <a:srgbClr val="0d0d0d"/>
                </a:solidFill>
                <a:latin typeface="Trebuchet MS"/>
              </a:rPr>
              <a:t>)</a:t>
            </a:r>
            <a:endParaRPr b="0" lang="en-IN" sz="1800" spc="-1" strike="noStrike">
              <a:latin typeface="Arial"/>
            </a:endParaRPr>
          </a:p>
          <a:p>
            <a:pPr>
              <a:lnSpc>
                <a:spcPct val="100000"/>
              </a:lnSpc>
              <a:spcBef>
                <a:spcPts val="1001"/>
              </a:spcBef>
            </a:pPr>
            <a:r>
              <a:rPr b="0" lang="en-IN" sz="1800" spc="-1" strike="noStrike">
                <a:solidFill>
                  <a:srgbClr val="0d0d0d"/>
                </a:solidFill>
                <a:latin typeface="Trebuchet MS"/>
              </a:rPr>
              <a:t>External Guide : Mr. Nikhil Malhotra</a:t>
            </a:r>
            <a:endParaRPr b="0" lang="en-IN" sz="1800" spc="-1" strike="noStrike">
              <a:latin typeface="Arial"/>
            </a:endParaRPr>
          </a:p>
          <a:p>
            <a:pPr>
              <a:lnSpc>
                <a:spcPct val="100000"/>
              </a:lnSpc>
              <a:spcBef>
                <a:spcPts val="1001"/>
              </a:spcBef>
            </a:pPr>
            <a:r>
              <a:rPr b="0" lang="en-IN" sz="1800" spc="-1" strike="noStrike">
                <a:solidFill>
                  <a:srgbClr val="0d0d0d"/>
                </a:solidFill>
                <a:latin typeface="Trebuchet MS"/>
              </a:rPr>
              <a:t>(</a:t>
            </a:r>
            <a:r>
              <a:rPr b="0" i="1" lang="en-IN" sz="1800" spc="-1" strike="noStrike">
                <a:solidFill>
                  <a:srgbClr val="0d0d0d"/>
                </a:solidFill>
                <a:latin typeface="Trebuchet MS"/>
              </a:rPr>
              <a:t>Global Head, Maker’s Lab, Tech Mahindra</a:t>
            </a:r>
            <a:r>
              <a:rPr b="0" lang="en-IN" sz="1800" spc="-1" strike="noStrike">
                <a:solidFill>
                  <a:srgbClr val="0d0d0d"/>
                </a:solidFill>
                <a:latin typeface="Trebuchet MS"/>
              </a:rPr>
              <a:t>)</a:t>
            </a:r>
            <a:endParaRPr b="0" lang="en-IN" sz="1800" spc="-1" strike="noStrike">
              <a:latin typeface="Arial"/>
            </a:endParaRPr>
          </a:p>
          <a:p>
            <a:pPr algn="r">
              <a:lnSpc>
                <a:spcPct val="100000"/>
              </a:lnSpc>
              <a:spcBef>
                <a:spcPts val="1001"/>
              </a:spcBef>
            </a:pPr>
            <a:endParaRPr b="0" lang="en-IN" sz="1800" spc="-1" strike="noStrike">
              <a:latin typeface="Arial"/>
            </a:endParaRPr>
          </a:p>
        </p:txBody>
      </p:sp>
      <p:sp>
        <p:nvSpPr>
          <p:cNvPr id="117" name="TextShape 3"/>
          <p:cNvSpPr txBox="1"/>
          <p:nvPr/>
        </p:nvSpPr>
        <p:spPr>
          <a:xfrm>
            <a:off x="7205040" y="6041520"/>
            <a:ext cx="1218960" cy="364680"/>
          </a:xfrm>
          <a:prstGeom prst="rect">
            <a:avLst/>
          </a:prstGeom>
          <a:noFill/>
          <a:ln>
            <a:noFill/>
          </a:ln>
        </p:spPr>
        <p:txBody>
          <a:bodyPr anchor="ctr"/>
          <a:p>
            <a:pPr algn="r">
              <a:lnSpc>
                <a:spcPct val="100000"/>
              </a:lnSpc>
            </a:pPr>
            <a:fld id="{33AFF8DD-3833-41FA-8975-6A85924B42DD}" type="datetime1">
              <a:rPr b="0" lang="en-IN" sz="1200" spc="-1" strike="noStrike">
                <a:solidFill>
                  <a:srgbClr val="000000"/>
                </a:solidFill>
                <a:latin typeface="Trebuchet MS"/>
              </a:rPr>
              <a:t>17/04/2020</a:t>
            </a:fld>
            <a:endParaRPr b="0" lang="en-IN" sz="1200" spc="-1" strike="noStrike">
              <a:latin typeface="Times New Roman"/>
            </a:endParaRPr>
          </a:p>
        </p:txBody>
      </p:sp>
      <p:sp>
        <p:nvSpPr>
          <p:cNvPr id="118" name="TextShape 4"/>
          <p:cNvSpPr txBox="1"/>
          <p:nvPr/>
        </p:nvSpPr>
        <p:spPr>
          <a:xfrm>
            <a:off x="677160" y="6041520"/>
            <a:ext cx="6297120" cy="364680"/>
          </a:xfrm>
          <a:prstGeom prst="rect">
            <a:avLst/>
          </a:prstGeom>
          <a:noFill/>
          <a:ln>
            <a:noFill/>
          </a:ln>
        </p:spPr>
        <p:txBody>
          <a:bodyPr anchor="ctr"/>
          <a:p>
            <a:pPr>
              <a:lnSpc>
                <a:spcPct val="100000"/>
              </a:lnSpc>
            </a:pPr>
            <a:r>
              <a:rPr b="0" lang="en-IN" sz="1050" spc="-1" strike="noStrike">
                <a:solidFill>
                  <a:srgbClr val="000000"/>
                </a:solidFill>
                <a:latin typeface="Trebuchet MS"/>
              </a:rPr>
              <a:t>PICT, Department of Computer Engineering, 2019-20</a:t>
            </a:r>
            <a:endParaRPr b="0" lang="en-IN" sz="1050" spc="-1" strike="noStrike">
              <a:latin typeface="Times New Roman"/>
            </a:endParaRPr>
          </a:p>
        </p:txBody>
      </p:sp>
      <p:sp>
        <p:nvSpPr>
          <p:cNvPr id="119" name="TextShape 5"/>
          <p:cNvSpPr txBox="1"/>
          <p:nvPr/>
        </p:nvSpPr>
        <p:spPr>
          <a:xfrm>
            <a:off x="10523160" y="492840"/>
            <a:ext cx="682920" cy="364680"/>
          </a:xfrm>
          <a:prstGeom prst="rect">
            <a:avLst/>
          </a:prstGeom>
          <a:noFill/>
          <a:ln>
            <a:noFill/>
          </a:ln>
        </p:spPr>
        <p:txBody>
          <a:bodyPr anchor="ctr"/>
          <a:p>
            <a:pPr algn="r">
              <a:lnSpc>
                <a:spcPct val="100000"/>
              </a:lnSpc>
            </a:pPr>
            <a:fld id="{651245E7-1575-4AAB-8541-2266AC1B5952}" type="slidenum">
              <a:rPr b="0" lang="en-IN" sz="3600" spc="-1" strike="noStrike">
                <a:solidFill>
                  <a:srgbClr val="000000"/>
                </a:solidFill>
                <a:latin typeface="Trebuchet MS"/>
              </a:rPr>
              <a:t>1</a:t>
            </a:fld>
            <a:endParaRPr b="0" lang="en-IN" sz="3600" spc="-1" strike="noStrike">
              <a:latin typeface="Times New Roman"/>
            </a:endParaRPr>
          </a:p>
        </p:txBody>
      </p:sp>
      <p:sp>
        <p:nvSpPr>
          <p:cNvPr id="120" name="CustomShape 6"/>
          <p:cNvSpPr/>
          <p:nvPr/>
        </p:nvSpPr>
        <p:spPr>
          <a:xfrm>
            <a:off x="5754240" y="3778560"/>
            <a:ext cx="5110200" cy="9133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Trebuchet MS"/>
              </a:rPr>
              <a:t>Hrushabh Hirudkar</a:t>
            </a:r>
            <a:r>
              <a:rPr b="0" lang="en-IN" sz="1800" spc="-1" strike="noStrike">
                <a:solidFill>
                  <a:srgbClr val="000000"/>
                </a:solidFill>
                <a:latin typeface="Trebuchet MS"/>
              </a:rPr>
              <a:t>	</a:t>
            </a:r>
            <a:r>
              <a:rPr b="0" lang="en-IN" sz="1800" spc="-1" strike="noStrike">
                <a:solidFill>
                  <a:srgbClr val="000000"/>
                </a:solidFill>
                <a:latin typeface="Trebuchet MS"/>
              </a:rPr>
              <a:t>71700888G</a:t>
            </a:r>
            <a:endParaRPr b="0" lang="en-IN" sz="1800" spc="-1" strike="noStrike">
              <a:latin typeface="Arial"/>
            </a:endParaRPr>
          </a:p>
          <a:p>
            <a:pPr>
              <a:lnSpc>
                <a:spcPct val="100000"/>
              </a:lnSpc>
            </a:pPr>
            <a:r>
              <a:rPr b="0" lang="en-IN" sz="1800" spc="-1" strike="noStrike">
                <a:solidFill>
                  <a:srgbClr val="000000"/>
                </a:solidFill>
                <a:latin typeface="Trebuchet MS"/>
              </a:rPr>
              <a:t>Anuj Kanetkar </a:t>
            </a:r>
            <a:r>
              <a:rPr b="0" lang="en-IN" sz="1800" spc="-1" strike="noStrike">
                <a:solidFill>
                  <a:srgbClr val="000000"/>
                </a:solidFill>
                <a:latin typeface="Trebuchet MS"/>
              </a:rPr>
              <a:t>	</a:t>
            </a:r>
            <a:r>
              <a:rPr b="0" lang="en-IN" sz="1800" spc="-1" strike="noStrike">
                <a:solidFill>
                  <a:srgbClr val="000000"/>
                </a:solidFill>
                <a:latin typeface="Trebuchet MS"/>
              </a:rPr>
              <a:t>	</a:t>
            </a:r>
            <a:r>
              <a:rPr b="0" lang="en-IN" sz="1800" spc="-1" strike="noStrike">
                <a:solidFill>
                  <a:srgbClr val="000000"/>
                </a:solidFill>
                <a:latin typeface="Trebuchet MS"/>
              </a:rPr>
              <a:t>71700929H</a:t>
            </a:r>
            <a:endParaRPr b="0" lang="en-IN" sz="1800" spc="-1" strike="noStrike">
              <a:latin typeface="Arial"/>
            </a:endParaRPr>
          </a:p>
          <a:p>
            <a:pPr>
              <a:lnSpc>
                <a:spcPct val="100000"/>
              </a:lnSpc>
            </a:pPr>
            <a:r>
              <a:rPr b="0" lang="en-IN" sz="1800" spc="-1" strike="noStrike">
                <a:solidFill>
                  <a:srgbClr val="000000"/>
                </a:solidFill>
                <a:latin typeface="Trebuchet MS"/>
              </a:rPr>
              <a:t>Shriniwas Nayak</a:t>
            </a:r>
            <a:r>
              <a:rPr b="0" lang="en-IN" sz="1800" spc="-1" strike="noStrike">
                <a:solidFill>
                  <a:srgbClr val="000000"/>
                </a:solidFill>
                <a:latin typeface="Trebuchet MS"/>
              </a:rPr>
              <a:t>	</a:t>
            </a:r>
            <a:r>
              <a:rPr b="0" lang="en-IN" sz="1800" spc="-1" strike="noStrike">
                <a:solidFill>
                  <a:srgbClr val="000000"/>
                </a:solidFill>
                <a:latin typeface="Trebuchet MS"/>
              </a:rPr>
              <a:t>	</a:t>
            </a:r>
            <a:r>
              <a:rPr b="0" lang="en-IN" sz="1800" spc="-1" strike="noStrike">
                <a:solidFill>
                  <a:srgbClr val="000000"/>
                </a:solidFill>
                <a:latin typeface="Trebuchet MS"/>
              </a:rPr>
              <a:t>71701044K</a:t>
            </a:r>
            <a:endParaRPr b="0" lang="en-IN"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677160" y="2193480"/>
            <a:ext cx="8596440" cy="1320480"/>
          </a:xfrm>
          <a:prstGeom prst="rect">
            <a:avLst/>
          </a:prstGeom>
          <a:noFill/>
          <a:ln>
            <a:noFill/>
          </a:ln>
        </p:spPr>
        <p:txBody>
          <a:bodyPr>
            <a:normAutofit/>
          </a:bodyPr>
          <a:p>
            <a:pPr algn="ctr">
              <a:lnSpc>
                <a:spcPct val="100000"/>
              </a:lnSpc>
            </a:pPr>
            <a:r>
              <a:rPr b="1" lang="en-US" sz="7200" spc="-1" strike="noStrike">
                <a:solidFill>
                  <a:srgbClr val="b7e996"/>
                </a:solidFill>
                <a:latin typeface="Trebuchet MS"/>
              </a:rPr>
              <a:t>THANK YOU!!</a:t>
            </a:r>
            <a:endParaRPr b="0" lang="en-US" sz="7200" spc="-1" strike="noStrike">
              <a:solidFill>
                <a:srgbClr val="000000"/>
              </a:solidFill>
              <a:latin typeface="Trebuchet MS"/>
            </a:endParaRPr>
          </a:p>
        </p:txBody>
      </p:sp>
      <p:sp>
        <p:nvSpPr>
          <p:cNvPr id="162" name="TextShape 2"/>
          <p:cNvSpPr txBox="1"/>
          <p:nvPr/>
        </p:nvSpPr>
        <p:spPr>
          <a:xfrm>
            <a:off x="7195680" y="6406560"/>
            <a:ext cx="1084320" cy="364680"/>
          </a:xfrm>
          <a:prstGeom prst="rect">
            <a:avLst/>
          </a:prstGeom>
          <a:noFill/>
          <a:ln>
            <a:noFill/>
          </a:ln>
        </p:spPr>
        <p:txBody>
          <a:bodyPr anchor="ctr"/>
          <a:p>
            <a:pPr algn="r">
              <a:lnSpc>
                <a:spcPct val="100000"/>
              </a:lnSpc>
            </a:pPr>
            <a:fld id="{145094FC-3E72-4202-857F-BD6CD957FFC7}" type="datetime1">
              <a:rPr b="0" lang="en-IN" sz="1200" spc="-1" strike="noStrike">
                <a:solidFill>
                  <a:srgbClr val="000000"/>
                </a:solidFill>
                <a:latin typeface="Trebuchet MS"/>
              </a:rPr>
              <a:t>17/04/2020</a:t>
            </a:fld>
            <a:endParaRPr b="0" lang="en-IN" sz="1200" spc="-1" strike="noStrike">
              <a:latin typeface="Times New Roman"/>
            </a:endParaRPr>
          </a:p>
        </p:txBody>
      </p:sp>
      <p:sp>
        <p:nvSpPr>
          <p:cNvPr id="163" name="TextShape 3"/>
          <p:cNvSpPr txBox="1"/>
          <p:nvPr/>
        </p:nvSpPr>
        <p:spPr>
          <a:xfrm>
            <a:off x="592560" y="6406560"/>
            <a:ext cx="6297120" cy="364680"/>
          </a:xfrm>
          <a:prstGeom prst="rect">
            <a:avLst/>
          </a:prstGeom>
          <a:noFill/>
          <a:ln>
            <a:noFill/>
          </a:ln>
        </p:spPr>
        <p:txBody>
          <a:bodyPr anchor="ctr"/>
          <a:p>
            <a:pPr>
              <a:lnSpc>
                <a:spcPct val="100000"/>
              </a:lnSpc>
            </a:pPr>
            <a:r>
              <a:rPr b="0" lang="en-IN" sz="1050" spc="-1" strike="noStrike">
                <a:solidFill>
                  <a:srgbClr val="000000"/>
                </a:solidFill>
                <a:latin typeface="Trebuchet MS"/>
              </a:rPr>
              <a:t>PICT, Department of Computer Engineering, 2019-20</a:t>
            </a:r>
            <a:endParaRPr b="0" lang="en-IN" sz="1050" spc="-1" strike="noStrike">
              <a:latin typeface="Times New Roman"/>
            </a:endParaRPr>
          </a:p>
        </p:txBody>
      </p:sp>
      <p:sp>
        <p:nvSpPr>
          <p:cNvPr id="164" name="TextShape 4"/>
          <p:cNvSpPr txBox="1"/>
          <p:nvPr/>
        </p:nvSpPr>
        <p:spPr>
          <a:xfrm>
            <a:off x="10224000" y="621000"/>
            <a:ext cx="1453320" cy="1035000"/>
          </a:xfrm>
          <a:prstGeom prst="rect">
            <a:avLst/>
          </a:prstGeom>
          <a:noFill/>
          <a:ln>
            <a:noFill/>
          </a:ln>
        </p:spPr>
        <p:txBody>
          <a:bodyPr anchor="ctr"/>
          <a:p>
            <a:pPr algn="r">
              <a:lnSpc>
                <a:spcPct val="100000"/>
              </a:lnSpc>
            </a:pPr>
            <a:fld id="{ED069A30-95AB-4292-A333-886DDA40D9A6}" type="slidenum">
              <a:rPr b="0" lang="en-IN" sz="3600" spc="-1" strike="noStrike">
                <a:solidFill>
                  <a:srgbClr val="000000"/>
                </a:solidFill>
                <a:latin typeface="Trebuchet MS"/>
              </a:rPr>
              <a:t>&lt;number&gt;</a:t>
            </a:fld>
            <a:endParaRPr b="0" lang="en-IN" sz="3600" spc="-1" strike="noStrike">
              <a:latin typeface="Times New Roman"/>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677160" y="609480"/>
            <a:ext cx="8596440" cy="1320480"/>
          </a:xfrm>
          <a:prstGeom prst="rect">
            <a:avLst/>
          </a:prstGeom>
          <a:noFill/>
          <a:ln>
            <a:noFill/>
          </a:ln>
        </p:spPr>
        <p:txBody>
          <a:bodyPr/>
          <a:p>
            <a:pPr algn="ctr">
              <a:lnSpc>
                <a:spcPct val="100000"/>
              </a:lnSpc>
            </a:pPr>
            <a:r>
              <a:rPr b="0" lang="en-US" sz="3600" spc="-1" strike="noStrike">
                <a:solidFill>
                  <a:srgbClr val="ff0000"/>
                </a:solidFill>
                <a:latin typeface="Trebuchet MS"/>
              </a:rPr>
              <a:t>PROBLEM STATEMENT</a:t>
            </a:r>
            <a:endParaRPr b="0" lang="en-US" sz="3600" spc="-1" strike="noStrike">
              <a:solidFill>
                <a:srgbClr val="000000"/>
              </a:solidFill>
              <a:latin typeface="Trebuchet MS"/>
            </a:endParaRPr>
          </a:p>
        </p:txBody>
      </p:sp>
      <p:sp>
        <p:nvSpPr>
          <p:cNvPr id="122" name="TextShape 2"/>
          <p:cNvSpPr txBox="1"/>
          <p:nvPr/>
        </p:nvSpPr>
        <p:spPr>
          <a:xfrm>
            <a:off x="677160" y="1802520"/>
            <a:ext cx="8596440" cy="3880440"/>
          </a:xfrm>
          <a:prstGeom prst="rect">
            <a:avLst/>
          </a:prstGeom>
          <a:noFill/>
          <a:ln>
            <a:noFill/>
          </a:ln>
        </p:spPr>
        <p:txBody>
          <a:bodyPr>
            <a:normAutofit/>
          </a:bodyPr>
          <a:p>
            <a:pPr marL="343080" indent="-342720" algn="just">
              <a:lnSpc>
                <a:spcPct val="100000"/>
              </a:lnSpc>
              <a:spcBef>
                <a:spcPts val="1001"/>
              </a:spcBef>
              <a:buClr>
                <a:srgbClr val="90c226"/>
              </a:buClr>
              <a:buSzPct val="80000"/>
              <a:buFont typeface="Wingdings 3" charset="2"/>
              <a:buChar char=""/>
            </a:pPr>
            <a:r>
              <a:rPr b="0" lang="en-US" sz="3200" spc="-1" strike="noStrike">
                <a:solidFill>
                  <a:srgbClr val="000000"/>
                </a:solidFill>
                <a:latin typeface="Times New Roman"/>
              </a:rPr>
              <a:t>We aim to solve the problem by suggesting similar questions to the query entered by the user. The generation of questions involves finding relevant questions from the existing database as well as generating new questions which are not present in the database.</a:t>
            </a:r>
            <a:endParaRPr b="0" lang="en-US" sz="3200" spc="-1" strike="noStrike">
              <a:solidFill>
                <a:srgbClr val="404040"/>
              </a:solidFill>
              <a:latin typeface="Trebuchet MS"/>
            </a:endParaRPr>
          </a:p>
        </p:txBody>
      </p:sp>
      <p:sp>
        <p:nvSpPr>
          <p:cNvPr id="123" name="TextShape 3"/>
          <p:cNvSpPr txBox="1"/>
          <p:nvPr/>
        </p:nvSpPr>
        <p:spPr>
          <a:xfrm>
            <a:off x="7205040" y="6041520"/>
            <a:ext cx="1146960" cy="364680"/>
          </a:xfrm>
          <a:prstGeom prst="rect">
            <a:avLst/>
          </a:prstGeom>
          <a:noFill/>
          <a:ln>
            <a:noFill/>
          </a:ln>
        </p:spPr>
        <p:txBody>
          <a:bodyPr anchor="ctr"/>
          <a:p>
            <a:pPr algn="r">
              <a:lnSpc>
                <a:spcPct val="100000"/>
              </a:lnSpc>
            </a:pPr>
            <a:fld id="{81A29A46-C55C-4FAD-A30C-70715ABB2DC8}" type="datetime1">
              <a:rPr b="0" lang="en-IN" sz="1200" spc="-1" strike="noStrike">
                <a:solidFill>
                  <a:srgbClr val="000000"/>
                </a:solidFill>
                <a:latin typeface="Trebuchet MS"/>
              </a:rPr>
              <a:t>17/04/2020</a:t>
            </a:fld>
            <a:endParaRPr b="0" lang="en-IN" sz="1200" spc="-1" strike="noStrike">
              <a:latin typeface="Times New Roman"/>
            </a:endParaRPr>
          </a:p>
        </p:txBody>
      </p:sp>
      <p:sp>
        <p:nvSpPr>
          <p:cNvPr id="124" name="TextShape 4"/>
          <p:cNvSpPr txBox="1"/>
          <p:nvPr/>
        </p:nvSpPr>
        <p:spPr>
          <a:xfrm>
            <a:off x="677160" y="6041520"/>
            <a:ext cx="6297120" cy="364680"/>
          </a:xfrm>
          <a:prstGeom prst="rect">
            <a:avLst/>
          </a:prstGeom>
          <a:noFill/>
          <a:ln>
            <a:noFill/>
          </a:ln>
        </p:spPr>
        <p:txBody>
          <a:bodyPr anchor="ctr"/>
          <a:p>
            <a:pPr>
              <a:lnSpc>
                <a:spcPct val="100000"/>
              </a:lnSpc>
            </a:pPr>
            <a:r>
              <a:rPr b="0" lang="en-IN" sz="1050" spc="-1" strike="noStrike">
                <a:solidFill>
                  <a:srgbClr val="000000"/>
                </a:solidFill>
                <a:latin typeface="Trebuchet MS"/>
              </a:rPr>
              <a:t>PICT, Department of Computer Engineering, 2019-20</a:t>
            </a:r>
            <a:endParaRPr b="0" lang="en-IN" sz="1050" spc="-1" strike="noStrike">
              <a:latin typeface="Times New Roman"/>
            </a:endParaRPr>
          </a:p>
        </p:txBody>
      </p:sp>
      <p:sp>
        <p:nvSpPr>
          <p:cNvPr id="125" name="TextShape 5"/>
          <p:cNvSpPr txBox="1"/>
          <p:nvPr/>
        </p:nvSpPr>
        <p:spPr>
          <a:xfrm>
            <a:off x="10831320" y="609480"/>
            <a:ext cx="682920" cy="364680"/>
          </a:xfrm>
          <a:prstGeom prst="rect">
            <a:avLst/>
          </a:prstGeom>
          <a:noFill/>
          <a:ln>
            <a:noFill/>
          </a:ln>
        </p:spPr>
        <p:txBody>
          <a:bodyPr anchor="ctr"/>
          <a:p>
            <a:pPr algn="r">
              <a:lnSpc>
                <a:spcPct val="100000"/>
              </a:lnSpc>
            </a:pPr>
            <a:fld id="{7B5FB136-3016-4EB6-8E56-C43398B31DBF}" type="slidenum">
              <a:rPr b="0" lang="en-IN" sz="3600" spc="-1" strike="noStrike">
                <a:solidFill>
                  <a:srgbClr val="000000"/>
                </a:solidFill>
                <a:latin typeface="Trebuchet MS"/>
              </a:rPr>
              <a:t>1</a:t>
            </a:fld>
            <a:endParaRPr b="0" lang="en-IN" sz="3600" spc="-1" strike="noStrike">
              <a:latin typeface="Times New Roman"/>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677160" y="378000"/>
            <a:ext cx="8596440" cy="1320480"/>
          </a:xfrm>
          <a:prstGeom prst="rect">
            <a:avLst/>
          </a:prstGeom>
          <a:noFill/>
          <a:ln>
            <a:noFill/>
          </a:ln>
        </p:spPr>
        <p:txBody>
          <a:bodyPr/>
          <a:p>
            <a:pPr algn="ctr">
              <a:lnSpc>
                <a:spcPct val="100000"/>
              </a:lnSpc>
            </a:pPr>
            <a:r>
              <a:rPr b="0" lang="en-US" sz="3600" spc="-1" strike="noStrike">
                <a:solidFill>
                  <a:srgbClr val="ff0000"/>
                </a:solidFill>
                <a:latin typeface="Times New Roman"/>
              </a:rPr>
              <a:t>PROJECT HIERARCHY</a:t>
            </a:r>
            <a:endParaRPr b="0" lang="en-US" sz="3600" spc="-1" strike="noStrike">
              <a:solidFill>
                <a:srgbClr val="000000"/>
              </a:solidFill>
              <a:latin typeface="Trebuchet MS"/>
            </a:endParaRPr>
          </a:p>
        </p:txBody>
      </p:sp>
      <p:graphicFrame>
        <p:nvGraphicFramePr>
          <p:cNvPr id="127" name="Table 2"/>
          <p:cNvGraphicFramePr/>
          <p:nvPr/>
        </p:nvGraphicFramePr>
        <p:xfrm>
          <a:off x="461160" y="1818000"/>
          <a:ext cx="5109840" cy="1112040"/>
        </p:xfrm>
        <a:graphic>
          <a:graphicData uri="http://schemas.openxmlformats.org/drawingml/2006/table">
            <a:tbl>
              <a:tblPr/>
              <a:tblGrid>
                <a:gridCol w="2554920"/>
                <a:gridCol w="2554920"/>
              </a:tblGrid>
              <a:tr h="428760">
                <a:tc>
                  <a:tcPr marL="91440" marR="91440">
                    <a:noFill/>
                  </a:tcPr>
                </a:tc>
                <a:tc>
                  <a:tcPr marL="91440" marR="91440">
                    <a:noFill/>
                  </a:tcPr>
                </a:tc>
              </a:tr>
              <a:tr h="428760">
                <a:tc>
                  <a:tcPr marL="91440" marR="91440">
                    <a:noFill/>
                  </a:tcPr>
                </a:tc>
                <a:tc>
                  <a:tcPr marL="91440" marR="91440">
                    <a:noFill/>
                  </a:tcPr>
                </a:tc>
              </a:tr>
              <a:tr h="428760">
                <a:tc>
                  <a:tcPr marL="91440" marR="91440">
                    <a:noFill/>
                  </a:tcPr>
                </a:tc>
                <a:tc>
                  <a:tcPr marL="91440" marR="91440">
                    <a:noFill/>
                  </a:tcPr>
                </a:tc>
              </a:tr>
            </a:tbl>
          </a:graphicData>
        </a:graphic>
      </p:graphicFrame>
      <p:sp>
        <p:nvSpPr>
          <p:cNvPr id="128" name="TextShape 3"/>
          <p:cNvSpPr txBox="1"/>
          <p:nvPr/>
        </p:nvSpPr>
        <p:spPr>
          <a:xfrm>
            <a:off x="7205040" y="6406560"/>
            <a:ext cx="1218960" cy="364680"/>
          </a:xfrm>
          <a:prstGeom prst="rect">
            <a:avLst/>
          </a:prstGeom>
          <a:noFill/>
          <a:ln>
            <a:noFill/>
          </a:ln>
        </p:spPr>
        <p:txBody>
          <a:bodyPr anchor="ctr"/>
          <a:p>
            <a:pPr algn="r">
              <a:lnSpc>
                <a:spcPct val="100000"/>
              </a:lnSpc>
            </a:pPr>
            <a:fld id="{A138A3BD-F63D-46BB-B32A-40DC50D0439D}" type="datetime1">
              <a:rPr b="0" lang="en-IN" sz="1200" spc="-1" strike="noStrike">
                <a:solidFill>
                  <a:srgbClr val="000000"/>
                </a:solidFill>
                <a:latin typeface="Trebuchet MS"/>
              </a:rPr>
              <a:t>17/04/2020</a:t>
            </a:fld>
            <a:endParaRPr b="0" lang="en-IN" sz="1200" spc="-1" strike="noStrike">
              <a:latin typeface="Times New Roman"/>
            </a:endParaRPr>
          </a:p>
        </p:txBody>
      </p:sp>
      <p:sp>
        <p:nvSpPr>
          <p:cNvPr id="129" name="TextShape 4"/>
          <p:cNvSpPr txBox="1"/>
          <p:nvPr/>
        </p:nvSpPr>
        <p:spPr>
          <a:xfrm>
            <a:off x="677160" y="6406560"/>
            <a:ext cx="6297120" cy="364680"/>
          </a:xfrm>
          <a:prstGeom prst="rect">
            <a:avLst/>
          </a:prstGeom>
          <a:noFill/>
          <a:ln>
            <a:noFill/>
          </a:ln>
        </p:spPr>
        <p:txBody>
          <a:bodyPr anchor="ctr"/>
          <a:p>
            <a:pPr>
              <a:lnSpc>
                <a:spcPct val="100000"/>
              </a:lnSpc>
            </a:pPr>
            <a:r>
              <a:rPr b="0" lang="en-IN" sz="1050" spc="-1" strike="noStrike">
                <a:solidFill>
                  <a:srgbClr val="000000"/>
                </a:solidFill>
                <a:latin typeface="Trebuchet MS"/>
              </a:rPr>
              <a:t>PICT, Department of Computer Engineering, 2019-20</a:t>
            </a:r>
            <a:endParaRPr b="0" lang="en-IN" sz="1050" spc="-1" strike="noStrike">
              <a:latin typeface="Times New Roman"/>
            </a:endParaRPr>
          </a:p>
        </p:txBody>
      </p:sp>
      <p:sp>
        <p:nvSpPr>
          <p:cNvPr id="130" name="TextShape 5"/>
          <p:cNvSpPr txBox="1"/>
          <p:nvPr/>
        </p:nvSpPr>
        <p:spPr>
          <a:xfrm>
            <a:off x="10831320" y="545400"/>
            <a:ext cx="682920" cy="364680"/>
          </a:xfrm>
          <a:prstGeom prst="rect">
            <a:avLst/>
          </a:prstGeom>
          <a:noFill/>
          <a:ln>
            <a:noFill/>
          </a:ln>
        </p:spPr>
        <p:txBody>
          <a:bodyPr anchor="ctr"/>
          <a:p>
            <a:pPr algn="r">
              <a:lnSpc>
                <a:spcPct val="100000"/>
              </a:lnSpc>
            </a:pPr>
            <a:fld id="{BE082BDC-2DCC-44C6-96CA-522FCEC28265}" type="slidenum">
              <a:rPr b="0" lang="en-IN" sz="3600" spc="-1" strike="noStrike">
                <a:solidFill>
                  <a:srgbClr val="000000"/>
                </a:solidFill>
                <a:latin typeface="Trebuchet MS"/>
              </a:rPr>
              <a:t>1</a:t>
            </a:fld>
            <a:endParaRPr b="0" lang="en-IN" sz="3600" spc="-1" strike="noStrike">
              <a:latin typeface="Times New Roman"/>
            </a:endParaRPr>
          </a:p>
        </p:txBody>
      </p:sp>
      <p:pic>
        <p:nvPicPr>
          <p:cNvPr id="131" name="Picture 7" descr=""/>
          <p:cNvPicPr/>
          <p:nvPr/>
        </p:nvPicPr>
        <p:blipFill>
          <a:blip r:embed="rId1"/>
          <a:stretch/>
        </p:blipFill>
        <p:spPr>
          <a:xfrm>
            <a:off x="1589400" y="1412280"/>
            <a:ext cx="6771960" cy="448596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677160" y="166680"/>
            <a:ext cx="8596440" cy="832320"/>
          </a:xfrm>
          <a:prstGeom prst="rect">
            <a:avLst/>
          </a:prstGeom>
          <a:noFill/>
          <a:ln>
            <a:noFill/>
          </a:ln>
        </p:spPr>
        <p:txBody>
          <a:bodyPr/>
          <a:p>
            <a:pPr algn="ctr">
              <a:lnSpc>
                <a:spcPct val="100000"/>
              </a:lnSpc>
            </a:pPr>
            <a:r>
              <a:rPr b="0" lang="en-US" sz="3600" spc="-1" strike="noStrike">
                <a:solidFill>
                  <a:srgbClr val="ff0000"/>
                </a:solidFill>
                <a:latin typeface="Times New Roman"/>
              </a:rPr>
              <a:t>PRODUCT ARCHITECTURE</a:t>
            </a:r>
            <a:endParaRPr b="0" lang="en-US" sz="3600" spc="-1" strike="noStrike">
              <a:solidFill>
                <a:srgbClr val="000000"/>
              </a:solidFill>
              <a:latin typeface="Trebuchet MS"/>
            </a:endParaRPr>
          </a:p>
        </p:txBody>
      </p:sp>
      <p:pic>
        <p:nvPicPr>
          <p:cNvPr id="133" name="Content Placeholder 7" descr=""/>
          <p:cNvPicPr/>
          <p:nvPr/>
        </p:nvPicPr>
        <p:blipFill>
          <a:blip r:embed="rId1"/>
          <a:stretch/>
        </p:blipFill>
        <p:spPr>
          <a:xfrm>
            <a:off x="1593000" y="782280"/>
            <a:ext cx="6108120" cy="5071320"/>
          </a:xfrm>
          <a:prstGeom prst="rect">
            <a:avLst/>
          </a:prstGeom>
          <a:ln>
            <a:noFill/>
          </a:ln>
        </p:spPr>
      </p:pic>
      <p:sp>
        <p:nvSpPr>
          <p:cNvPr id="134" name="TextShape 2"/>
          <p:cNvSpPr txBox="1"/>
          <p:nvPr/>
        </p:nvSpPr>
        <p:spPr>
          <a:xfrm>
            <a:off x="7205040" y="6041520"/>
            <a:ext cx="911520" cy="364680"/>
          </a:xfrm>
          <a:prstGeom prst="rect">
            <a:avLst/>
          </a:prstGeom>
          <a:noFill/>
          <a:ln>
            <a:noFill/>
          </a:ln>
        </p:spPr>
        <p:txBody>
          <a:bodyPr anchor="ctr"/>
          <a:p>
            <a:pPr algn="r">
              <a:lnSpc>
                <a:spcPct val="100000"/>
              </a:lnSpc>
            </a:pPr>
            <a:fld id="{31D052BD-3A94-4CC9-B022-B57108E03AD0}" type="datetime1">
              <a:rPr b="0" lang="en-IN" sz="900" spc="-1" strike="noStrike">
                <a:solidFill>
                  <a:srgbClr val="000000"/>
                </a:solidFill>
                <a:latin typeface="Trebuchet MS"/>
              </a:rPr>
              <a:t>17/04/2020</a:t>
            </a:fld>
            <a:endParaRPr b="0" lang="en-IN" sz="900" spc="-1" strike="noStrike">
              <a:latin typeface="Times New Roman"/>
            </a:endParaRPr>
          </a:p>
        </p:txBody>
      </p:sp>
      <p:sp>
        <p:nvSpPr>
          <p:cNvPr id="135" name="TextShape 3"/>
          <p:cNvSpPr txBox="1"/>
          <p:nvPr/>
        </p:nvSpPr>
        <p:spPr>
          <a:xfrm>
            <a:off x="677160" y="6041520"/>
            <a:ext cx="6297120" cy="364680"/>
          </a:xfrm>
          <a:prstGeom prst="rect">
            <a:avLst/>
          </a:prstGeom>
          <a:noFill/>
          <a:ln>
            <a:noFill/>
          </a:ln>
        </p:spPr>
        <p:txBody>
          <a:bodyPr anchor="ctr"/>
          <a:p>
            <a:pPr>
              <a:lnSpc>
                <a:spcPct val="100000"/>
              </a:lnSpc>
            </a:pPr>
            <a:r>
              <a:rPr b="0" lang="en-IN" sz="900" spc="-1" strike="noStrike">
                <a:solidFill>
                  <a:srgbClr val="000000"/>
                </a:solidFill>
                <a:latin typeface="Trebuchet MS"/>
              </a:rPr>
              <a:t>PICT, Department of Computer Engineering, 2019-20</a:t>
            </a:r>
            <a:endParaRPr b="0" lang="en-IN" sz="900" spc="-1" strike="noStrike">
              <a:latin typeface="Times New Roman"/>
            </a:endParaRPr>
          </a:p>
        </p:txBody>
      </p:sp>
      <p:sp>
        <p:nvSpPr>
          <p:cNvPr id="136" name="TextShape 4"/>
          <p:cNvSpPr txBox="1"/>
          <p:nvPr/>
        </p:nvSpPr>
        <p:spPr>
          <a:xfrm>
            <a:off x="10956960" y="400320"/>
            <a:ext cx="682920" cy="364680"/>
          </a:xfrm>
          <a:prstGeom prst="rect">
            <a:avLst/>
          </a:prstGeom>
          <a:noFill/>
          <a:ln>
            <a:noFill/>
          </a:ln>
        </p:spPr>
        <p:txBody>
          <a:bodyPr anchor="ctr"/>
          <a:p>
            <a:pPr algn="r">
              <a:lnSpc>
                <a:spcPct val="100000"/>
              </a:lnSpc>
            </a:pPr>
            <a:fld id="{7B170A8E-062B-4505-A771-AD4B92F42A46}" type="slidenum">
              <a:rPr b="0" lang="en-IN" sz="3600" spc="-1" strike="noStrike">
                <a:solidFill>
                  <a:srgbClr val="000000"/>
                </a:solidFill>
                <a:latin typeface="Trebuchet MS"/>
              </a:rPr>
              <a:t>1</a:t>
            </a:fld>
            <a:endParaRPr b="0" lang="en-IN" sz="3600" spc="-1" strike="noStrike">
              <a:latin typeface="Times New Roman"/>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773280" y="0"/>
            <a:ext cx="8596440" cy="802080"/>
          </a:xfrm>
          <a:prstGeom prst="rect">
            <a:avLst/>
          </a:prstGeom>
          <a:noFill/>
          <a:ln>
            <a:noFill/>
          </a:ln>
        </p:spPr>
        <p:txBody>
          <a:bodyPr>
            <a:normAutofit/>
          </a:bodyPr>
          <a:p>
            <a:pPr algn="ctr">
              <a:lnSpc>
                <a:spcPct val="100000"/>
              </a:lnSpc>
            </a:pPr>
            <a:r>
              <a:rPr b="0" lang="en-US" sz="3600" spc="-1" strike="noStrike">
                <a:solidFill>
                  <a:srgbClr val="ff0000"/>
                </a:solidFill>
                <a:latin typeface="Times New Roman"/>
              </a:rPr>
              <a:t>SELF LEARNING LAMBDA ARCHITECTURE</a:t>
            </a:r>
            <a:endParaRPr b="0" lang="en-US" sz="3600" spc="-1" strike="noStrike">
              <a:solidFill>
                <a:srgbClr val="000000"/>
              </a:solidFill>
              <a:latin typeface="Trebuchet MS"/>
            </a:endParaRPr>
          </a:p>
        </p:txBody>
      </p:sp>
      <p:sp>
        <p:nvSpPr>
          <p:cNvPr id="138" name="TextShape 2"/>
          <p:cNvSpPr txBox="1"/>
          <p:nvPr/>
        </p:nvSpPr>
        <p:spPr>
          <a:xfrm>
            <a:off x="7272360" y="6406560"/>
            <a:ext cx="1223640" cy="364680"/>
          </a:xfrm>
          <a:prstGeom prst="rect">
            <a:avLst/>
          </a:prstGeom>
          <a:noFill/>
          <a:ln>
            <a:noFill/>
          </a:ln>
        </p:spPr>
        <p:txBody>
          <a:bodyPr anchor="ctr"/>
          <a:p>
            <a:pPr algn="r">
              <a:lnSpc>
                <a:spcPct val="100000"/>
              </a:lnSpc>
            </a:pPr>
            <a:fld id="{03B50951-6796-423C-BC82-252D53D80CEF}" type="datetime1">
              <a:rPr b="0" lang="en-IN" sz="1200" spc="-1" strike="noStrike">
                <a:solidFill>
                  <a:srgbClr val="000000"/>
                </a:solidFill>
                <a:latin typeface="Trebuchet MS"/>
              </a:rPr>
              <a:t>17/04/2020</a:t>
            </a:fld>
            <a:endParaRPr b="0" lang="en-IN" sz="1200" spc="-1" strike="noStrike">
              <a:latin typeface="Times New Roman"/>
            </a:endParaRPr>
          </a:p>
        </p:txBody>
      </p:sp>
      <p:sp>
        <p:nvSpPr>
          <p:cNvPr id="139" name="TextShape 3"/>
          <p:cNvSpPr txBox="1"/>
          <p:nvPr/>
        </p:nvSpPr>
        <p:spPr>
          <a:xfrm>
            <a:off x="615960" y="6406560"/>
            <a:ext cx="6297120" cy="364680"/>
          </a:xfrm>
          <a:prstGeom prst="rect">
            <a:avLst/>
          </a:prstGeom>
          <a:noFill/>
          <a:ln>
            <a:noFill/>
          </a:ln>
        </p:spPr>
        <p:txBody>
          <a:bodyPr anchor="ctr"/>
          <a:p>
            <a:pPr>
              <a:lnSpc>
                <a:spcPct val="100000"/>
              </a:lnSpc>
            </a:pPr>
            <a:r>
              <a:rPr b="0" lang="en-IN" sz="1050" spc="-1" strike="noStrike">
                <a:solidFill>
                  <a:srgbClr val="000000"/>
                </a:solidFill>
                <a:latin typeface="Trebuchet MS"/>
              </a:rPr>
              <a:t>PICT, Department of Computer Engineering, 2019-20</a:t>
            </a:r>
            <a:endParaRPr b="0" lang="en-IN" sz="1050" spc="-1" strike="noStrike">
              <a:latin typeface="Times New Roman"/>
            </a:endParaRPr>
          </a:p>
        </p:txBody>
      </p:sp>
      <p:sp>
        <p:nvSpPr>
          <p:cNvPr id="140" name="TextShape 4"/>
          <p:cNvSpPr txBox="1"/>
          <p:nvPr/>
        </p:nvSpPr>
        <p:spPr>
          <a:xfrm>
            <a:off x="10966320" y="609480"/>
            <a:ext cx="682920" cy="364680"/>
          </a:xfrm>
          <a:prstGeom prst="rect">
            <a:avLst/>
          </a:prstGeom>
          <a:noFill/>
          <a:ln>
            <a:noFill/>
          </a:ln>
        </p:spPr>
        <p:txBody>
          <a:bodyPr anchor="ctr"/>
          <a:p>
            <a:pPr algn="r">
              <a:lnSpc>
                <a:spcPct val="100000"/>
              </a:lnSpc>
            </a:pPr>
            <a:fld id="{21A40970-9BB4-4E52-A667-2EDD3CC81EBF}" type="slidenum">
              <a:rPr b="0" lang="en-IN" sz="3600" spc="-1" strike="noStrike">
                <a:solidFill>
                  <a:srgbClr val="000000"/>
                </a:solidFill>
                <a:latin typeface="Trebuchet MS"/>
              </a:rPr>
              <a:t>1</a:t>
            </a:fld>
            <a:endParaRPr b="0" lang="en-IN" sz="3600" spc="-1" strike="noStrike">
              <a:latin typeface="Times New Roman"/>
            </a:endParaRPr>
          </a:p>
        </p:txBody>
      </p:sp>
      <p:pic>
        <p:nvPicPr>
          <p:cNvPr id="141" name="Picture 8" descr=""/>
          <p:cNvPicPr/>
          <p:nvPr/>
        </p:nvPicPr>
        <p:blipFill>
          <a:blip r:embed="rId1"/>
          <a:stretch/>
        </p:blipFill>
        <p:spPr>
          <a:xfrm>
            <a:off x="1395000" y="792000"/>
            <a:ext cx="7974360" cy="556632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677160" y="609480"/>
            <a:ext cx="8596440" cy="1320480"/>
          </a:xfrm>
          <a:prstGeom prst="rect">
            <a:avLst/>
          </a:prstGeom>
          <a:noFill/>
          <a:ln>
            <a:noFill/>
          </a:ln>
        </p:spPr>
        <p:txBody>
          <a:bodyPr/>
          <a:p>
            <a:pPr algn="ctr">
              <a:lnSpc>
                <a:spcPct val="100000"/>
              </a:lnSpc>
            </a:pPr>
            <a:r>
              <a:rPr b="0" lang="en-US" sz="3600" spc="-1" strike="noStrike">
                <a:solidFill>
                  <a:srgbClr val="ff0000"/>
                </a:solidFill>
                <a:latin typeface="Times New Roman"/>
              </a:rPr>
              <a:t>IMPLEMENTATION RESULTS</a:t>
            </a:r>
            <a:endParaRPr b="0" lang="en-US" sz="3600" spc="-1" strike="noStrike">
              <a:solidFill>
                <a:srgbClr val="000000"/>
              </a:solidFill>
              <a:latin typeface="Trebuchet MS"/>
            </a:endParaRPr>
          </a:p>
        </p:txBody>
      </p:sp>
      <p:sp>
        <p:nvSpPr>
          <p:cNvPr id="143" name="TextShape 2"/>
          <p:cNvSpPr txBox="1"/>
          <p:nvPr/>
        </p:nvSpPr>
        <p:spPr>
          <a:xfrm>
            <a:off x="7256520" y="6406560"/>
            <a:ext cx="1167480" cy="364680"/>
          </a:xfrm>
          <a:prstGeom prst="rect">
            <a:avLst/>
          </a:prstGeom>
          <a:noFill/>
          <a:ln>
            <a:noFill/>
          </a:ln>
        </p:spPr>
        <p:txBody>
          <a:bodyPr anchor="ctr"/>
          <a:p>
            <a:pPr algn="r">
              <a:lnSpc>
                <a:spcPct val="100000"/>
              </a:lnSpc>
            </a:pPr>
            <a:fld id="{98665542-E95E-4819-8414-3676D11FD8E1}" type="datetime1">
              <a:rPr b="0" lang="en-IN" sz="1200" spc="-1" strike="noStrike">
                <a:solidFill>
                  <a:srgbClr val="000000"/>
                </a:solidFill>
                <a:latin typeface="Trebuchet MS"/>
              </a:rPr>
              <a:t>17/04/2020</a:t>
            </a:fld>
            <a:endParaRPr b="0" lang="en-IN" sz="1200" spc="-1" strike="noStrike">
              <a:latin typeface="Times New Roman"/>
            </a:endParaRPr>
          </a:p>
        </p:txBody>
      </p:sp>
      <p:sp>
        <p:nvSpPr>
          <p:cNvPr id="144" name="TextShape 3"/>
          <p:cNvSpPr txBox="1"/>
          <p:nvPr/>
        </p:nvSpPr>
        <p:spPr>
          <a:xfrm>
            <a:off x="536760" y="6406560"/>
            <a:ext cx="6297120" cy="364680"/>
          </a:xfrm>
          <a:prstGeom prst="rect">
            <a:avLst/>
          </a:prstGeom>
          <a:noFill/>
          <a:ln>
            <a:noFill/>
          </a:ln>
        </p:spPr>
        <p:txBody>
          <a:bodyPr anchor="ctr"/>
          <a:p>
            <a:pPr>
              <a:lnSpc>
                <a:spcPct val="100000"/>
              </a:lnSpc>
            </a:pPr>
            <a:r>
              <a:rPr b="0" lang="en-IN" sz="1050" spc="-1" strike="noStrike">
                <a:solidFill>
                  <a:srgbClr val="000000"/>
                </a:solidFill>
                <a:latin typeface="Trebuchet MS"/>
              </a:rPr>
              <a:t>PICT, Department of Computer Engineering, 2019-20</a:t>
            </a:r>
            <a:endParaRPr b="0" lang="en-IN" sz="1050" spc="-1" strike="noStrike">
              <a:latin typeface="Times New Roman"/>
            </a:endParaRPr>
          </a:p>
        </p:txBody>
      </p:sp>
      <p:sp>
        <p:nvSpPr>
          <p:cNvPr id="145" name="TextShape 4"/>
          <p:cNvSpPr txBox="1"/>
          <p:nvPr/>
        </p:nvSpPr>
        <p:spPr>
          <a:xfrm>
            <a:off x="11172960" y="609480"/>
            <a:ext cx="682920" cy="364680"/>
          </a:xfrm>
          <a:prstGeom prst="rect">
            <a:avLst/>
          </a:prstGeom>
          <a:noFill/>
          <a:ln>
            <a:noFill/>
          </a:ln>
        </p:spPr>
        <p:txBody>
          <a:bodyPr anchor="ctr"/>
          <a:p>
            <a:pPr algn="r">
              <a:lnSpc>
                <a:spcPct val="100000"/>
              </a:lnSpc>
            </a:pPr>
            <a:fld id="{EE6F53FC-FC92-49A6-9750-03AD09D017F1}" type="slidenum">
              <a:rPr b="0" lang="en-IN" sz="3200" spc="-1" strike="noStrike">
                <a:solidFill>
                  <a:srgbClr val="000000"/>
                </a:solidFill>
                <a:latin typeface="Trebuchet MS"/>
              </a:rPr>
              <a:t>1</a:t>
            </a:fld>
            <a:endParaRPr b="0" lang="en-IN" sz="3200" spc="-1" strike="noStrike">
              <a:latin typeface="Times New Roman"/>
            </a:endParaRPr>
          </a:p>
        </p:txBody>
      </p:sp>
      <p:pic>
        <p:nvPicPr>
          <p:cNvPr id="146" name="Content Placeholder 10" descr=""/>
          <p:cNvPicPr/>
          <p:nvPr/>
        </p:nvPicPr>
        <p:blipFill>
          <a:blip r:embed="rId1"/>
          <a:stretch/>
        </p:blipFill>
        <p:spPr>
          <a:xfrm>
            <a:off x="839160" y="1527120"/>
            <a:ext cx="8434800" cy="451440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7205040" y="6041520"/>
            <a:ext cx="1218960" cy="364680"/>
          </a:xfrm>
          <a:prstGeom prst="rect">
            <a:avLst/>
          </a:prstGeom>
          <a:noFill/>
          <a:ln>
            <a:noFill/>
          </a:ln>
        </p:spPr>
        <p:txBody>
          <a:bodyPr anchor="ctr"/>
          <a:p>
            <a:pPr algn="r">
              <a:lnSpc>
                <a:spcPct val="100000"/>
              </a:lnSpc>
            </a:pPr>
            <a:fld id="{60D08598-E345-4DBD-8898-4AB7CA885B44}" type="datetime1">
              <a:rPr b="0" lang="en-IN" sz="1200" spc="-1" strike="noStrike">
                <a:solidFill>
                  <a:srgbClr val="000000"/>
                </a:solidFill>
                <a:latin typeface="Trebuchet MS"/>
              </a:rPr>
              <a:t>17/04/2020</a:t>
            </a:fld>
            <a:endParaRPr b="0" lang="en-IN" sz="1200" spc="-1" strike="noStrike">
              <a:latin typeface="Times New Roman"/>
            </a:endParaRPr>
          </a:p>
        </p:txBody>
      </p:sp>
      <p:sp>
        <p:nvSpPr>
          <p:cNvPr id="148" name="TextShape 2"/>
          <p:cNvSpPr txBox="1"/>
          <p:nvPr/>
        </p:nvSpPr>
        <p:spPr>
          <a:xfrm>
            <a:off x="677160" y="6041520"/>
            <a:ext cx="6297120" cy="364680"/>
          </a:xfrm>
          <a:prstGeom prst="rect">
            <a:avLst/>
          </a:prstGeom>
          <a:noFill/>
          <a:ln>
            <a:noFill/>
          </a:ln>
        </p:spPr>
        <p:txBody>
          <a:bodyPr anchor="ctr"/>
          <a:p>
            <a:pPr>
              <a:lnSpc>
                <a:spcPct val="100000"/>
              </a:lnSpc>
            </a:pPr>
            <a:r>
              <a:rPr b="0" lang="en-IN" sz="1050" spc="-1" strike="noStrike">
                <a:solidFill>
                  <a:srgbClr val="000000"/>
                </a:solidFill>
                <a:latin typeface="Trebuchet MS"/>
              </a:rPr>
              <a:t>PICT, Department of Computer Engineering, 2019-20</a:t>
            </a:r>
            <a:endParaRPr b="0" lang="en-IN" sz="1050" spc="-1" strike="noStrike">
              <a:latin typeface="Times New Roman"/>
            </a:endParaRPr>
          </a:p>
        </p:txBody>
      </p:sp>
      <p:sp>
        <p:nvSpPr>
          <p:cNvPr id="149" name="TextShape 3"/>
          <p:cNvSpPr txBox="1"/>
          <p:nvPr/>
        </p:nvSpPr>
        <p:spPr>
          <a:xfrm>
            <a:off x="10985040" y="545400"/>
            <a:ext cx="682920" cy="364680"/>
          </a:xfrm>
          <a:prstGeom prst="rect">
            <a:avLst/>
          </a:prstGeom>
          <a:noFill/>
          <a:ln>
            <a:noFill/>
          </a:ln>
        </p:spPr>
        <p:txBody>
          <a:bodyPr anchor="ctr"/>
          <a:p>
            <a:pPr algn="r">
              <a:lnSpc>
                <a:spcPct val="100000"/>
              </a:lnSpc>
            </a:pPr>
            <a:fld id="{892E06C1-8CC8-4498-BDE5-F4AB4E16D18A}" type="slidenum">
              <a:rPr b="0" lang="en-IN" sz="3600" spc="-1" strike="noStrike">
                <a:solidFill>
                  <a:srgbClr val="000000"/>
                </a:solidFill>
                <a:latin typeface="Trebuchet MS"/>
              </a:rPr>
              <a:t>1</a:t>
            </a:fld>
            <a:endParaRPr b="0" lang="en-IN" sz="3600" spc="-1" strike="noStrike">
              <a:latin typeface="Times New Roman"/>
            </a:endParaRPr>
          </a:p>
        </p:txBody>
      </p:sp>
      <p:pic>
        <p:nvPicPr>
          <p:cNvPr id="150" name="Picture 6" descr=""/>
          <p:cNvPicPr/>
          <p:nvPr/>
        </p:nvPicPr>
        <p:blipFill>
          <a:blip r:embed="rId1"/>
          <a:stretch/>
        </p:blipFill>
        <p:spPr>
          <a:xfrm>
            <a:off x="839160" y="348840"/>
            <a:ext cx="8373240" cy="528804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677160" y="197280"/>
            <a:ext cx="8596440" cy="1320480"/>
          </a:xfrm>
          <a:prstGeom prst="rect">
            <a:avLst/>
          </a:prstGeom>
          <a:noFill/>
          <a:ln>
            <a:noFill/>
          </a:ln>
        </p:spPr>
        <p:txBody>
          <a:bodyPr/>
          <a:p>
            <a:pPr>
              <a:lnSpc>
                <a:spcPct val="100000"/>
              </a:lnSpc>
            </a:pPr>
            <a:r>
              <a:rPr b="0" lang="en-US" sz="3600" spc="-1" strike="noStrike">
                <a:solidFill>
                  <a:srgbClr val="ff0000"/>
                </a:solidFill>
                <a:latin typeface="Trebuchet MS"/>
              </a:rPr>
              <a:t>CONCLUSION AND FUTURE SCOPE</a:t>
            </a:r>
            <a:endParaRPr b="0" lang="en-US" sz="3600" spc="-1" strike="noStrike">
              <a:solidFill>
                <a:srgbClr val="000000"/>
              </a:solidFill>
              <a:latin typeface="Trebuchet MS"/>
            </a:endParaRPr>
          </a:p>
        </p:txBody>
      </p:sp>
      <p:sp>
        <p:nvSpPr>
          <p:cNvPr id="152" name="TextShape 2"/>
          <p:cNvSpPr txBox="1"/>
          <p:nvPr/>
        </p:nvSpPr>
        <p:spPr>
          <a:xfrm>
            <a:off x="630720" y="1366200"/>
            <a:ext cx="8596440" cy="5040000"/>
          </a:xfrm>
          <a:prstGeom prst="rect">
            <a:avLst/>
          </a:prstGeom>
          <a:noFill/>
          <a:ln>
            <a:noFill/>
          </a:ln>
        </p:spPr>
        <p:txBody>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000000"/>
                </a:solidFill>
                <a:latin typeface="Trebuchet MS"/>
              </a:rPr>
              <a:t>Syntactic similarity has good rejection capacity but fails to accept semantically similar sentences.</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000000"/>
                </a:solidFill>
                <a:latin typeface="Trebuchet MS"/>
              </a:rPr>
              <a:t>Semantic similarity is good at accepting similar sentences but bad at rejecting the dissimilar ones.</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000000"/>
                </a:solidFill>
                <a:latin typeface="Trebuchet MS"/>
              </a:rPr>
              <a:t>The future plan for the project can be summarized as follows:</a:t>
            </a:r>
            <a:endParaRPr b="0" lang="en-US" sz="1800" spc="-1" strike="noStrike">
              <a:solidFill>
                <a:srgbClr val="404040"/>
              </a:solidFill>
              <a:latin typeface="Trebuchet MS"/>
            </a:endParaRPr>
          </a:p>
          <a:p>
            <a:pPr lvl="1" marL="743040" indent="-285480">
              <a:lnSpc>
                <a:spcPct val="100000"/>
              </a:lnSpc>
              <a:spcBef>
                <a:spcPts val="1001"/>
              </a:spcBef>
              <a:buClr>
                <a:srgbClr val="90c226"/>
              </a:buClr>
              <a:buSzPct val="80000"/>
              <a:buFont typeface="Wingdings 3" charset="2"/>
              <a:buChar char=""/>
            </a:pPr>
            <a:r>
              <a:rPr b="0" lang="en-US" sz="1600" spc="-1" strike="noStrike">
                <a:solidFill>
                  <a:srgbClr val="000000"/>
                </a:solidFill>
                <a:latin typeface="Trebuchet MS"/>
              </a:rPr>
              <a:t>Complete the UI implementation (20% work left)</a:t>
            </a:r>
            <a:endParaRPr b="0" lang="en-US" sz="1600" spc="-1" strike="noStrike">
              <a:solidFill>
                <a:srgbClr val="404040"/>
              </a:solidFill>
              <a:latin typeface="Trebuchet MS"/>
            </a:endParaRPr>
          </a:p>
          <a:p>
            <a:pPr lvl="1" marL="743040" indent="-285480">
              <a:lnSpc>
                <a:spcPct val="100000"/>
              </a:lnSpc>
              <a:spcBef>
                <a:spcPts val="1001"/>
              </a:spcBef>
              <a:buClr>
                <a:srgbClr val="90c226"/>
              </a:buClr>
              <a:buSzPct val="80000"/>
              <a:buFont typeface="Wingdings 3" charset="2"/>
              <a:buChar char=""/>
            </a:pPr>
            <a:r>
              <a:rPr b="0" lang="en-US" sz="1600" spc="-1" strike="noStrike">
                <a:solidFill>
                  <a:srgbClr val="000000"/>
                </a:solidFill>
                <a:latin typeface="Trebuchet MS"/>
              </a:rPr>
              <a:t>Complete the Project report (30% work left)</a:t>
            </a:r>
            <a:endParaRPr b="0" lang="en-US" sz="1600" spc="-1" strike="noStrike">
              <a:solidFill>
                <a:srgbClr val="404040"/>
              </a:solidFill>
              <a:latin typeface="Trebuchet MS"/>
            </a:endParaRPr>
          </a:p>
        </p:txBody>
      </p:sp>
      <p:sp>
        <p:nvSpPr>
          <p:cNvPr id="153" name="TextShape 3"/>
          <p:cNvSpPr txBox="1"/>
          <p:nvPr/>
        </p:nvSpPr>
        <p:spPr>
          <a:xfrm>
            <a:off x="7205040" y="6406560"/>
            <a:ext cx="1218960" cy="364680"/>
          </a:xfrm>
          <a:prstGeom prst="rect">
            <a:avLst/>
          </a:prstGeom>
          <a:noFill/>
          <a:ln>
            <a:noFill/>
          </a:ln>
        </p:spPr>
        <p:txBody>
          <a:bodyPr anchor="ctr"/>
          <a:p>
            <a:pPr algn="r">
              <a:lnSpc>
                <a:spcPct val="100000"/>
              </a:lnSpc>
            </a:pPr>
            <a:fld id="{11975FC7-2E94-4E73-B592-486B4417BDED}" type="datetime1">
              <a:rPr b="0" lang="en-IN" sz="1200" spc="-1" strike="noStrike">
                <a:solidFill>
                  <a:srgbClr val="000000"/>
                </a:solidFill>
                <a:latin typeface="Trebuchet MS"/>
              </a:rPr>
              <a:t>17/04/2020</a:t>
            </a:fld>
            <a:endParaRPr b="0" lang="en-IN" sz="1200" spc="-1" strike="noStrike">
              <a:latin typeface="Times New Roman"/>
            </a:endParaRPr>
          </a:p>
        </p:txBody>
      </p:sp>
      <p:sp>
        <p:nvSpPr>
          <p:cNvPr id="154" name="TextShape 4"/>
          <p:cNvSpPr txBox="1"/>
          <p:nvPr/>
        </p:nvSpPr>
        <p:spPr>
          <a:xfrm>
            <a:off x="677160" y="6406560"/>
            <a:ext cx="6297120" cy="364680"/>
          </a:xfrm>
          <a:prstGeom prst="rect">
            <a:avLst/>
          </a:prstGeom>
          <a:noFill/>
          <a:ln>
            <a:noFill/>
          </a:ln>
        </p:spPr>
        <p:txBody>
          <a:bodyPr anchor="ctr"/>
          <a:p>
            <a:pPr>
              <a:lnSpc>
                <a:spcPct val="100000"/>
              </a:lnSpc>
            </a:pPr>
            <a:r>
              <a:rPr b="0" lang="en-IN" sz="1050" spc="-1" strike="noStrike">
                <a:solidFill>
                  <a:srgbClr val="000000"/>
                </a:solidFill>
                <a:latin typeface="Trebuchet MS"/>
              </a:rPr>
              <a:t>PICT, Department of Computer Engineering, 2019-20</a:t>
            </a:r>
            <a:endParaRPr b="0" lang="en-IN" sz="1050" spc="-1" strike="noStrike">
              <a:latin typeface="Times New Roman"/>
            </a:endParaRPr>
          </a:p>
        </p:txBody>
      </p:sp>
      <p:sp>
        <p:nvSpPr>
          <p:cNvPr id="155" name="TextShape 5"/>
          <p:cNvSpPr txBox="1"/>
          <p:nvPr/>
        </p:nvSpPr>
        <p:spPr>
          <a:xfrm>
            <a:off x="10831320" y="857880"/>
            <a:ext cx="682920" cy="411840"/>
          </a:xfrm>
          <a:prstGeom prst="rect">
            <a:avLst/>
          </a:prstGeom>
          <a:noFill/>
          <a:ln>
            <a:noFill/>
          </a:ln>
        </p:spPr>
        <p:txBody>
          <a:bodyPr anchor="ctr"/>
          <a:p>
            <a:pPr algn="r">
              <a:lnSpc>
                <a:spcPct val="100000"/>
              </a:lnSpc>
            </a:pPr>
            <a:fld id="{D297DF9C-8649-4793-AEB8-FE9E68ED436B}" type="slidenum">
              <a:rPr b="0" lang="en-IN" sz="3600" spc="-1" strike="noStrike">
                <a:solidFill>
                  <a:srgbClr val="000000"/>
                </a:solidFill>
                <a:latin typeface="Trebuchet MS"/>
              </a:rPr>
              <a:t>1</a:t>
            </a:fld>
            <a:endParaRPr b="0" lang="en-IN" sz="3600" spc="-1" strike="noStrike">
              <a:latin typeface="Times New Roman"/>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581760" y="283680"/>
            <a:ext cx="8596440" cy="1320480"/>
          </a:xfrm>
          <a:prstGeom prst="rect">
            <a:avLst/>
          </a:prstGeom>
          <a:noFill/>
          <a:ln>
            <a:noFill/>
          </a:ln>
        </p:spPr>
        <p:txBody>
          <a:bodyPr/>
          <a:p>
            <a:pPr algn="ctr">
              <a:lnSpc>
                <a:spcPct val="100000"/>
              </a:lnSpc>
            </a:pPr>
            <a:r>
              <a:rPr b="0" lang="en-US" sz="3600" spc="-1" strike="noStrike">
                <a:solidFill>
                  <a:srgbClr val="ff0000"/>
                </a:solidFill>
                <a:latin typeface="Trebuchet MS"/>
              </a:rPr>
              <a:t>REFERENCES</a:t>
            </a:r>
            <a:endParaRPr b="0" lang="en-US" sz="3600" spc="-1" strike="noStrike">
              <a:solidFill>
                <a:srgbClr val="000000"/>
              </a:solidFill>
              <a:latin typeface="Trebuchet MS"/>
            </a:endParaRPr>
          </a:p>
        </p:txBody>
      </p:sp>
      <p:sp>
        <p:nvSpPr>
          <p:cNvPr id="157" name="TextShape 2"/>
          <p:cNvSpPr txBox="1"/>
          <p:nvPr/>
        </p:nvSpPr>
        <p:spPr>
          <a:xfrm>
            <a:off x="573840" y="1158840"/>
            <a:ext cx="9094320" cy="4621680"/>
          </a:xfrm>
          <a:prstGeom prst="rect">
            <a:avLst/>
          </a:prstGeom>
          <a:noFill/>
          <a:ln>
            <a:noFill/>
          </a:ln>
        </p:spPr>
        <p:txBody>
          <a:bodyPr/>
          <a:p>
            <a:pPr>
              <a:lnSpc>
                <a:spcPct val="100000"/>
              </a:lnSpc>
              <a:spcBef>
                <a:spcPts val="1001"/>
              </a:spcBef>
            </a:pPr>
            <a:r>
              <a:rPr b="0" lang="en-US" sz="1200" spc="-1" strike="noStrike">
                <a:solidFill>
                  <a:srgbClr val="000000"/>
                </a:solidFill>
                <a:latin typeface="Times New Roman"/>
              </a:rPr>
              <a:t>[1]  Y.  Song  and  D.  Roth,  “Unsupervised  sparse  vector  densification  for  shorttext similarity,” inProceedings of the 2015 Conference of the North AmericanChapter of the Association for Computational Linguistics:  Human LanguageTechnologies, pp. 1275–1280, 2015.</a:t>
            </a:r>
            <a:endParaRPr b="0" lang="en-US" sz="1200" spc="-1" strike="noStrike">
              <a:solidFill>
                <a:srgbClr val="404040"/>
              </a:solidFill>
              <a:latin typeface="Trebuchet MS"/>
            </a:endParaRPr>
          </a:p>
          <a:p>
            <a:pPr>
              <a:lnSpc>
                <a:spcPct val="100000"/>
              </a:lnSpc>
              <a:spcBef>
                <a:spcPts val="1001"/>
              </a:spcBef>
            </a:pPr>
            <a:r>
              <a:rPr b="0" lang="en-US" sz="1200" spc="-1" strike="noStrike">
                <a:solidFill>
                  <a:srgbClr val="000000"/>
                </a:solidFill>
                <a:latin typeface="Times New Roman"/>
              </a:rPr>
              <a:t>[2]  G. Sidorov, H. G ́omez-Adorno, I. Markov, D. Pinto, and N. Loya, “Computingtext similarity using tree edit distance,”  in2015  Annual  Conference  of  theNorth American Fuzzy Information Processing Society (NAFIPS) held jointlywith  2015  5th  World  Conference  on  Soft  Computing  (WConSC),  pp.  1–4,IEEE, 2015.</a:t>
            </a:r>
            <a:endParaRPr b="0" lang="en-US" sz="1200" spc="-1" strike="noStrike">
              <a:solidFill>
                <a:srgbClr val="404040"/>
              </a:solidFill>
              <a:latin typeface="Trebuchet MS"/>
            </a:endParaRPr>
          </a:p>
          <a:p>
            <a:pPr>
              <a:lnSpc>
                <a:spcPct val="100000"/>
              </a:lnSpc>
              <a:spcBef>
                <a:spcPts val="1001"/>
              </a:spcBef>
            </a:pPr>
            <a:r>
              <a:rPr b="0" lang="en-US" sz="1200" spc="-1" strike="noStrike">
                <a:solidFill>
                  <a:srgbClr val="000000"/>
                </a:solidFill>
                <a:latin typeface="Times New Roman"/>
              </a:rPr>
              <a:t>[3]  C.  Schwarz,  “lsemantica:   A  command  for  text  similarity  based  on  latentsemantic analysis,”The Stata Journal, vol. 19, no. 1, pp. 129–142, 2019.</a:t>
            </a:r>
            <a:endParaRPr b="0" lang="en-US" sz="1200" spc="-1" strike="noStrike">
              <a:solidFill>
                <a:srgbClr val="404040"/>
              </a:solidFill>
              <a:latin typeface="Trebuchet MS"/>
            </a:endParaRPr>
          </a:p>
          <a:p>
            <a:pPr>
              <a:lnSpc>
                <a:spcPct val="100000"/>
              </a:lnSpc>
              <a:spcBef>
                <a:spcPts val="1001"/>
              </a:spcBef>
            </a:pPr>
            <a:r>
              <a:rPr b="0" lang="en-US" sz="1200" spc="-1" strike="noStrike">
                <a:solidFill>
                  <a:srgbClr val="000000"/>
                </a:solidFill>
                <a:latin typeface="Times New Roman"/>
              </a:rPr>
              <a:t>[4]  R. Mihalcea, C. Corley, C. Strapparava,et al., “Corpus-based and knowledge-based measures of text semantic similarity,” inAaai, vol. 6, pp. 775–780, 2006.</a:t>
            </a:r>
            <a:endParaRPr b="0" lang="en-US" sz="1200" spc="-1" strike="noStrike">
              <a:solidFill>
                <a:srgbClr val="404040"/>
              </a:solidFill>
              <a:latin typeface="Trebuchet MS"/>
            </a:endParaRPr>
          </a:p>
          <a:p>
            <a:pPr>
              <a:lnSpc>
                <a:spcPct val="100000"/>
              </a:lnSpc>
              <a:spcBef>
                <a:spcPts val="1001"/>
              </a:spcBef>
            </a:pPr>
            <a:r>
              <a:rPr b="0" lang="en-US" sz="1200" spc="-1" strike="noStrike">
                <a:solidFill>
                  <a:srgbClr val="000000"/>
                </a:solidFill>
                <a:latin typeface="Times New Roman"/>
              </a:rPr>
              <a:t>[5]  A.  Kashyap,  L.  Han,  R.  Yus,  J.  Sleeman,  T.  Satyapanich,  S.  Gandhi,  andT. Finin, “Robust semantic text similarity using lsa, machine learning, andlinguistic  resources,”Language  Resources  and  Evaluation,  vol.  50,  no.  1,pp. 125–161, 2016.</a:t>
            </a:r>
            <a:endParaRPr b="0" lang="en-US" sz="1200" spc="-1" strike="noStrike">
              <a:solidFill>
                <a:srgbClr val="404040"/>
              </a:solidFill>
              <a:latin typeface="Trebuchet MS"/>
            </a:endParaRPr>
          </a:p>
          <a:p>
            <a:pPr>
              <a:lnSpc>
                <a:spcPct val="100000"/>
              </a:lnSpc>
              <a:spcBef>
                <a:spcPts val="1001"/>
              </a:spcBef>
            </a:pPr>
            <a:r>
              <a:rPr b="0" lang="en-US" sz="1200" spc="-1" strike="noStrike">
                <a:solidFill>
                  <a:srgbClr val="000000"/>
                </a:solidFill>
                <a:latin typeface="Times New Roman"/>
              </a:rPr>
              <a:t>[6]  A. Islam and D. Inkpen, “Semantic text similarity using corpus-based wordsimilarity and string similarity,”ACM Transactions on Knowledge Discoveryfrom Data (TKDD), vol. 2, no. 2, p. 10, 2008.</a:t>
            </a:r>
            <a:endParaRPr b="0" lang="en-US" sz="1200" spc="-1" strike="noStrike">
              <a:solidFill>
                <a:srgbClr val="404040"/>
              </a:solidFill>
              <a:latin typeface="Trebuchet MS"/>
            </a:endParaRPr>
          </a:p>
          <a:p>
            <a:pPr>
              <a:lnSpc>
                <a:spcPct val="100000"/>
              </a:lnSpc>
              <a:spcBef>
                <a:spcPts val="1001"/>
              </a:spcBef>
            </a:pPr>
            <a:r>
              <a:rPr b="0" lang="en-US" sz="1200" spc="-1" strike="noStrike">
                <a:solidFill>
                  <a:srgbClr val="000000"/>
                </a:solidFill>
                <a:latin typeface="Times New Roman"/>
              </a:rPr>
              <a:t>[7]  W. H. Gomaa and A. A. Fahmy,  “A survey of text similarity approaches,”International  Journal  of  Computer  Applications, vol. 68, no. 13, pp. 13–18,2013.</a:t>
            </a:r>
            <a:endParaRPr b="0" lang="en-US" sz="1200" spc="-1" strike="noStrike">
              <a:solidFill>
                <a:srgbClr val="404040"/>
              </a:solidFill>
              <a:latin typeface="Trebuchet MS"/>
            </a:endParaRPr>
          </a:p>
          <a:p>
            <a:pPr>
              <a:lnSpc>
                <a:spcPct val="100000"/>
              </a:lnSpc>
              <a:spcBef>
                <a:spcPts val="1001"/>
              </a:spcBef>
            </a:pPr>
            <a:r>
              <a:rPr b="0" lang="en-US" sz="1200" spc="-1" strike="noStrike">
                <a:solidFill>
                  <a:srgbClr val="000000"/>
                </a:solidFill>
                <a:latin typeface="Times New Roman"/>
              </a:rPr>
              <a:t>[8]  X. Wan, “A novel document similarity measure based on earth mover’s dis-tance,”Information Sciences, vol. 177, no. 18, pp. 3718–3730, 2007.</a:t>
            </a:r>
            <a:endParaRPr b="0" lang="en-US" sz="1200" spc="-1" strike="noStrike">
              <a:solidFill>
                <a:srgbClr val="404040"/>
              </a:solidFill>
              <a:latin typeface="Trebuchet MS"/>
            </a:endParaRPr>
          </a:p>
          <a:p>
            <a:pPr>
              <a:lnSpc>
                <a:spcPct val="100000"/>
              </a:lnSpc>
              <a:spcBef>
                <a:spcPts val="1001"/>
              </a:spcBef>
            </a:pPr>
            <a:r>
              <a:rPr b="0" lang="en-US" sz="1200" spc="-1" strike="noStrike">
                <a:solidFill>
                  <a:srgbClr val="000000"/>
                </a:solidFill>
                <a:latin typeface="Times New Roman"/>
              </a:rPr>
              <a:t>[9]  J. Mueller and A. Thyagarajan, “Siamese recurrent architectures for learningsentence similarity,” inThirtieth AAAI Conference on Artificial Intelligence,2016.</a:t>
            </a:r>
            <a:endParaRPr b="0" lang="en-US" sz="1200" spc="-1" strike="noStrike">
              <a:solidFill>
                <a:srgbClr val="404040"/>
              </a:solidFill>
              <a:latin typeface="Trebuchet MS"/>
            </a:endParaRPr>
          </a:p>
          <a:p>
            <a:pPr>
              <a:lnSpc>
                <a:spcPct val="100000"/>
              </a:lnSpc>
              <a:spcBef>
                <a:spcPts val="1001"/>
              </a:spcBef>
            </a:pPr>
            <a:r>
              <a:rPr b="0" lang="en-US" sz="1200" spc="-1" strike="noStrike">
                <a:solidFill>
                  <a:srgbClr val="000000"/>
                </a:solidFill>
                <a:latin typeface="Times New Roman"/>
              </a:rPr>
              <a:t>[10]  A. M. Gliozzo, “Latent semantic analysis for application in a question answersystem,” Apr. 28 2015.  US Patent 9,020,810.</a:t>
            </a:r>
            <a:endParaRPr b="0" lang="en-US" sz="1200" spc="-1" strike="noStrike">
              <a:solidFill>
                <a:srgbClr val="404040"/>
              </a:solidFill>
              <a:latin typeface="Trebuchet MS"/>
            </a:endParaRPr>
          </a:p>
        </p:txBody>
      </p:sp>
      <p:sp>
        <p:nvSpPr>
          <p:cNvPr id="158" name="TextShape 3"/>
          <p:cNvSpPr txBox="1"/>
          <p:nvPr/>
        </p:nvSpPr>
        <p:spPr>
          <a:xfrm>
            <a:off x="7167600" y="6386400"/>
            <a:ext cx="1112400" cy="364680"/>
          </a:xfrm>
          <a:prstGeom prst="rect">
            <a:avLst/>
          </a:prstGeom>
          <a:noFill/>
          <a:ln>
            <a:noFill/>
          </a:ln>
        </p:spPr>
        <p:txBody>
          <a:bodyPr anchor="ctr"/>
          <a:p>
            <a:pPr algn="r">
              <a:lnSpc>
                <a:spcPct val="100000"/>
              </a:lnSpc>
            </a:pPr>
            <a:fld id="{D173FCFE-EBFA-42EA-B1AF-CAC49B1D727B}" type="datetime1">
              <a:rPr b="0" lang="en-IN" sz="1200" spc="-1" strike="noStrike">
                <a:solidFill>
                  <a:srgbClr val="000000"/>
                </a:solidFill>
                <a:latin typeface="Trebuchet MS"/>
              </a:rPr>
              <a:t>17/04/2020</a:t>
            </a:fld>
            <a:endParaRPr b="0" lang="en-IN" sz="1200" spc="-1" strike="noStrike">
              <a:latin typeface="Times New Roman"/>
            </a:endParaRPr>
          </a:p>
        </p:txBody>
      </p:sp>
      <p:sp>
        <p:nvSpPr>
          <p:cNvPr id="159" name="TextShape 4"/>
          <p:cNvSpPr txBox="1"/>
          <p:nvPr/>
        </p:nvSpPr>
        <p:spPr>
          <a:xfrm>
            <a:off x="670680" y="6386400"/>
            <a:ext cx="6297120" cy="364680"/>
          </a:xfrm>
          <a:prstGeom prst="rect">
            <a:avLst/>
          </a:prstGeom>
          <a:noFill/>
          <a:ln>
            <a:noFill/>
          </a:ln>
        </p:spPr>
        <p:txBody>
          <a:bodyPr anchor="ctr"/>
          <a:p>
            <a:pPr>
              <a:lnSpc>
                <a:spcPct val="100000"/>
              </a:lnSpc>
            </a:pPr>
            <a:r>
              <a:rPr b="0" lang="en-IN" sz="1050" spc="-1" strike="noStrike">
                <a:solidFill>
                  <a:srgbClr val="000000"/>
                </a:solidFill>
                <a:latin typeface="Trebuchet MS"/>
              </a:rPr>
              <a:t>PICT, Department of Computer Engineering, 2019-20</a:t>
            </a:r>
            <a:endParaRPr b="0" lang="en-IN" sz="1050" spc="-1" strike="noStrike">
              <a:latin typeface="Times New Roman"/>
            </a:endParaRPr>
          </a:p>
        </p:txBody>
      </p:sp>
      <p:sp>
        <p:nvSpPr>
          <p:cNvPr id="160" name="TextShape 5"/>
          <p:cNvSpPr txBox="1"/>
          <p:nvPr/>
        </p:nvSpPr>
        <p:spPr>
          <a:xfrm>
            <a:off x="11041560" y="609480"/>
            <a:ext cx="682920" cy="364680"/>
          </a:xfrm>
          <a:prstGeom prst="rect">
            <a:avLst/>
          </a:prstGeom>
          <a:noFill/>
          <a:ln>
            <a:noFill/>
          </a:ln>
        </p:spPr>
        <p:txBody>
          <a:bodyPr anchor="ctr"/>
          <a:p>
            <a:pPr algn="r">
              <a:lnSpc>
                <a:spcPct val="100000"/>
              </a:lnSpc>
            </a:pPr>
            <a:fld id="{ED340042-82F5-4B2A-A267-23C1345AE6DB}" type="slidenum">
              <a:rPr b="0" lang="en-IN" sz="3600" spc="-1" strike="noStrike">
                <a:solidFill>
                  <a:srgbClr val="000000"/>
                </a:solidFill>
                <a:latin typeface="Trebuchet MS"/>
              </a:rPr>
              <a:t>1</a:t>
            </a:fld>
            <a:endParaRPr b="0" lang="en-IN" sz="3600" spc="-1" strike="noStrike">
              <a:latin typeface="Times New Roman"/>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Facet</Template>
  <TotalTime>134</TotalTime>
  <Application>LibreOffice/6.0.7.3$Linux_X86_64 LibreOffice_project/00m0$Build-3</Application>
  <Words>723</Words>
  <Paragraphs>64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2019-12-11T12:09:03Z</dcterms:created>
  <dc:creator>SHRINIWAS NAYAK</dc:creator>
  <dc:description/>
  <dc:language>en-IN</dc:language>
  <cp:lastModifiedBy/>
  <dcterms:modified xsi:type="dcterms:W3CDTF">2020-04-17T14:24:44Z</dcterms:modified>
  <cp:revision>79</cp:revision>
  <dc:subject/>
  <dc:title>GENERATING RELEVANT QUESTIONS FOR A QUERY USING NATURAL LANGUAGE PROCESSING TECHNIQUES.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10</vt:i4>
  </property>
</Properties>
</file>