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5AE5-C074-44E8-8FC5-65999FAC211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1C1D-E31F-4CD3-82D0-078461049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62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5AE5-C074-44E8-8FC5-65999FAC211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1C1D-E31F-4CD3-82D0-078461049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5AE5-C074-44E8-8FC5-65999FAC211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1C1D-E31F-4CD3-82D0-078461049A9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1472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5AE5-C074-44E8-8FC5-65999FAC211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1C1D-E31F-4CD3-82D0-078461049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609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5AE5-C074-44E8-8FC5-65999FAC211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1C1D-E31F-4CD3-82D0-078461049A9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6701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5AE5-C074-44E8-8FC5-65999FAC211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1C1D-E31F-4CD3-82D0-078461049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73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5AE5-C074-44E8-8FC5-65999FAC211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1C1D-E31F-4CD3-82D0-078461049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782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5AE5-C074-44E8-8FC5-65999FAC211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1C1D-E31F-4CD3-82D0-078461049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11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5AE5-C074-44E8-8FC5-65999FAC211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1C1D-E31F-4CD3-82D0-078461049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83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5AE5-C074-44E8-8FC5-65999FAC211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1C1D-E31F-4CD3-82D0-078461049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919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5AE5-C074-44E8-8FC5-65999FAC211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1C1D-E31F-4CD3-82D0-078461049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043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5AE5-C074-44E8-8FC5-65999FAC211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1C1D-E31F-4CD3-82D0-078461049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25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5AE5-C074-44E8-8FC5-65999FAC211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1C1D-E31F-4CD3-82D0-078461049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07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5AE5-C074-44E8-8FC5-65999FAC211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1C1D-E31F-4CD3-82D0-078461049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84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5AE5-C074-44E8-8FC5-65999FAC211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1C1D-E31F-4CD3-82D0-078461049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17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1C1D-E31F-4CD3-82D0-078461049A9C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5AE5-C074-44E8-8FC5-65999FAC211D}" type="datetimeFigureOut">
              <a:rPr lang="en-IN" smtClean="0"/>
              <a:t>15-09-2023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394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55AE5-C074-44E8-8FC5-65999FAC211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4F61C1D-E31F-4CD3-82D0-078461049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03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pnayak@usc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alammar.github.io/illustrated-word2vec/" TargetMode="External"/><Relationship Id="rId7" Type="http://schemas.openxmlformats.org/officeDocument/2006/relationships/hyperlink" Target="https://www.kaggle.com/datasets/team-ai/spam-text-message-classification?resource=download" TargetMode="External"/><Relationship Id="rId2" Type="http://schemas.openxmlformats.org/officeDocument/2006/relationships/hyperlink" Target="https://towardsdatascience.com/tf-idf-term-frequency-and-inverse-dense-frequency-techniques-472bf1ba311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zxQyTK8quyY&amp;pp=ygUYdHJhbnNmb3JtZXIgYXJjaGl0ZWN0dXJl" TargetMode="External"/><Relationship Id="rId5" Type="http://schemas.openxmlformats.org/officeDocument/2006/relationships/hyperlink" Target="https://nlp.stanford.edu/projects/glove/" TargetMode="External"/><Relationship Id="rId4" Type="http://schemas.openxmlformats.org/officeDocument/2006/relationships/hyperlink" Target="https://medium.com/@dhartidhami/understanding-bert-word-embeddings-7dc4d2ea54c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shriniwasnayak1@gmail.com" TargetMode="External"/><Relationship Id="rId2" Type="http://schemas.openxmlformats.org/officeDocument/2006/relationships/hyperlink" Target="mailto:spnayak@usc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01B84-7A1E-2DB4-6A81-AFACA5F8A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2422" y="753015"/>
            <a:ext cx="7766936" cy="1646302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Text Vectorization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8E793-7F7B-BEFD-2D26-285C92023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0089" y="2981130"/>
            <a:ext cx="2882534" cy="164630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Shriniwas Nayak</a:t>
            </a:r>
          </a:p>
          <a:p>
            <a:pPr algn="ctr"/>
            <a:r>
              <a:rPr lang="en-IN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spnayak@usc.edu</a:t>
            </a:r>
            <a:endParaRPr lang="en-IN" dirty="0">
              <a:solidFill>
                <a:schemeClr val="accent1"/>
              </a:solidFill>
            </a:endParaRPr>
          </a:p>
          <a:p>
            <a:pPr algn="ctr"/>
            <a:r>
              <a:rPr lang="en-IN" dirty="0">
                <a:solidFill>
                  <a:schemeClr val="tx1"/>
                </a:solidFill>
              </a:rPr>
              <a:t>MS CS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University of Southern California</a:t>
            </a:r>
          </a:p>
        </p:txBody>
      </p:sp>
    </p:spTree>
    <p:extLst>
      <p:ext uri="{BB962C8B-B14F-4D97-AF65-F5344CB8AC3E}">
        <p14:creationId xmlns:p14="http://schemas.microsoft.com/office/powerpoint/2010/main" val="180844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79F10-340C-2A7F-5B40-229D4423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Schedule &amp; 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6EDB-7EAE-3CBE-71BE-9936B9665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PART 1: 10:00 – 10:55 -&gt; Why Vector?, Use of Vectors, Setup, Count Vector</a:t>
            </a:r>
          </a:p>
          <a:p>
            <a:r>
              <a:rPr lang="en-IN" dirty="0">
                <a:solidFill>
                  <a:schemeClr val="tx1"/>
                </a:solidFill>
              </a:rPr>
              <a:t>PART 2: 11:00 – 11:55 -&gt; TF-IDF, Word2Vec</a:t>
            </a:r>
          </a:p>
          <a:p>
            <a:r>
              <a:rPr lang="en-IN" dirty="0">
                <a:solidFill>
                  <a:schemeClr val="tx1"/>
                </a:solidFill>
              </a:rPr>
              <a:t>PART 3: 12:00 – 12:55 -&gt; Doc2Vec, BERT Intro, Spacy</a:t>
            </a:r>
            <a:r>
              <a:rPr lang="en-IN">
                <a:solidFill>
                  <a:schemeClr val="tx1"/>
                </a:solidFill>
              </a:rPr>
              <a:t>, Application, </a:t>
            </a:r>
            <a:r>
              <a:rPr lang="en-IN" dirty="0" err="1">
                <a:solidFill>
                  <a:schemeClr val="tx1"/>
                </a:solidFill>
              </a:rPr>
              <a:t>QnA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Please Talk! I have PTSD XDD</a:t>
            </a:r>
          </a:p>
        </p:txBody>
      </p:sp>
    </p:spTree>
    <p:extLst>
      <p:ext uri="{BB962C8B-B14F-4D97-AF65-F5344CB8AC3E}">
        <p14:creationId xmlns:p14="http://schemas.microsoft.com/office/powerpoint/2010/main" val="2259855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94B6E-6905-6CE9-13CC-5DFFDF759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Git Repo QR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B0FF9-01D4-ACB8-0A1A-2E2E106AA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5B79A-5F4C-B04A-20CB-469F5B43C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561" y="2072808"/>
            <a:ext cx="4056333" cy="405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15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F2BA5-38A1-C064-3BFB-418493FD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TF-IDF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00357-1DD6-D420-F681-67F345AAF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4" y="1398589"/>
            <a:ext cx="8596668" cy="3880773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Term Frequency – Frequency of a term in 1 document</a:t>
            </a:r>
          </a:p>
          <a:p>
            <a:r>
              <a:rPr lang="en-IN" dirty="0">
                <a:solidFill>
                  <a:schemeClr val="tx1"/>
                </a:solidFill>
              </a:rPr>
              <a:t>Document Frequency – Frequency of documents with a particular term 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BC5C09-3464-86A1-8E22-D985250A6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761" y="2442618"/>
            <a:ext cx="3993198" cy="402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12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40F2A-7E94-F025-9282-1D3C7BD83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Word 2 </a:t>
            </a:r>
            <a:r>
              <a:rPr lang="en-IN" dirty="0" err="1">
                <a:solidFill>
                  <a:schemeClr val="tx1"/>
                </a:solidFill>
              </a:rPr>
              <a:t>Vec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451B7-4318-93C9-4BC8-47E3B50CE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Word Embedding</a:t>
            </a:r>
          </a:p>
          <a:p>
            <a:r>
              <a:rPr lang="en-IN" dirty="0">
                <a:solidFill>
                  <a:schemeClr val="tx1"/>
                </a:solidFill>
              </a:rPr>
              <a:t>Skip Gram</a:t>
            </a:r>
          </a:p>
          <a:p>
            <a:r>
              <a:rPr lang="en-IN" dirty="0">
                <a:solidFill>
                  <a:schemeClr val="tx1"/>
                </a:solidFill>
              </a:rPr>
              <a:t>Noise-contrastive estimation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A3A0651-A4E5-1F53-1F90-3F01BE904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860" y="3111356"/>
            <a:ext cx="5838825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iagrams">
            <a:extLst>
              <a:ext uri="{FF2B5EF4-FFF2-40B4-BE49-F238E27FC236}">
                <a16:creationId xmlns:a16="http://schemas.microsoft.com/office/drawing/2014/main" id="{C3CB9584-4DF3-DC00-D8F2-10682C0F1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87" y="3430198"/>
            <a:ext cx="4892313" cy="284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846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EB0A-9E7B-42CD-4614-4439BF224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D0ADD-CB4A-290B-6BFC-9AE739901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TFIDF Medium Article</a:t>
            </a:r>
            <a:endParaRPr lang="en-IN" dirty="0"/>
          </a:p>
          <a:p>
            <a:r>
              <a:rPr lang="en-IN" dirty="0">
                <a:hlinkClick r:id="rId3"/>
              </a:rPr>
              <a:t>Word 2 </a:t>
            </a:r>
            <a:r>
              <a:rPr lang="en-IN" dirty="0" err="1">
                <a:hlinkClick r:id="rId3"/>
              </a:rPr>
              <a:t>Vec</a:t>
            </a:r>
            <a:r>
              <a:rPr lang="en-IN" dirty="0">
                <a:hlinkClick r:id="rId3"/>
              </a:rPr>
              <a:t> – Jay </a:t>
            </a:r>
            <a:r>
              <a:rPr lang="en-IN" dirty="0" err="1">
                <a:hlinkClick r:id="rId3"/>
              </a:rPr>
              <a:t>Alammar</a:t>
            </a:r>
            <a:endParaRPr lang="en-IN" dirty="0"/>
          </a:p>
          <a:p>
            <a:r>
              <a:rPr lang="en-IN" dirty="0">
                <a:hlinkClick r:id="rId4"/>
              </a:rPr>
              <a:t>BERT Embeddings</a:t>
            </a:r>
            <a:endParaRPr lang="en-IN" dirty="0"/>
          </a:p>
          <a:p>
            <a:r>
              <a:rPr lang="en-IN" dirty="0">
                <a:hlinkClick r:id="rId5"/>
              </a:rPr>
              <a:t>GloVe</a:t>
            </a:r>
            <a:endParaRPr lang="en-IN" dirty="0"/>
          </a:p>
          <a:p>
            <a:r>
              <a:rPr lang="en-IN" dirty="0">
                <a:hlinkClick r:id="rId6"/>
              </a:rPr>
              <a:t>Transformer Journey</a:t>
            </a:r>
            <a:endParaRPr lang="en-IN" dirty="0"/>
          </a:p>
          <a:p>
            <a:r>
              <a:rPr lang="en-IN" dirty="0">
                <a:hlinkClick r:id="rId7"/>
              </a:rPr>
              <a:t>Kaggle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6980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12D19-C447-6163-0B1D-8E6E987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312" y="1682721"/>
            <a:ext cx="10906859" cy="1320800"/>
          </a:xfrm>
        </p:spPr>
        <p:txBody>
          <a:bodyPr/>
          <a:lstStyle/>
          <a:p>
            <a:pPr algn="ctr"/>
            <a:r>
              <a:rPr lang="en-IN" dirty="0"/>
              <a:t>Thank you All 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46254-CF20-A75B-AA21-F70D4FE26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6832" y="3533126"/>
            <a:ext cx="4519818" cy="2318105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/>
              <a:t>Shriniwas Nayak</a:t>
            </a:r>
          </a:p>
          <a:p>
            <a:pPr marL="0" indent="0" algn="ctr">
              <a:buNone/>
            </a:pPr>
            <a:r>
              <a:rPr lang="en-IN" dirty="0">
                <a:hlinkClick r:id="rId2"/>
              </a:rPr>
              <a:t>spnayak@usc.edu</a:t>
            </a:r>
            <a:endParaRPr lang="en-IN" dirty="0"/>
          </a:p>
          <a:p>
            <a:pPr marL="0" indent="0" algn="ctr">
              <a:buNone/>
            </a:pPr>
            <a:r>
              <a:rPr lang="en-IN" dirty="0">
                <a:hlinkClick r:id="rId3"/>
              </a:rPr>
              <a:t>shriniwasnayak1@gmail.com</a:t>
            </a:r>
            <a:endParaRPr lang="en-IN" dirty="0"/>
          </a:p>
          <a:p>
            <a:pPr marL="0" indent="0" algn="ctr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36EC16-7A3C-B41B-49DE-4F91E2E797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70" y="684346"/>
            <a:ext cx="4519819" cy="548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526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177</TotalTime>
  <Words>137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Text Vectorization</vt:lpstr>
      <vt:lpstr>Schedule &amp; Housekeeping</vt:lpstr>
      <vt:lpstr>Git Repo QR Code</vt:lpstr>
      <vt:lpstr>TF-IDF</vt:lpstr>
      <vt:lpstr>Word 2 Vec</vt:lpstr>
      <vt:lpstr>References</vt:lpstr>
      <vt:lpstr>Thank you All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Shriniwas Nayak</dc:creator>
  <cp:lastModifiedBy>Shriniwas Nayak</cp:lastModifiedBy>
  <cp:revision>10</cp:revision>
  <dcterms:created xsi:type="dcterms:W3CDTF">2023-09-15T17:15:28Z</dcterms:created>
  <dcterms:modified xsi:type="dcterms:W3CDTF">2023-09-16T03:36:49Z</dcterms:modified>
</cp:coreProperties>
</file>