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8" r:id="rId2"/>
    <p:sldId id="279" r:id="rId3"/>
    <p:sldId id="257" r:id="rId4"/>
    <p:sldId id="261" r:id="rId5"/>
    <p:sldId id="278" r:id="rId6"/>
    <p:sldId id="263" r:id="rId7"/>
    <p:sldId id="264" r:id="rId8"/>
    <p:sldId id="267" r:id="rId9"/>
    <p:sldId id="260" r:id="rId10"/>
    <p:sldId id="269" r:id="rId11"/>
    <p:sldId id="270" r:id="rId12"/>
    <p:sldId id="271" r:id="rId13"/>
    <p:sldId id="274" r:id="rId14"/>
    <p:sldId id="273" r:id="rId15"/>
    <p:sldId id="275" r:id="rId16"/>
    <p:sldId id="268" r:id="rId17"/>
    <p:sldId id="276" r:id="rId18"/>
    <p:sldId id="272" r:id="rId19"/>
    <p:sldId id="280" r:id="rId20"/>
    <p:sldId id="285" r:id="rId21"/>
    <p:sldId id="281" r:id="rId22"/>
    <p:sldId id="284" r:id="rId23"/>
    <p:sldId id="282" r:id="rId24"/>
    <p:sldId id="283" r:id="rId25"/>
    <p:sldId id="286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4983"/>
    <a:srgbClr val="017ADC"/>
    <a:srgbClr val="D00636"/>
    <a:srgbClr val="016BC2"/>
    <a:srgbClr val="CA0C50"/>
    <a:srgbClr val="FFFFFF"/>
    <a:srgbClr val="003478"/>
    <a:srgbClr val="015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81D7B-0EDF-47BD-8E3A-914E1825E1FD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E9D5B-89BC-423D-9B13-50C2DB387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633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E9D5B-89BC-423D-9B13-50C2DB387D5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580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08530-22C9-50EE-AEE3-398F39443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A3CFA8-3738-0C45-C82D-1D1F92B516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DB2F2D-4A9D-7C7B-665C-8109D6B38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540E2-0C16-0148-3AB7-FE03428AD7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E9D5B-89BC-423D-9B13-50C2DB387D5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047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3001F-7EDA-FE5E-8D90-57B7896C3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6F6277-5479-76A6-D65D-7649B7F0BA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3D9401-3BEE-975B-22C3-40D4F9447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5F77D-8E3E-156C-DD0B-15ECE2D03E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E9D5B-89BC-423D-9B13-50C2DB387D5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30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30709-0C22-53D2-1855-E6B217D31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ECE8C-C5A5-11E8-8DBC-CA53D5A82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4F213-D478-7769-F303-3FC43ACD8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04A4-EB8A-4CF8-867F-B0E0ADAA29F3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50604-28D1-173D-A92A-1753DCB2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A11C6-6EC5-EDAA-7DD7-8D660B96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AE5D-0A32-4BB2-9C18-D61354FA7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76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1D035-63B4-BCD1-99D6-FA6D6929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6AA7B-FEDC-ADC3-DD83-5F60A1086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2235C-743A-EF7B-2F3A-FBE4DE42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04A4-EB8A-4CF8-867F-B0E0ADAA29F3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0158B-7197-1B85-E79C-01DD820B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B5A6F-ECCC-5105-AF04-F9DE2050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AE5D-0A32-4BB2-9C18-D61354FA7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76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B785F7-F6D9-B22F-7965-3EA6137C5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37CE6-416D-3236-5EB8-5BAC47485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D795F-BBBF-54D8-7A29-6A88214D7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04A4-EB8A-4CF8-867F-B0E0ADAA29F3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1BD8A-6FD2-AA5C-5032-482BA57C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2FFC5-025A-3090-535C-757D3C5F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AE5D-0A32-4BB2-9C18-D61354FA7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83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A1FB-3F1C-EF3E-7DE8-84CCC036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CC51E-80FE-BDD8-0625-D2D3BB50A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451F8-4771-9169-F3B4-3AC94C82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04A4-EB8A-4CF8-867F-B0E0ADAA29F3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B03B0-5339-A72E-C4DC-29E7D31C8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A944D-528E-8137-530F-4DD12A05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AE5D-0A32-4BB2-9C18-D61354FA7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47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C6CDE-A055-74E0-5F1C-758617AC4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4BC63-8315-6F78-BCE1-BF288BFB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B2982-8A46-ADF2-CF38-0BF234A5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04A4-EB8A-4CF8-867F-B0E0ADAA29F3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53702-D3D6-A136-186D-86B21FCE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E39BA-D132-09C7-A0E0-10CF7C44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AE5D-0A32-4BB2-9C18-D61354FA7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97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5D217-E767-63A6-4EF1-E0BEF6F4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6FD5D-DBAF-74A3-EFAD-3EB2C5670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AD5B5-902D-FC90-D1DC-0051FEE9A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6EFF9-C624-52AB-5B5B-6882C1AF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04A4-EB8A-4CF8-867F-B0E0ADAA29F3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5266C-0EFD-8B4F-78C6-E43938B3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5E68A-9B2E-7553-2E91-90E7EFDA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AE5D-0A32-4BB2-9C18-D61354FA7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6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1703A-D18C-81DB-943B-F40414C10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3442D-664D-8E3D-087C-EF52B358A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AEFA7-1982-3FC1-296E-C4B2ED36E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B5AF51-E702-5E8E-7B71-F4BEEDF1F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90B55-1C89-E1EC-363A-A4A0A63A9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790FD-5A61-12C0-D821-320F7373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04A4-EB8A-4CF8-867F-B0E0ADAA29F3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8A115B-CAB3-CDE4-D128-B0D4CB2B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D796EC-3021-ED34-C1CC-B7E280B0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AE5D-0A32-4BB2-9C18-D61354FA7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41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19572-A45B-A9ED-7313-C77B43A5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87181D-F7A6-4E3D-74E9-864D16AB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04A4-EB8A-4CF8-867F-B0E0ADAA29F3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406ED-82E2-23F3-D232-D2F52A8F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32193-901B-189C-DE4D-C293972E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AE5D-0A32-4BB2-9C18-D61354FA7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6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5E3C3-B266-A974-B9C2-F6046E1A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04A4-EB8A-4CF8-867F-B0E0ADAA29F3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9BF54E-313D-3849-6E57-273AC4F9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387B5-0F45-B49E-31B1-04505B5E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AE5D-0A32-4BB2-9C18-D61354FA7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612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AF76C-8C82-6BAA-533A-D74B25825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AB5A6-5E7B-B718-AC22-726AFB98E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7C69EC-E78D-D436-DD19-CAA0213A6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70B40-8B65-1BDF-AD9C-BC9B2ACF5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04A4-EB8A-4CF8-867F-B0E0ADAA29F3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3DD63-FB40-341C-214F-0B5989DD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128E8-3BC2-D666-190F-4B472316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AE5D-0A32-4BB2-9C18-D61354FA7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78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9DCD2-CED3-795A-927A-91C08F66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0F79AA-5BC5-1AF7-C486-8AAC9DCCF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0B2DEA-509F-43CB-D699-A6F450933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14351-F91E-B09F-79B9-3BDF6E42F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504A4-EB8A-4CF8-867F-B0E0ADAA29F3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F5975-F8B1-8D64-B820-9A91858F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F29B4-A539-64E7-8261-EADB97E00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AE5D-0A32-4BB2-9C18-D61354FA7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16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5A9DC-BB57-81CC-5B7F-0EFAB89D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48F9B-FEC4-AE64-340A-C058F7180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8C504-9E95-1981-FD9A-09ADA341D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504A4-EB8A-4CF8-867F-B0E0ADAA29F3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CC8D7-FF8C-61F8-CD52-E3714F7A3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40613-93D5-6A7B-A6DA-29C4353E3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AE5D-0A32-4BB2-9C18-D61354FA77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7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g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5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g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g"/><Relationship Id="rId5" Type="http://schemas.openxmlformats.org/officeDocument/2006/relationships/image" Target="../media/image26.jpg"/><Relationship Id="rId4" Type="http://schemas.openxmlformats.org/officeDocument/2006/relationships/image" Target="../media/image2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g"/><Relationship Id="rId5" Type="http://schemas.openxmlformats.org/officeDocument/2006/relationships/image" Target="../media/image23.jpg"/><Relationship Id="rId4" Type="http://schemas.openxmlformats.org/officeDocument/2006/relationships/image" Target="../media/image26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59B6B-1F24-4128-9021-2E0AD7ADB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Freeform: Shape 1114">
            <a:extLst>
              <a:ext uri="{FF2B5EF4-FFF2-40B4-BE49-F238E27FC236}">
                <a16:creationId xmlns:a16="http://schemas.microsoft.com/office/drawing/2014/main" id="{6C9BBF9B-285E-5267-07B0-62959B40C29D}"/>
              </a:ext>
            </a:extLst>
          </p:cNvPr>
          <p:cNvSpPr/>
          <p:nvPr/>
        </p:nvSpPr>
        <p:spPr>
          <a:xfrm rot="16200000">
            <a:off x="6061168" y="7329167"/>
            <a:ext cx="9792053" cy="8849719"/>
          </a:xfrm>
          <a:custGeom>
            <a:avLst/>
            <a:gdLst>
              <a:gd name="connsiteX0" fmla="*/ 1190171 w 8162823"/>
              <a:gd name="connsiteY0" fmla="*/ 5502362 h 6016167"/>
              <a:gd name="connsiteX1" fmla="*/ 939800 w 8162823"/>
              <a:gd name="connsiteY1" fmla="*/ 6003104 h 6016167"/>
              <a:gd name="connsiteX2" fmla="*/ 250371 w 8162823"/>
              <a:gd name="connsiteY2" fmla="*/ 6003104 h 6016167"/>
              <a:gd name="connsiteX3" fmla="*/ 0 w 8162823"/>
              <a:gd name="connsiteY3" fmla="*/ 5502362 h 6016167"/>
              <a:gd name="connsiteX4" fmla="*/ 250371 w 8162823"/>
              <a:gd name="connsiteY4" fmla="*/ 5001619 h 6016167"/>
              <a:gd name="connsiteX5" fmla="*/ 939800 w 8162823"/>
              <a:gd name="connsiteY5" fmla="*/ 5001619 h 6016167"/>
              <a:gd name="connsiteX6" fmla="*/ 1190171 w 8162823"/>
              <a:gd name="connsiteY6" fmla="*/ 4399277 h 6016167"/>
              <a:gd name="connsiteX7" fmla="*/ 939800 w 8162823"/>
              <a:gd name="connsiteY7" fmla="*/ 4900019 h 6016167"/>
              <a:gd name="connsiteX8" fmla="*/ 250371 w 8162823"/>
              <a:gd name="connsiteY8" fmla="*/ 4900019 h 6016167"/>
              <a:gd name="connsiteX9" fmla="*/ 0 w 8162823"/>
              <a:gd name="connsiteY9" fmla="*/ 4399277 h 6016167"/>
              <a:gd name="connsiteX10" fmla="*/ 250371 w 8162823"/>
              <a:gd name="connsiteY10" fmla="*/ 3898534 h 6016167"/>
              <a:gd name="connsiteX11" fmla="*/ 939800 w 8162823"/>
              <a:gd name="connsiteY11" fmla="*/ 3898534 h 6016167"/>
              <a:gd name="connsiteX12" fmla="*/ 1190171 w 8162823"/>
              <a:gd name="connsiteY12" fmla="*/ 3296192 h 6016167"/>
              <a:gd name="connsiteX13" fmla="*/ 939800 w 8162823"/>
              <a:gd name="connsiteY13" fmla="*/ 3796934 h 6016167"/>
              <a:gd name="connsiteX14" fmla="*/ 250371 w 8162823"/>
              <a:gd name="connsiteY14" fmla="*/ 3796934 h 6016167"/>
              <a:gd name="connsiteX15" fmla="*/ 0 w 8162823"/>
              <a:gd name="connsiteY15" fmla="*/ 3296192 h 6016167"/>
              <a:gd name="connsiteX16" fmla="*/ 250371 w 8162823"/>
              <a:gd name="connsiteY16" fmla="*/ 2795449 h 6016167"/>
              <a:gd name="connsiteX17" fmla="*/ 939800 w 8162823"/>
              <a:gd name="connsiteY17" fmla="*/ 2795449 h 6016167"/>
              <a:gd name="connsiteX18" fmla="*/ 1190171 w 8162823"/>
              <a:gd name="connsiteY18" fmla="*/ 2193107 h 6016167"/>
              <a:gd name="connsiteX19" fmla="*/ 939800 w 8162823"/>
              <a:gd name="connsiteY19" fmla="*/ 2693849 h 6016167"/>
              <a:gd name="connsiteX20" fmla="*/ 250371 w 8162823"/>
              <a:gd name="connsiteY20" fmla="*/ 2693849 h 6016167"/>
              <a:gd name="connsiteX21" fmla="*/ 0 w 8162823"/>
              <a:gd name="connsiteY21" fmla="*/ 2193107 h 6016167"/>
              <a:gd name="connsiteX22" fmla="*/ 250371 w 8162823"/>
              <a:gd name="connsiteY22" fmla="*/ 1692364 h 6016167"/>
              <a:gd name="connsiteX23" fmla="*/ 939800 w 8162823"/>
              <a:gd name="connsiteY23" fmla="*/ 1692364 h 6016167"/>
              <a:gd name="connsiteX24" fmla="*/ 1190171 w 8162823"/>
              <a:gd name="connsiteY24" fmla="*/ 1090022 h 6016167"/>
              <a:gd name="connsiteX25" fmla="*/ 939800 w 8162823"/>
              <a:gd name="connsiteY25" fmla="*/ 1590764 h 6016167"/>
              <a:gd name="connsiteX26" fmla="*/ 250371 w 8162823"/>
              <a:gd name="connsiteY26" fmla="*/ 1590764 h 6016167"/>
              <a:gd name="connsiteX27" fmla="*/ 0 w 8162823"/>
              <a:gd name="connsiteY27" fmla="*/ 1090022 h 6016167"/>
              <a:gd name="connsiteX28" fmla="*/ 250371 w 8162823"/>
              <a:gd name="connsiteY28" fmla="*/ 589279 h 6016167"/>
              <a:gd name="connsiteX29" fmla="*/ 939800 w 8162823"/>
              <a:gd name="connsiteY29" fmla="*/ 589279 h 6016167"/>
              <a:gd name="connsiteX30" fmla="*/ 2199999 w 8162823"/>
              <a:gd name="connsiteY30" fmla="*/ 4963883 h 6016167"/>
              <a:gd name="connsiteX31" fmla="*/ 1949628 w 8162823"/>
              <a:gd name="connsiteY31" fmla="*/ 5464625 h 6016167"/>
              <a:gd name="connsiteX32" fmla="*/ 1260199 w 8162823"/>
              <a:gd name="connsiteY32" fmla="*/ 5464625 h 6016167"/>
              <a:gd name="connsiteX33" fmla="*/ 1009828 w 8162823"/>
              <a:gd name="connsiteY33" fmla="*/ 4963883 h 6016167"/>
              <a:gd name="connsiteX34" fmla="*/ 1260199 w 8162823"/>
              <a:gd name="connsiteY34" fmla="*/ 4463140 h 6016167"/>
              <a:gd name="connsiteX35" fmla="*/ 1949628 w 8162823"/>
              <a:gd name="connsiteY35" fmla="*/ 4463140 h 6016167"/>
              <a:gd name="connsiteX36" fmla="*/ 2199999 w 8162823"/>
              <a:gd name="connsiteY36" fmla="*/ 3860798 h 6016167"/>
              <a:gd name="connsiteX37" fmla="*/ 1949628 w 8162823"/>
              <a:gd name="connsiteY37" fmla="*/ 4361540 h 6016167"/>
              <a:gd name="connsiteX38" fmla="*/ 1260199 w 8162823"/>
              <a:gd name="connsiteY38" fmla="*/ 4361540 h 6016167"/>
              <a:gd name="connsiteX39" fmla="*/ 1009828 w 8162823"/>
              <a:gd name="connsiteY39" fmla="*/ 3860798 h 6016167"/>
              <a:gd name="connsiteX40" fmla="*/ 1260199 w 8162823"/>
              <a:gd name="connsiteY40" fmla="*/ 3360055 h 6016167"/>
              <a:gd name="connsiteX41" fmla="*/ 1949628 w 8162823"/>
              <a:gd name="connsiteY41" fmla="*/ 3360055 h 6016167"/>
              <a:gd name="connsiteX42" fmla="*/ 2199999 w 8162823"/>
              <a:gd name="connsiteY42" fmla="*/ 2757713 h 6016167"/>
              <a:gd name="connsiteX43" fmla="*/ 1949628 w 8162823"/>
              <a:gd name="connsiteY43" fmla="*/ 3258455 h 6016167"/>
              <a:gd name="connsiteX44" fmla="*/ 1260199 w 8162823"/>
              <a:gd name="connsiteY44" fmla="*/ 3258455 h 6016167"/>
              <a:gd name="connsiteX45" fmla="*/ 1009828 w 8162823"/>
              <a:gd name="connsiteY45" fmla="*/ 2757713 h 6016167"/>
              <a:gd name="connsiteX46" fmla="*/ 1260199 w 8162823"/>
              <a:gd name="connsiteY46" fmla="*/ 2256970 h 6016167"/>
              <a:gd name="connsiteX47" fmla="*/ 1949628 w 8162823"/>
              <a:gd name="connsiteY47" fmla="*/ 2256970 h 6016167"/>
              <a:gd name="connsiteX48" fmla="*/ 2199999 w 8162823"/>
              <a:gd name="connsiteY48" fmla="*/ 1654628 h 6016167"/>
              <a:gd name="connsiteX49" fmla="*/ 1949628 w 8162823"/>
              <a:gd name="connsiteY49" fmla="*/ 2155370 h 6016167"/>
              <a:gd name="connsiteX50" fmla="*/ 1260199 w 8162823"/>
              <a:gd name="connsiteY50" fmla="*/ 2155370 h 6016167"/>
              <a:gd name="connsiteX51" fmla="*/ 1009828 w 8162823"/>
              <a:gd name="connsiteY51" fmla="*/ 1654628 h 6016167"/>
              <a:gd name="connsiteX52" fmla="*/ 1260199 w 8162823"/>
              <a:gd name="connsiteY52" fmla="*/ 1153885 h 6016167"/>
              <a:gd name="connsiteX53" fmla="*/ 1949628 w 8162823"/>
              <a:gd name="connsiteY53" fmla="*/ 1153885 h 6016167"/>
              <a:gd name="connsiteX54" fmla="*/ 2199999 w 8162823"/>
              <a:gd name="connsiteY54" fmla="*/ 551543 h 6016167"/>
              <a:gd name="connsiteX55" fmla="*/ 1949628 w 8162823"/>
              <a:gd name="connsiteY55" fmla="*/ 1052285 h 6016167"/>
              <a:gd name="connsiteX56" fmla="*/ 1260199 w 8162823"/>
              <a:gd name="connsiteY56" fmla="*/ 1052285 h 6016167"/>
              <a:gd name="connsiteX57" fmla="*/ 1009828 w 8162823"/>
              <a:gd name="connsiteY57" fmla="*/ 551543 h 6016167"/>
              <a:gd name="connsiteX58" fmla="*/ 1260199 w 8162823"/>
              <a:gd name="connsiteY58" fmla="*/ 50800 h 6016167"/>
              <a:gd name="connsiteX59" fmla="*/ 1949628 w 8162823"/>
              <a:gd name="connsiteY59" fmla="*/ 50800 h 6016167"/>
              <a:gd name="connsiteX60" fmla="*/ 3209828 w 8162823"/>
              <a:gd name="connsiteY60" fmla="*/ 5515425 h 6016167"/>
              <a:gd name="connsiteX61" fmla="*/ 2959457 w 8162823"/>
              <a:gd name="connsiteY61" fmla="*/ 6016167 h 6016167"/>
              <a:gd name="connsiteX62" fmla="*/ 2270028 w 8162823"/>
              <a:gd name="connsiteY62" fmla="*/ 6016167 h 6016167"/>
              <a:gd name="connsiteX63" fmla="*/ 2019657 w 8162823"/>
              <a:gd name="connsiteY63" fmla="*/ 5515425 h 6016167"/>
              <a:gd name="connsiteX64" fmla="*/ 2270028 w 8162823"/>
              <a:gd name="connsiteY64" fmla="*/ 5014682 h 6016167"/>
              <a:gd name="connsiteX65" fmla="*/ 2959457 w 8162823"/>
              <a:gd name="connsiteY65" fmla="*/ 5014682 h 6016167"/>
              <a:gd name="connsiteX66" fmla="*/ 3209828 w 8162823"/>
              <a:gd name="connsiteY66" fmla="*/ 4412340 h 6016167"/>
              <a:gd name="connsiteX67" fmla="*/ 2959457 w 8162823"/>
              <a:gd name="connsiteY67" fmla="*/ 4913082 h 6016167"/>
              <a:gd name="connsiteX68" fmla="*/ 2270028 w 8162823"/>
              <a:gd name="connsiteY68" fmla="*/ 4913082 h 6016167"/>
              <a:gd name="connsiteX69" fmla="*/ 2019657 w 8162823"/>
              <a:gd name="connsiteY69" fmla="*/ 4412340 h 6016167"/>
              <a:gd name="connsiteX70" fmla="*/ 2270028 w 8162823"/>
              <a:gd name="connsiteY70" fmla="*/ 3911597 h 6016167"/>
              <a:gd name="connsiteX71" fmla="*/ 2959457 w 8162823"/>
              <a:gd name="connsiteY71" fmla="*/ 3911597 h 6016167"/>
              <a:gd name="connsiteX72" fmla="*/ 3209828 w 8162823"/>
              <a:gd name="connsiteY72" fmla="*/ 3309255 h 6016167"/>
              <a:gd name="connsiteX73" fmla="*/ 2959457 w 8162823"/>
              <a:gd name="connsiteY73" fmla="*/ 3809997 h 6016167"/>
              <a:gd name="connsiteX74" fmla="*/ 2270028 w 8162823"/>
              <a:gd name="connsiteY74" fmla="*/ 3809997 h 6016167"/>
              <a:gd name="connsiteX75" fmla="*/ 2019657 w 8162823"/>
              <a:gd name="connsiteY75" fmla="*/ 3309255 h 6016167"/>
              <a:gd name="connsiteX76" fmla="*/ 2270028 w 8162823"/>
              <a:gd name="connsiteY76" fmla="*/ 2808512 h 6016167"/>
              <a:gd name="connsiteX77" fmla="*/ 2959457 w 8162823"/>
              <a:gd name="connsiteY77" fmla="*/ 2808512 h 6016167"/>
              <a:gd name="connsiteX78" fmla="*/ 3209828 w 8162823"/>
              <a:gd name="connsiteY78" fmla="*/ 2206170 h 6016167"/>
              <a:gd name="connsiteX79" fmla="*/ 2959457 w 8162823"/>
              <a:gd name="connsiteY79" fmla="*/ 2706912 h 6016167"/>
              <a:gd name="connsiteX80" fmla="*/ 2270028 w 8162823"/>
              <a:gd name="connsiteY80" fmla="*/ 2706912 h 6016167"/>
              <a:gd name="connsiteX81" fmla="*/ 2019657 w 8162823"/>
              <a:gd name="connsiteY81" fmla="*/ 2206170 h 6016167"/>
              <a:gd name="connsiteX82" fmla="*/ 2270028 w 8162823"/>
              <a:gd name="connsiteY82" fmla="*/ 1705427 h 6016167"/>
              <a:gd name="connsiteX83" fmla="*/ 2959457 w 8162823"/>
              <a:gd name="connsiteY83" fmla="*/ 1705427 h 6016167"/>
              <a:gd name="connsiteX84" fmla="*/ 3209828 w 8162823"/>
              <a:gd name="connsiteY84" fmla="*/ 1103085 h 6016167"/>
              <a:gd name="connsiteX85" fmla="*/ 2959457 w 8162823"/>
              <a:gd name="connsiteY85" fmla="*/ 1603827 h 6016167"/>
              <a:gd name="connsiteX86" fmla="*/ 2270028 w 8162823"/>
              <a:gd name="connsiteY86" fmla="*/ 1603827 h 6016167"/>
              <a:gd name="connsiteX87" fmla="*/ 2019657 w 8162823"/>
              <a:gd name="connsiteY87" fmla="*/ 1103085 h 6016167"/>
              <a:gd name="connsiteX88" fmla="*/ 2270028 w 8162823"/>
              <a:gd name="connsiteY88" fmla="*/ 602342 h 6016167"/>
              <a:gd name="connsiteX89" fmla="*/ 2959457 w 8162823"/>
              <a:gd name="connsiteY89" fmla="*/ 602342 h 6016167"/>
              <a:gd name="connsiteX90" fmla="*/ 4200426 w 8162823"/>
              <a:gd name="connsiteY90" fmla="*/ 5014682 h 6016167"/>
              <a:gd name="connsiteX91" fmla="*/ 3950056 w 8162823"/>
              <a:gd name="connsiteY91" fmla="*/ 5515424 h 6016167"/>
              <a:gd name="connsiteX92" fmla="*/ 3260627 w 8162823"/>
              <a:gd name="connsiteY92" fmla="*/ 5515424 h 6016167"/>
              <a:gd name="connsiteX93" fmla="*/ 3010256 w 8162823"/>
              <a:gd name="connsiteY93" fmla="*/ 5014682 h 6016167"/>
              <a:gd name="connsiteX94" fmla="*/ 3260627 w 8162823"/>
              <a:gd name="connsiteY94" fmla="*/ 4513939 h 6016167"/>
              <a:gd name="connsiteX95" fmla="*/ 3950056 w 8162823"/>
              <a:gd name="connsiteY95" fmla="*/ 4513939 h 6016167"/>
              <a:gd name="connsiteX96" fmla="*/ 4200426 w 8162823"/>
              <a:gd name="connsiteY96" fmla="*/ 3911597 h 6016167"/>
              <a:gd name="connsiteX97" fmla="*/ 3950056 w 8162823"/>
              <a:gd name="connsiteY97" fmla="*/ 4412339 h 6016167"/>
              <a:gd name="connsiteX98" fmla="*/ 3260627 w 8162823"/>
              <a:gd name="connsiteY98" fmla="*/ 4412339 h 6016167"/>
              <a:gd name="connsiteX99" fmla="*/ 3010256 w 8162823"/>
              <a:gd name="connsiteY99" fmla="*/ 3911597 h 6016167"/>
              <a:gd name="connsiteX100" fmla="*/ 3260627 w 8162823"/>
              <a:gd name="connsiteY100" fmla="*/ 3410854 h 6016167"/>
              <a:gd name="connsiteX101" fmla="*/ 3950056 w 8162823"/>
              <a:gd name="connsiteY101" fmla="*/ 3410854 h 6016167"/>
              <a:gd name="connsiteX102" fmla="*/ 4200426 w 8162823"/>
              <a:gd name="connsiteY102" fmla="*/ 2808512 h 6016167"/>
              <a:gd name="connsiteX103" fmla="*/ 3950056 w 8162823"/>
              <a:gd name="connsiteY103" fmla="*/ 3309254 h 6016167"/>
              <a:gd name="connsiteX104" fmla="*/ 3260627 w 8162823"/>
              <a:gd name="connsiteY104" fmla="*/ 3309254 h 6016167"/>
              <a:gd name="connsiteX105" fmla="*/ 3010256 w 8162823"/>
              <a:gd name="connsiteY105" fmla="*/ 2808512 h 6016167"/>
              <a:gd name="connsiteX106" fmla="*/ 3260627 w 8162823"/>
              <a:gd name="connsiteY106" fmla="*/ 2307769 h 6016167"/>
              <a:gd name="connsiteX107" fmla="*/ 3950056 w 8162823"/>
              <a:gd name="connsiteY107" fmla="*/ 2307769 h 6016167"/>
              <a:gd name="connsiteX108" fmla="*/ 4200426 w 8162823"/>
              <a:gd name="connsiteY108" fmla="*/ 1705427 h 6016167"/>
              <a:gd name="connsiteX109" fmla="*/ 3950056 w 8162823"/>
              <a:gd name="connsiteY109" fmla="*/ 2206169 h 6016167"/>
              <a:gd name="connsiteX110" fmla="*/ 3260627 w 8162823"/>
              <a:gd name="connsiteY110" fmla="*/ 2206169 h 6016167"/>
              <a:gd name="connsiteX111" fmla="*/ 3010256 w 8162823"/>
              <a:gd name="connsiteY111" fmla="*/ 1705427 h 6016167"/>
              <a:gd name="connsiteX112" fmla="*/ 3260627 w 8162823"/>
              <a:gd name="connsiteY112" fmla="*/ 1204684 h 6016167"/>
              <a:gd name="connsiteX113" fmla="*/ 3950056 w 8162823"/>
              <a:gd name="connsiteY113" fmla="*/ 1204684 h 6016167"/>
              <a:gd name="connsiteX114" fmla="*/ 4200426 w 8162823"/>
              <a:gd name="connsiteY114" fmla="*/ 602342 h 6016167"/>
              <a:gd name="connsiteX115" fmla="*/ 3950056 w 8162823"/>
              <a:gd name="connsiteY115" fmla="*/ 1103084 h 6016167"/>
              <a:gd name="connsiteX116" fmla="*/ 3260627 w 8162823"/>
              <a:gd name="connsiteY116" fmla="*/ 1103084 h 6016167"/>
              <a:gd name="connsiteX117" fmla="*/ 3010256 w 8162823"/>
              <a:gd name="connsiteY117" fmla="*/ 602342 h 6016167"/>
              <a:gd name="connsiteX118" fmla="*/ 3260627 w 8162823"/>
              <a:gd name="connsiteY118" fmla="*/ 101599 h 6016167"/>
              <a:gd name="connsiteX119" fmla="*/ 3950056 w 8162823"/>
              <a:gd name="connsiteY119" fmla="*/ 101599 h 6016167"/>
              <a:gd name="connsiteX120" fmla="*/ 5191024 w 8162823"/>
              <a:gd name="connsiteY120" fmla="*/ 5515425 h 6016167"/>
              <a:gd name="connsiteX121" fmla="*/ 4940654 w 8162823"/>
              <a:gd name="connsiteY121" fmla="*/ 6016167 h 6016167"/>
              <a:gd name="connsiteX122" fmla="*/ 4251225 w 8162823"/>
              <a:gd name="connsiteY122" fmla="*/ 6016167 h 6016167"/>
              <a:gd name="connsiteX123" fmla="*/ 4000855 w 8162823"/>
              <a:gd name="connsiteY123" fmla="*/ 5515425 h 6016167"/>
              <a:gd name="connsiteX124" fmla="*/ 4251225 w 8162823"/>
              <a:gd name="connsiteY124" fmla="*/ 5014682 h 6016167"/>
              <a:gd name="connsiteX125" fmla="*/ 4940654 w 8162823"/>
              <a:gd name="connsiteY125" fmla="*/ 5014682 h 6016167"/>
              <a:gd name="connsiteX126" fmla="*/ 5191024 w 8162823"/>
              <a:gd name="connsiteY126" fmla="*/ 4412340 h 6016167"/>
              <a:gd name="connsiteX127" fmla="*/ 4940654 w 8162823"/>
              <a:gd name="connsiteY127" fmla="*/ 4913082 h 6016167"/>
              <a:gd name="connsiteX128" fmla="*/ 4251225 w 8162823"/>
              <a:gd name="connsiteY128" fmla="*/ 4913082 h 6016167"/>
              <a:gd name="connsiteX129" fmla="*/ 4000855 w 8162823"/>
              <a:gd name="connsiteY129" fmla="*/ 4412340 h 6016167"/>
              <a:gd name="connsiteX130" fmla="*/ 4251225 w 8162823"/>
              <a:gd name="connsiteY130" fmla="*/ 3911597 h 6016167"/>
              <a:gd name="connsiteX131" fmla="*/ 4940654 w 8162823"/>
              <a:gd name="connsiteY131" fmla="*/ 3911597 h 6016167"/>
              <a:gd name="connsiteX132" fmla="*/ 5191024 w 8162823"/>
              <a:gd name="connsiteY132" fmla="*/ 3309255 h 6016167"/>
              <a:gd name="connsiteX133" fmla="*/ 4940654 w 8162823"/>
              <a:gd name="connsiteY133" fmla="*/ 3809997 h 6016167"/>
              <a:gd name="connsiteX134" fmla="*/ 4251225 w 8162823"/>
              <a:gd name="connsiteY134" fmla="*/ 3809997 h 6016167"/>
              <a:gd name="connsiteX135" fmla="*/ 4000855 w 8162823"/>
              <a:gd name="connsiteY135" fmla="*/ 3309255 h 6016167"/>
              <a:gd name="connsiteX136" fmla="*/ 4251225 w 8162823"/>
              <a:gd name="connsiteY136" fmla="*/ 2808512 h 6016167"/>
              <a:gd name="connsiteX137" fmla="*/ 4940654 w 8162823"/>
              <a:gd name="connsiteY137" fmla="*/ 2808512 h 6016167"/>
              <a:gd name="connsiteX138" fmla="*/ 5191024 w 8162823"/>
              <a:gd name="connsiteY138" fmla="*/ 2206170 h 6016167"/>
              <a:gd name="connsiteX139" fmla="*/ 4940654 w 8162823"/>
              <a:gd name="connsiteY139" fmla="*/ 2706912 h 6016167"/>
              <a:gd name="connsiteX140" fmla="*/ 4251225 w 8162823"/>
              <a:gd name="connsiteY140" fmla="*/ 2706912 h 6016167"/>
              <a:gd name="connsiteX141" fmla="*/ 4000855 w 8162823"/>
              <a:gd name="connsiteY141" fmla="*/ 2206170 h 6016167"/>
              <a:gd name="connsiteX142" fmla="*/ 4251225 w 8162823"/>
              <a:gd name="connsiteY142" fmla="*/ 1705427 h 6016167"/>
              <a:gd name="connsiteX143" fmla="*/ 4940654 w 8162823"/>
              <a:gd name="connsiteY143" fmla="*/ 1705427 h 6016167"/>
              <a:gd name="connsiteX144" fmla="*/ 5191024 w 8162823"/>
              <a:gd name="connsiteY144" fmla="*/ 1103085 h 6016167"/>
              <a:gd name="connsiteX145" fmla="*/ 4940654 w 8162823"/>
              <a:gd name="connsiteY145" fmla="*/ 1603827 h 6016167"/>
              <a:gd name="connsiteX146" fmla="*/ 4251225 w 8162823"/>
              <a:gd name="connsiteY146" fmla="*/ 1603827 h 6016167"/>
              <a:gd name="connsiteX147" fmla="*/ 4000855 w 8162823"/>
              <a:gd name="connsiteY147" fmla="*/ 1103085 h 6016167"/>
              <a:gd name="connsiteX148" fmla="*/ 4251225 w 8162823"/>
              <a:gd name="connsiteY148" fmla="*/ 602342 h 6016167"/>
              <a:gd name="connsiteX149" fmla="*/ 4940654 w 8162823"/>
              <a:gd name="connsiteY149" fmla="*/ 602342 h 6016167"/>
              <a:gd name="connsiteX150" fmla="*/ 6181623 w 8162823"/>
              <a:gd name="connsiteY150" fmla="*/ 4913083 h 6016167"/>
              <a:gd name="connsiteX151" fmla="*/ 5931253 w 8162823"/>
              <a:gd name="connsiteY151" fmla="*/ 5413825 h 6016167"/>
              <a:gd name="connsiteX152" fmla="*/ 5241824 w 8162823"/>
              <a:gd name="connsiteY152" fmla="*/ 5413825 h 6016167"/>
              <a:gd name="connsiteX153" fmla="*/ 4991453 w 8162823"/>
              <a:gd name="connsiteY153" fmla="*/ 4913083 h 6016167"/>
              <a:gd name="connsiteX154" fmla="*/ 5241824 w 8162823"/>
              <a:gd name="connsiteY154" fmla="*/ 4412340 h 6016167"/>
              <a:gd name="connsiteX155" fmla="*/ 5931253 w 8162823"/>
              <a:gd name="connsiteY155" fmla="*/ 4412340 h 6016167"/>
              <a:gd name="connsiteX156" fmla="*/ 6181623 w 8162823"/>
              <a:gd name="connsiteY156" fmla="*/ 3809998 h 6016167"/>
              <a:gd name="connsiteX157" fmla="*/ 5931253 w 8162823"/>
              <a:gd name="connsiteY157" fmla="*/ 4310740 h 6016167"/>
              <a:gd name="connsiteX158" fmla="*/ 5241824 w 8162823"/>
              <a:gd name="connsiteY158" fmla="*/ 4310740 h 6016167"/>
              <a:gd name="connsiteX159" fmla="*/ 4991453 w 8162823"/>
              <a:gd name="connsiteY159" fmla="*/ 3809998 h 6016167"/>
              <a:gd name="connsiteX160" fmla="*/ 5241824 w 8162823"/>
              <a:gd name="connsiteY160" fmla="*/ 3309255 h 6016167"/>
              <a:gd name="connsiteX161" fmla="*/ 5931253 w 8162823"/>
              <a:gd name="connsiteY161" fmla="*/ 3309255 h 6016167"/>
              <a:gd name="connsiteX162" fmla="*/ 6181623 w 8162823"/>
              <a:gd name="connsiteY162" fmla="*/ 2706913 h 6016167"/>
              <a:gd name="connsiteX163" fmla="*/ 5931253 w 8162823"/>
              <a:gd name="connsiteY163" fmla="*/ 3207655 h 6016167"/>
              <a:gd name="connsiteX164" fmla="*/ 5241824 w 8162823"/>
              <a:gd name="connsiteY164" fmla="*/ 3207655 h 6016167"/>
              <a:gd name="connsiteX165" fmla="*/ 4991453 w 8162823"/>
              <a:gd name="connsiteY165" fmla="*/ 2706913 h 6016167"/>
              <a:gd name="connsiteX166" fmla="*/ 5241824 w 8162823"/>
              <a:gd name="connsiteY166" fmla="*/ 2206170 h 6016167"/>
              <a:gd name="connsiteX167" fmla="*/ 5931253 w 8162823"/>
              <a:gd name="connsiteY167" fmla="*/ 2206170 h 6016167"/>
              <a:gd name="connsiteX168" fmla="*/ 6181623 w 8162823"/>
              <a:gd name="connsiteY168" fmla="*/ 1603828 h 6016167"/>
              <a:gd name="connsiteX169" fmla="*/ 5931253 w 8162823"/>
              <a:gd name="connsiteY169" fmla="*/ 2104570 h 6016167"/>
              <a:gd name="connsiteX170" fmla="*/ 5241824 w 8162823"/>
              <a:gd name="connsiteY170" fmla="*/ 2104570 h 6016167"/>
              <a:gd name="connsiteX171" fmla="*/ 4991453 w 8162823"/>
              <a:gd name="connsiteY171" fmla="*/ 1603828 h 6016167"/>
              <a:gd name="connsiteX172" fmla="*/ 5241824 w 8162823"/>
              <a:gd name="connsiteY172" fmla="*/ 1103085 h 6016167"/>
              <a:gd name="connsiteX173" fmla="*/ 5931253 w 8162823"/>
              <a:gd name="connsiteY173" fmla="*/ 1103085 h 6016167"/>
              <a:gd name="connsiteX174" fmla="*/ 6181623 w 8162823"/>
              <a:gd name="connsiteY174" fmla="*/ 500743 h 6016167"/>
              <a:gd name="connsiteX175" fmla="*/ 5931253 w 8162823"/>
              <a:gd name="connsiteY175" fmla="*/ 1001485 h 6016167"/>
              <a:gd name="connsiteX176" fmla="*/ 5241824 w 8162823"/>
              <a:gd name="connsiteY176" fmla="*/ 1001485 h 6016167"/>
              <a:gd name="connsiteX177" fmla="*/ 4991453 w 8162823"/>
              <a:gd name="connsiteY177" fmla="*/ 500743 h 6016167"/>
              <a:gd name="connsiteX178" fmla="*/ 5241824 w 8162823"/>
              <a:gd name="connsiteY178" fmla="*/ 0 h 6016167"/>
              <a:gd name="connsiteX179" fmla="*/ 5931253 w 8162823"/>
              <a:gd name="connsiteY179" fmla="*/ 0 h 6016167"/>
              <a:gd name="connsiteX180" fmla="*/ 7172223 w 8162823"/>
              <a:gd name="connsiteY180" fmla="*/ 1103085 h 6016167"/>
              <a:gd name="connsiteX181" fmla="*/ 6921851 w 8162823"/>
              <a:gd name="connsiteY181" fmla="*/ 1603827 h 6016167"/>
              <a:gd name="connsiteX182" fmla="*/ 6232423 w 8162823"/>
              <a:gd name="connsiteY182" fmla="*/ 1603827 h 6016167"/>
              <a:gd name="connsiteX183" fmla="*/ 5982052 w 8162823"/>
              <a:gd name="connsiteY183" fmla="*/ 1103085 h 6016167"/>
              <a:gd name="connsiteX184" fmla="*/ 6232423 w 8162823"/>
              <a:gd name="connsiteY184" fmla="*/ 602342 h 6016167"/>
              <a:gd name="connsiteX185" fmla="*/ 6921852 w 8162823"/>
              <a:gd name="connsiteY185" fmla="*/ 602342 h 6016167"/>
              <a:gd name="connsiteX186" fmla="*/ 7172226 w 8162823"/>
              <a:gd name="connsiteY186" fmla="*/ 3309255 h 6016167"/>
              <a:gd name="connsiteX187" fmla="*/ 6921854 w 8162823"/>
              <a:gd name="connsiteY187" fmla="*/ 3809997 h 6016167"/>
              <a:gd name="connsiteX188" fmla="*/ 6232425 w 8162823"/>
              <a:gd name="connsiteY188" fmla="*/ 3809997 h 6016167"/>
              <a:gd name="connsiteX189" fmla="*/ 5982054 w 8162823"/>
              <a:gd name="connsiteY189" fmla="*/ 3309255 h 6016167"/>
              <a:gd name="connsiteX190" fmla="*/ 6232425 w 8162823"/>
              <a:gd name="connsiteY190" fmla="*/ 2808512 h 6016167"/>
              <a:gd name="connsiteX191" fmla="*/ 6921854 w 8162823"/>
              <a:gd name="connsiteY191" fmla="*/ 2808512 h 6016167"/>
              <a:gd name="connsiteX192" fmla="*/ 7172226 w 8162823"/>
              <a:gd name="connsiteY192" fmla="*/ 4412340 h 6016167"/>
              <a:gd name="connsiteX193" fmla="*/ 6921855 w 8162823"/>
              <a:gd name="connsiteY193" fmla="*/ 4913082 h 6016167"/>
              <a:gd name="connsiteX194" fmla="*/ 6232426 w 8162823"/>
              <a:gd name="connsiteY194" fmla="*/ 4913082 h 6016167"/>
              <a:gd name="connsiteX195" fmla="*/ 5982055 w 8162823"/>
              <a:gd name="connsiteY195" fmla="*/ 4412340 h 6016167"/>
              <a:gd name="connsiteX196" fmla="*/ 6232426 w 8162823"/>
              <a:gd name="connsiteY196" fmla="*/ 3911597 h 6016167"/>
              <a:gd name="connsiteX197" fmla="*/ 6921855 w 8162823"/>
              <a:gd name="connsiteY197" fmla="*/ 3911597 h 6016167"/>
              <a:gd name="connsiteX198" fmla="*/ 7172226 w 8162823"/>
              <a:gd name="connsiteY198" fmla="*/ 5515425 h 6016167"/>
              <a:gd name="connsiteX199" fmla="*/ 6921855 w 8162823"/>
              <a:gd name="connsiteY199" fmla="*/ 6016167 h 6016167"/>
              <a:gd name="connsiteX200" fmla="*/ 6232426 w 8162823"/>
              <a:gd name="connsiteY200" fmla="*/ 6016167 h 6016167"/>
              <a:gd name="connsiteX201" fmla="*/ 5982055 w 8162823"/>
              <a:gd name="connsiteY201" fmla="*/ 5515425 h 6016167"/>
              <a:gd name="connsiteX202" fmla="*/ 6232426 w 8162823"/>
              <a:gd name="connsiteY202" fmla="*/ 5014682 h 6016167"/>
              <a:gd name="connsiteX203" fmla="*/ 6921855 w 8162823"/>
              <a:gd name="connsiteY203" fmla="*/ 5014682 h 6016167"/>
              <a:gd name="connsiteX204" fmla="*/ 7172226 w 8162823"/>
              <a:gd name="connsiteY204" fmla="*/ 2206170 h 6016167"/>
              <a:gd name="connsiteX205" fmla="*/ 6921855 w 8162823"/>
              <a:gd name="connsiteY205" fmla="*/ 2706912 h 6016167"/>
              <a:gd name="connsiteX206" fmla="*/ 6232426 w 8162823"/>
              <a:gd name="connsiteY206" fmla="*/ 2706912 h 6016167"/>
              <a:gd name="connsiteX207" fmla="*/ 5982055 w 8162823"/>
              <a:gd name="connsiteY207" fmla="*/ 2206170 h 6016167"/>
              <a:gd name="connsiteX208" fmla="*/ 6232426 w 8162823"/>
              <a:gd name="connsiteY208" fmla="*/ 1705427 h 6016167"/>
              <a:gd name="connsiteX209" fmla="*/ 6921855 w 8162823"/>
              <a:gd name="connsiteY209" fmla="*/ 1705427 h 6016167"/>
              <a:gd name="connsiteX210" fmla="*/ 8162823 w 8162823"/>
              <a:gd name="connsiteY210" fmla="*/ 2808513 h 6016167"/>
              <a:gd name="connsiteX211" fmla="*/ 7912452 w 8162823"/>
              <a:gd name="connsiteY211" fmla="*/ 3309255 h 6016167"/>
              <a:gd name="connsiteX212" fmla="*/ 7223023 w 8162823"/>
              <a:gd name="connsiteY212" fmla="*/ 3309255 h 6016167"/>
              <a:gd name="connsiteX213" fmla="*/ 6972652 w 8162823"/>
              <a:gd name="connsiteY213" fmla="*/ 2808513 h 6016167"/>
              <a:gd name="connsiteX214" fmla="*/ 7223023 w 8162823"/>
              <a:gd name="connsiteY214" fmla="*/ 2307770 h 6016167"/>
              <a:gd name="connsiteX215" fmla="*/ 7912452 w 8162823"/>
              <a:gd name="connsiteY215" fmla="*/ 2307770 h 6016167"/>
              <a:gd name="connsiteX216" fmla="*/ 8162823 w 8162823"/>
              <a:gd name="connsiteY216" fmla="*/ 5014683 h 6016167"/>
              <a:gd name="connsiteX217" fmla="*/ 7912452 w 8162823"/>
              <a:gd name="connsiteY217" fmla="*/ 5515425 h 6016167"/>
              <a:gd name="connsiteX218" fmla="*/ 7223023 w 8162823"/>
              <a:gd name="connsiteY218" fmla="*/ 5515425 h 6016167"/>
              <a:gd name="connsiteX219" fmla="*/ 6972652 w 8162823"/>
              <a:gd name="connsiteY219" fmla="*/ 5014683 h 6016167"/>
              <a:gd name="connsiteX220" fmla="*/ 7223023 w 8162823"/>
              <a:gd name="connsiteY220" fmla="*/ 4513940 h 6016167"/>
              <a:gd name="connsiteX221" fmla="*/ 7912452 w 8162823"/>
              <a:gd name="connsiteY221" fmla="*/ 4513940 h 6016167"/>
              <a:gd name="connsiteX222" fmla="*/ 8162823 w 8162823"/>
              <a:gd name="connsiteY222" fmla="*/ 3911598 h 6016167"/>
              <a:gd name="connsiteX223" fmla="*/ 7912452 w 8162823"/>
              <a:gd name="connsiteY223" fmla="*/ 4412340 h 6016167"/>
              <a:gd name="connsiteX224" fmla="*/ 7223023 w 8162823"/>
              <a:gd name="connsiteY224" fmla="*/ 4412340 h 6016167"/>
              <a:gd name="connsiteX225" fmla="*/ 6972652 w 8162823"/>
              <a:gd name="connsiteY225" fmla="*/ 3911598 h 6016167"/>
              <a:gd name="connsiteX226" fmla="*/ 7223023 w 8162823"/>
              <a:gd name="connsiteY226" fmla="*/ 3410855 h 6016167"/>
              <a:gd name="connsiteX227" fmla="*/ 7912452 w 8162823"/>
              <a:gd name="connsiteY227" fmla="*/ 3410855 h 6016167"/>
              <a:gd name="connsiteX228" fmla="*/ 8162823 w 8162823"/>
              <a:gd name="connsiteY228" fmla="*/ 1705428 h 6016167"/>
              <a:gd name="connsiteX229" fmla="*/ 7912452 w 8162823"/>
              <a:gd name="connsiteY229" fmla="*/ 2206170 h 6016167"/>
              <a:gd name="connsiteX230" fmla="*/ 7223023 w 8162823"/>
              <a:gd name="connsiteY230" fmla="*/ 2206170 h 6016167"/>
              <a:gd name="connsiteX231" fmla="*/ 6972652 w 8162823"/>
              <a:gd name="connsiteY231" fmla="*/ 1705428 h 6016167"/>
              <a:gd name="connsiteX232" fmla="*/ 7223023 w 8162823"/>
              <a:gd name="connsiteY232" fmla="*/ 1204685 h 6016167"/>
              <a:gd name="connsiteX233" fmla="*/ 7912452 w 8162823"/>
              <a:gd name="connsiteY233" fmla="*/ 1204685 h 6016167"/>
              <a:gd name="connsiteX234" fmla="*/ 8162823 w 8162823"/>
              <a:gd name="connsiteY234" fmla="*/ 602343 h 6016167"/>
              <a:gd name="connsiteX235" fmla="*/ 7912452 w 8162823"/>
              <a:gd name="connsiteY235" fmla="*/ 1103085 h 6016167"/>
              <a:gd name="connsiteX236" fmla="*/ 7223023 w 8162823"/>
              <a:gd name="connsiteY236" fmla="*/ 1103085 h 6016167"/>
              <a:gd name="connsiteX237" fmla="*/ 6972652 w 8162823"/>
              <a:gd name="connsiteY237" fmla="*/ 602343 h 6016167"/>
              <a:gd name="connsiteX238" fmla="*/ 7223023 w 8162823"/>
              <a:gd name="connsiteY238" fmla="*/ 101600 h 6016167"/>
              <a:gd name="connsiteX239" fmla="*/ 7912452 w 8162823"/>
              <a:gd name="connsiteY239" fmla="*/ 101600 h 6016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</a:cxnLst>
            <a:rect l="l" t="t" r="r" b="b"/>
            <a:pathLst>
              <a:path w="8162823" h="6016167">
                <a:moveTo>
                  <a:pt x="1190171" y="5502362"/>
                </a:moveTo>
                <a:lnTo>
                  <a:pt x="939800" y="6003104"/>
                </a:lnTo>
                <a:lnTo>
                  <a:pt x="250371" y="6003104"/>
                </a:lnTo>
                <a:lnTo>
                  <a:pt x="0" y="5502362"/>
                </a:lnTo>
                <a:lnTo>
                  <a:pt x="250371" y="5001619"/>
                </a:lnTo>
                <a:lnTo>
                  <a:pt x="939800" y="5001619"/>
                </a:lnTo>
                <a:close/>
                <a:moveTo>
                  <a:pt x="1190171" y="4399277"/>
                </a:moveTo>
                <a:lnTo>
                  <a:pt x="939800" y="4900019"/>
                </a:lnTo>
                <a:lnTo>
                  <a:pt x="250371" y="4900019"/>
                </a:lnTo>
                <a:lnTo>
                  <a:pt x="0" y="4399277"/>
                </a:lnTo>
                <a:lnTo>
                  <a:pt x="250371" y="3898534"/>
                </a:lnTo>
                <a:lnTo>
                  <a:pt x="939800" y="3898534"/>
                </a:lnTo>
                <a:close/>
                <a:moveTo>
                  <a:pt x="1190171" y="3296192"/>
                </a:moveTo>
                <a:lnTo>
                  <a:pt x="939800" y="3796934"/>
                </a:lnTo>
                <a:lnTo>
                  <a:pt x="250371" y="3796934"/>
                </a:lnTo>
                <a:lnTo>
                  <a:pt x="0" y="3296192"/>
                </a:lnTo>
                <a:lnTo>
                  <a:pt x="250371" y="2795449"/>
                </a:lnTo>
                <a:lnTo>
                  <a:pt x="939800" y="2795449"/>
                </a:lnTo>
                <a:close/>
                <a:moveTo>
                  <a:pt x="1190171" y="2193107"/>
                </a:moveTo>
                <a:lnTo>
                  <a:pt x="939800" y="2693849"/>
                </a:lnTo>
                <a:lnTo>
                  <a:pt x="250371" y="2693849"/>
                </a:lnTo>
                <a:lnTo>
                  <a:pt x="0" y="2193107"/>
                </a:lnTo>
                <a:lnTo>
                  <a:pt x="250371" y="1692364"/>
                </a:lnTo>
                <a:lnTo>
                  <a:pt x="939800" y="1692364"/>
                </a:lnTo>
                <a:close/>
                <a:moveTo>
                  <a:pt x="1190171" y="1090022"/>
                </a:moveTo>
                <a:lnTo>
                  <a:pt x="939800" y="1590764"/>
                </a:lnTo>
                <a:lnTo>
                  <a:pt x="250371" y="1590764"/>
                </a:lnTo>
                <a:lnTo>
                  <a:pt x="0" y="1090022"/>
                </a:lnTo>
                <a:lnTo>
                  <a:pt x="250371" y="589279"/>
                </a:lnTo>
                <a:lnTo>
                  <a:pt x="939800" y="589279"/>
                </a:lnTo>
                <a:close/>
                <a:moveTo>
                  <a:pt x="2199999" y="4963883"/>
                </a:moveTo>
                <a:lnTo>
                  <a:pt x="1949628" y="5464625"/>
                </a:lnTo>
                <a:lnTo>
                  <a:pt x="1260199" y="5464625"/>
                </a:lnTo>
                <a:lnTo>
                  <a:pt x="1009828" y="4963883"/>
                </a:lnTo>
                <a:lnTo>
                  <a:pt x="1260199" y="4463140"/>
                </a:lnTo>
                <a:lnTo>
                  <a:pt x="1949628" y="4463140"/>
                </a:lnTo>
                <a:close/>
                <a:moveTo>
                  <a:pt x="2199999" y="3860798"/>
                </a:moveTo>
                <a:lnTo>
                  <a:pt x="1949628" y="4361540"/>
                </a:lnTo>
                <a:lnTo>
                  <a:pt x="1260199" y="4361540"/>
                </a:lnTo>
                <a:lnTo>
                  <a:pt x="1009828" y="3860798"/>
                </a:lnTo>
                <a:lnTo>
                  <a:pt x="1260199" y="3360055"/>
                </a:lnTo>
                <a:lnTo>
                  <a:pt x="1949628" y="3360055"/>
                </a:lnTo>
                <a:close/>
                <a:moveTo>
                  <a:pt x="2199999" y="2757713"/>
                </a:moveTo>
                <a:lnTo>
                  <a:pt x="1949628" y="3258455"/>
                </a:lnTo>
                <a:lnTo>
                  <a:pt x="1260199" y="3258455"/>
                </a:lnTo>
                <a:lnTo>
                  <a:pt x="1009828" y="2757713"/>
                </a:lnTo>
                <a:lnTo>
                  <a:pt x="1260199" y="2256970"/>
                </a:lnTo>
                <a:lnTo>
                  <a:pt x="1949628" y="2256970"/>
                </a:lnTo>
                <a:close/>
                <a:moveTo>
                  <a:pt x="2199999" y="1654628"/>
                </a:moveTo>
                <a:lnTo>
                  <a:pt x="1949628" y="2155370"/>
                </a:lnTo>
                <a:lnTo>
                  <a:pt x="1260199" y="2155370"/>
                </a:lnTo>
                <a:lnTo>
                  <a:pt x="1009828" y="1654628"/>
                </a:lnTo>
                <a:lnTo>
                  <a:pt x="1260199" y="1153885"/>
                </a:lnTo>
                <a:lnTo>
                  <a:pt x="1949628" y="1153885"/>
                </a:lnTo>
                <a:close/>
                <a:moveTo>
                  <a:pt x="2199999" y="551543"/>
                </a:moveTo>
                <a:lnTo>
                  <a:pt x="1949628" y="1052285"/>
                </a:lnTo>
                <a:lnTo>
                  <a:pt x="1260199" y="1052285"/>
                </a:lnTo>
                <a:lnTo>
                  <a:pt x="1009828" y="551543"/>
                </a:lnTo>
                <a:lnTo>
                  <a:pt x="1260199" y="50800"/>
                </a:lnTo>
                <a:lnTo>
                  <a:pt x="1949628" y="50800"/>
                </a:lnTo>
                <a:close/>
                <a:moveTo>
                  <a:pt x="3209828" y="5515425"/>
                </a:moveTo>
                <a:lnTo>
                  <a:pt x="2959457" y="6016167"/>
                </a:lnTo>
                <a:lnTo>
                  <a:pt x="2270028" y="6016167"/>
                </a:lnTo>
                <a:lnTo>
                  <a:pt x="2019657" y="5515425"/>
                </a:lnTo>
                <a:lnTo>
                  <a:pt x="2270028" y="5014682"/>
                </a:lnTo>
                <a:lnTo>
                  <a:pt x="2959457" y="5014682"/>
                </a:lnTo>
                <a:close/>
                <a:moveTo>
                  <a:pt x="3209828" y="4412340"/>
                </a:moveTo>
                <a:lnTo>
                  <a:pt x="2959457" y="4913082"/>
                </a:lnTo>
                <a:lnTo>
                  <a:pt x="2270028" y="4913082"/>
                </a:lnTo>
                <a:lnTo>
                  <a:pt x="2019657" y="4412340"/>
                </a:lnTo>
                <a:lnTo>
                  <a:pt x="2270028" y="3911597"/>
                </a:lnTo>
                <a:lnTo>
                  <a:pt x="2959457" y="3911597"/>
                </a:lnTo>
                <a:close/>
                <a:moveTo>
                  <a:pt x="3209828" y="3309255"/>
                </a:moveTo>
                <a:lnTo>
                  <a:pt x="2959457" y="3809997"/>
                </a:lnTo>
                <a:lnTo>
                  <a:pt x="2270028" y="3809997"/>
                </a:lnTo>
                <a:lnTo>
                  <a:pt x="2019657" y="3309255"/>
                </a:lnTo>
                <a:lnTo>
                  <a:pt x="2270028" y="2808512"/>
                </a:lnTo>
                <a:lnTo>
                  <a:pt x="2959457" y="2808512"/>
                </a:lnTo>
                <a:close/>
                <a:moveTo>
                  <a:pt x="3209828" y="2206170"/>
                </a:moveTo>
                <a:lnTo>
                  <a:pt x="2959457" y="2706912"/>
                </a:lnTo>
                <a:lnTo>
                  <a:pt x="2270028" y="2706912"/>
                </a:lnTo>
                <a:lnTo>
                  <a:pt x="2019657" y="2206170"/>
                </a:lnTo>
                <a:lnTo>
                  <a:pt x="2270028" y="1705427"/>
                </a:lnTo>
                <a:lnTo>
                  <a:pt x="2959457" y="1705427"/>
                </a:lnTo>
                <a:close/>
                <a:moveTo>
                  <a:pt x="3209828" y="1103085"/>
                </a:moveTo>
                <a:lnTo>
                  <a:pt x="2959457" y="1603827"/>
                </a:lnTo>
                <a:lnTo>
                  <a:pt x="2270028" y="1603827"/>
                </a:lnTo>
                <a:lnTo>
                  <a:pt x="2019657" y="1103085"/>
                </a:lnTo>
                <a:lnTo>
                  <a:pt x="2270028" y="602342"/>
                </a:lnTo>
                <a:lnTo>
                  <a:pt x="2959457" y="602342"/>
                </a:lnTo>
                <a:close/>
                <a:moveTo>
                  <a:pt x="4200426" y="5014682"/>
                </a:moveTo>
                <a:lnTo>
                  <a:pt x="3950056" y="5515424"/>
                </a:lnTo>
                <a:lnTo>
                  <a:pt x="3260627" y="5515424"/>
                </a:lnTo>
                <a:lnTo>
                  <a:pt x="3010256" y="5014682"/>
                </a:lnTo>
                <a:lnTo>
                  <a:pt x="3260627" y="4513939"/>
                </a:lnTo>
                <a:lnTo>
                  <a:pt x="3950056" y="4513939"/>
                </a:lnTo>
                <a:close/>
                <a:moveTo>
                  <a:pt x="4200426" y="3911597"/>
                </a:moveTo>
                <a:lnTo>
                  <a:pt x="3950056" y="4412339"/>
                </a:lnTo>
                <a:lnTo>
                  <a:pt x="3260627" y="4412339"/>
                </a:lnTo>
                <a:lnTo>
                  <a:pt x="3010256" y="3911597"/>
                </a:lnTo>
                <a:lnTo>
                  <a:pt x="3260627" y="3410854"/>
                </a:lnTo>
                <a:lnTo>
                  <a:pt x="3950056" y="3410854"/>
                </a:lnTo>
                <a:close/>
                <a:moveTo>
                  <a:pt x="4200426" y="2808512"/>
                </a:moveTo>
                <a:lnTo>
                  <a:pt x="3950056" y="3309254"/>
                </a:lnTo>
                <a:lnTo>
                  <a:pt x="3260627" y="3309254"/>
                </a:lnTo>
                <a:lnTo>
                  <a:pt x="3010256" y="2808512"/>
                </a:lnTo>
                <a:lnTo>
                  <a:pt x="3260627" y="2307769"/>
                </a:lnTo>
                <a:lnTo>
                  <a:pt x="3950056" y="2307769"/>
                </a:lnTo>
                <a:close/>
                <a:moveTo>
                  <a:pt x="4200426" y="1705427"/>
                </a:moveTo>
                <a:lnTo>
                  <a:pt x="3950056" y="2206169"/>
                </a:lnTo>
                <a:lnTo>
                  <a:pt x="3260627" y="2206169"/>
                </a:lnTo>
                <a:lnTo>
                  <a:pt x="3010256" y="1705427"/>
                </a:lnTo>
                <a:lnTo>
                  <a:pt x="3260627" y="1204684"/>
                </a:lnTo>
                <a:lnTo>
                  <a:pt x="3950056" y="1204684"/>
                </a:lnTo>
                <a:close/>
                <a:moveTo>
                  <a:pt x="4200426" y="602342"/>
                </a:moveTo>
                <a:lnTo>
                  <a:pt x="3950056" y="1103084"/>
                </a:lnTo>
                <a:lnTo>
                  <a:pt x="3260627" y="1103084"/>
                </a:lnTo>
                <a:lnTo>
                  <a:pt x="3010256" y="602342"/>
                </a:lnTo>
                <a:lnTo>
                  <a:pt x="3260627" y="101599"/>
                </a:lnTo>
                <a:lnTo>
                  <a:pt x="3950056" y="101599"/>
                </a:lnTo>
                <a:close/>
                <a:moveTo>
                  <a:pt x="5191024" y="5515425"/>
                </a:moveTo>
                <a:lnTo>
                  <a:pt x="4940654" y="6016167"/>
                </a:lnTo>
                <a:lnTo>
                  <a:pt x="4251225" y="6016167"/>
                </a:lnTo>
                <a:lnTo>
                  <a:pt x="4000855" y="5515425"/>
                </a:lnTo>
                <a:lnTo>
                  <a:pt x="4251225" y="5014682"/>
                </a:lnTo>
                <a:lnTo>
                  <a:pt x="4940654" y="5014682"/>
                </a:lnTo>
                <a:close/>
                <a:moveTo>
                  <a:pt x="5191024" y="4412340"/>
                </a:moveTo>
                <a:lnTo>
                  <a:pt x="4940654" y="4913082"/>
                </a:lnTo>
                <a:lnTo>
                  <a:pt x="4251225" y="4913082"/>
                </a:lnTo>
                <a:lnTo>
                  <a:pt x="4000855" y="4412340"/>
                </a:lnTo>
                <a:lnTo>
                  <a:pt x="4251225" y="3911597"/>
                </a:lnTo>
                <a:lnTo>
                  <a:pt x="4940654" y="3911597"/>
                </a:lnTo>
                <a:close/>
                <a:moveTo>
                  <a:pt x="5191024" y="3309255"/>
                </a:moveTo>
                <a:lnTo>
                  <a:pt x="4940654" y="3809997"/>
                </a:lnTo>
                <a:lnTo>
                  <a:pt x="4251225" y="3809997"/>
                </a:lnTo>
                <a:lnTo>
                  <a:pt x="4000855" y="3309255"/>
                </a:lnTo>
                <a:lnTo>
                  <a:pt x="4251225" y="2808512"/>
                </a:lnTo>
                <a:lnTo>
                  <a:pt x="4940654" y="2808512"/>
                </a:lnTo>
                <a:close/>
                <a:moveTo>
                  <a:pt x="5191024" y="2206170"/>
                </a:moveTo>
                <a:lnTo>
                  <a:pt x="4940654" y="2706912"/>
                </a:lnTo>
                <a:lnTo>
                  <a:pt x="4251225" y="2706912"/>
                </a:lnTo>
                <a:lnTo>
                  <a:pt x="4000855" y="2206170"/>
                </a:lnTo>
                <a:lnTo>
                  <a:pt x="4251225" y="1705427"/>
                </a:lnTo>
                <a:lnTo>
                  <a:pt x="4940654" y="1705427"/>
                </a:lnTo>
                <a:close/>
                <a:moveTo>
                  <a:pt x="5191024" y="1103085"/>
                </a:moveTo>
                <a:lnTo>
                  <a:pt x="4940654" y="1603827"/>
                </a:lnTo>
                <a:lnTo>
                  <a:pt x="4251225" y="1603827"/>
                </a:lnTo>
                <a:lnTo>
                  <a:pt x="4000855" y="1103085"/>
                </a:lnTo>
                <a:lnTo>
                  <a:pt x="4251225" y="602342"/>
                </a:lnTo>
                <a:lnTo>
                  <a:pt x="4940654" y="602342"/>
                </a:lnTo>
                <a:close/>
                <a:moveTo>
                  <a:pt x="6181623" y="4913083"/>
                </a:moveTo>
                <a:lnTo>
                  <a:pt x="5931253" y="5413825"/>
                </a:lnTo>
                <a:lnTo>
                  <a:pt x="5241824" y="5413825"/>
                </a:lnTo>
                <a:lnTo>
                  <a:pt x="4991453" y="4913083"/>
                </a:lnTo>
                <a:lnTo>
                  <a:pt x="5241824" y="4412340"/>
                </a:lnTo>
                <a:lnTo>
                  <a:pt x="5931253" y="4412340"/>
                </a:lnTo>
                <a:close/>
                <a:moveTo>
                  <a:pt x="6181623" y="3809998"/>
                </a:moveTo>
                <a:lnTo>
                  <a:pt x="5931253" y="4310740"/>
                </a:lnTo>
                <a:lnTo>
                  <a:pt x="5241824" y="4310740"/>
                </a:lnTo>
                <a:lnTo>
                  <a:pt x="4991453" y="3809998"/>
                </a:lnTo>
                <a:lnTo>
                  <a:pt x="5241824" y="3309255"/>
                </a:lnTo>
                <a:lnTo>
                  <a:pt x="5931253" y="3309255"/>
                </a:lnTo>
                <a:close/>
                <a:moveTo>
                  <a:pt x="6181623" y="2706913"/>
                </a:moveTo>
                <a:lnTo>
                  <a:pt x="5931253" y="3207655"/>
                </a:lnTo>
                <a:lnTo>
                  <a:pt x="5241824" y="3207655"/>
                </a:lnTo>
                <a:lnTo>
                  <a:pt x="4991453" y="2706913"/>
                </a:lnTo>
                <a:lnTo>
                  <a:pt x="5241824" y="2206170"/>
                </a:lnTo>
                <a:lnTo>
                  <a:pt x="5931253" y="2206170"/>
                </a:lnTo>
                <a:close/>
                <a:moveTo>
                  <a:pt x="6181623" y="1603828"/>
                </a:moveTo>
                <a:lnTo>
                  <a:pt x="5931253" y="2104570"/>
                </a:lnTo>
                <a:lnTo>
                  <a:pt x="5241824" y="2104570"/>
                </a:lnTo>
                <a:lnTo>
                  <a:pt x="4991453" y="1603828"/>
                </a:lnTo>
                <a:lnTo>
                  <a:pt x="5241824" y="1103085"/>
                </a:lnTo>
                <a:lnTo>
                  <a:pt x="5931253" y="1103085"/>
                </a:lnTo>
                <a:close/>
                <a:moveTo>
                  <a:pt x="6181623" y="500743"/>
                </a:moveTo>
                <a:lnTo>
                  <a:pt x="5931253" y="1001485"/>
                </a:lnTo>
                <a:lnTo>
                  <a:pt x="5241824" y="1001485"/>
                </a:lnTo>
                <a:lnTo>
                  <a:pt x="4991453" y="500743"/>
                </a:lnTo>
                <a:lnTo>
                  <a:pt x="5241824" y="0"/>
                </a:lnTo>
                <a:lnTo>
                  <a:pt x="5931253" y="0"/>
                </a:lnTo>
                <a:close/>
                <a:moveTo>
                  <a:pt x="7172223" y="1103085"/>
                </a:moveTo>
                <a:lnTo>
                  <a:pt x="6921851" y="1603827"/>
                </a:lnTo>
                <a:lnTo>
                  <a:pt x="6232423" y="1603827"/>
                </a:lnTo>
                <a:lnTo>
                  <a:pt x="5982052" y="1103085"/>
                </a:lnTo>
                <a:lnTo>
                  <a:pt x="6232423" y="602342"/>
                </a:lnTo>
                <a:lnTo>
                  <a:pt x="6921852" y="602342"/>
                </a:lnTo>
                <a:close/>
                <a:moveTo>
                  <a:pt x="7172226" y="3309255"/>
                </a:moveTo>
                <a:lnTo>
                  <a:pt x="6921854" y="3809997"/>
                </a:lnTo>
                <a:lnTo>
                  <a:pt x="6232425" y="3809997"/>
                </a:lnTo>
                <a:lnTo>
                  <a:pt x="5982054" y="3309255"/>
                </a:lnTo>
                <a:lnTo>
                  <a:pt x="6232425" y="2808512"/>
                </a:lnTo>
                <a:lnTo>
                  <a:pt x="6921854" y="2808512"/>
                </a:lnTo>
                <a:close/>
                <a:moveTo>
                  <a:pt x="7172226" y="4412340"/>
                </a:moveTo>
                <a:lnTo>
                  <a:pt x="6921855" y="4913082"/>
                </a:lnTo>
                <a:lnTo>
                  <a:pt x="6232426" y="4913082"/>
                </a:lnTo>
                <a:lnTo>
                  <a:pt x="5982055" y="4412340"/>
                </a:lnTo>
                <a:lnTo>
                  <a:pt x="6232426" y="3911597"/>
                </a:lnTo>
                <a:lnTo>
                  <a:pt x="6921855" y="3911597"/>
                </a:lnTo>
                <a:close/>
                <a:moveTo>
                  <a:pt x="7172226" y="5515425"/>
                </a:moveTo>
                <a:lnTo>
                  <a:pt x="6921855" y="6016167"/>
                </a:lnTo>
                <a:lnTo>
                  <a:pt x="6232426" y="6016167"/>
                </a:lnTo>
                <a:lnTo>
                  <a:pt x="5982055" y="5515425"/>
                </a:lnTo>
                <a:lnTo>
                  <a:pt x="6232426" y="5014682"/>
                </a:lnTo>
                <a:lnTo>
                  <a:pt x="6921855" y="5014682"/>
                </a:lnTo>
                <a:close/>
                <a:moveTo>
                  <a:pt x="7172226" y="2206170"/>
                </a:moveTo>
                <a:lnTo>
                  <a:pt x="6921855" y="2706912"/>
                </a:lnTo>
                <a:lnTo>
                  <a:pt x="6232426" y="2706912"/>
                </a:lnTo>
                <a:lnTo>
                  <a:pt x="5982055" y="2206170"/>
                </a:lnTo>
                <a:lnTo>
                  <a:pt x="6232426" y="1705427"/>
                </a:lnTo>
                <a:lnTo>
                  <a:pt x="6921855" y="1705427"/>
                </a:lnTo>
                <a:close/>
                <a:moveTo>
                  <a:pt x="8162823" y="2808513"/>
                </a:moveTo>
                <a:lnTo>
                  <a:pt x="7912452" y="3309255"/>
                </a:lnTo>
                <a:lnTo>
                  <a:pt x="7223023" y="3309255"/>
                </a:lnTo>
                <a:lnTo>
                  <a:pt x="6972652" y="2808513"/>
                </a:lnTo>
                <a:lnTo>
                  <a:pt x="7223023" y="2307770"/>
                </a:lnTo>
                <a:lnTo>
                  <a:pt x="7912452" y="2307770"/>
                </a:lnTo>
                <a:close/>
                <a:moveTo>
                  <a:pt x="8162823" y="5014683"/>
                </a:moveTo>
                <a:lnTo>
                  <a:pt x="7912452" y="5515425"/>
                </a:lnTo>
                <a:lnTo>
                  <a:pt x="7223023" y="5515425"/>
                </a:lnTo>
                <a:lnTo>
                  <a:pt x="6972652" y="5014683"/>
                </a:lnTo>
                <a:lnTo>
                  <a:pt x="7223023" y="4513940"/>
                </a:lnTo>
                <a:lnTo>
                  <a:pt x="7912452" y="4513940"/>
                </a:lnTo>
                <a:close/>
                <a:moveTo>
                  <a:pt x="8162823" y="3911598"/>
                </a:moveTo>
                <a:lnTo>
                  <a:pt x="7912452" y="4412340"/>
                </a:lnTo>
                <a:lnTo>
                  <a:pt x="7223023" y="4412340"/>
                </a:lnTo>
                <a:lnTo>
                  <a:pt x="6972652" y="3911598"/>
                </a:lnTo>
                <a:lnTo>
                  <a:pt x="7223023" y="3410855"/>
                </a:lnTo>
                <a:lnTo>
                  <a:pt x="7912452" y="3410855"/>
                </a:lnTo>
                <a:close/>
                <a:moveTo>
                  <a:pt x="8162823" y="1705428"/>
                </a:moveTo>
                <a:lnTo>
                  <a:pt x="7912452" y="2206170"/>
                </a:lnTo>
                <a:lnTo>
                  <a:pt x="7223023" y="2206170"/>
                </a:lnTo>
                <a:lnTo>
                  <a:pt x="6972652" y="1705428"/>
                </a:lnTo>
                <a:lnTo>
                  <a:pt x="7223023" y="1204685"/>
                </a:lnTo>
                <a:lnTo>
                  <a:pt x="7912452" y="1204685"/>
                </a:lnTo>
                <a:close/>
                <a:moveTo>
                  <a:pt x="8162823" y="602343"/>
                </a:moveTo>
                <a:lnTo>
                  <a:pt x="7912452" y="1103085"/>
                </a:lnTo>
                <a:lnTo>
                  <a:pt x="7223023" y="1103085"/>
                </a:lnTo>
                <a:lnTo>
                  <a:pt x="6972652" y="602343"/>
                </a:lnTo>
                <a:lnTo>
                  <a:pt x="7223023" y="101600"/>
                </a:lnTo>
                <a:lnTo>
                  <a:pt x="7912452" y="101600"/>
                </a:lnTo>
                <a:close/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effectLst>
            <a:innerShdw blurRad="508000" dist="50800" dir="918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117" name="TextBox 1116">
            <a:extLst>
              <a:ext uri="{FF2B5EF4-FFF2-40B4-BE49-F238E27FC236}">
                <a16:creationId xmlns:a16="http://schemas.microsoft.com/office/drawing/2014/main" id="{12E432C6-C29C-4FA8-CC69-560D76F41251}"/>
              </a:ext>
            </a:extLst>
          </p:cNvPr>
          <p:cNvSpPr txBox="1"/>
          <p:nvPr/>
        </p:nvSpPr>
        <p:spPr>
          <a:xfrm>
            <a:off x="-185041" y="-1569660"/>
            <a:ext cx="992303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9600" b="1" dirty="0">
                <a:solidFill>
                  <a:schemeClr val="bg1"/>
                </a:solidFill>
                <a:latin typeface="Montserrat" panose="00000500000000000000" pitchFamily="2" charset="0"/>
              </a:rPr>
              <a:t>Introduction</a:t>
            </a:r>
            <a:endParaRPr lang="en-IN" sz="15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118" name="TextBox 1117">
            <a:extLst>
              <a:ext uri="{FF2B5EF4-FFF2-40B4-BE49-F238E27FC236}">
                <a16:creationId xmlns:a16="http://schemas.microsoft.com/office/drawing/2014/main" id="{E277C8E0-9931-EA55-F25A-0DEF9DE8D437}"/>
              </a:ext>
            </a:extLst>
          </p:cNvPr>
          <p:cNvSpPr txBox="1"/>
          <p:nvPr/>
        </p:nvSpPr>
        <p:spPr>
          <a:xfrm>
            <a:off x="-7084988" y="1779687"/>
            <a:ext cx="6899947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  <a:latin typeface="Montserrat" panose="00000500000000000000" pitchFamily="2" charset="0"/>
              </a:rPr>
              <a:t>Streamlining Hostel Operation with efficient admin and student functionalities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2CDCB9-B737-2471-4FB2-5C6CB8505844}"/>
              </a:ext>
            </a:extLst>
          </p:cNvPr>
          <p:cNvSpPr txBox="1"/>
          <p:nvPr/>
        </p:nvSpPr>
        <p:spPr>
          <a:xfrm>
            <a:off x="1134482" y="671691"/>
            <a:ext cx="992303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Amritsar Group of Colleges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NAAC - A grade, NBA accredited courses(2009-12, 2016-18), UGC Autonomous College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E24EEB-7E9D-ECD0-3E69-74001C89C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40"/>
          <a:stretch/>
        </p:blipFill>
        <p:spPr>
          <a:xfrm>
            <a:off x="5367889" y="3094019"/>
            <a:ext cx="1456222" cy="16765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5DF7A0-1397-6FC8-7143-A29A101ECBAE}"/>
              </a:ext>
            </a:extLst>
          </p:cNvPr>
          <p:cNvSpPr txBox="1"/>
          <p:nvPr/>
        </p:nvSpPr>
        <p:spPr>
          <a:xfrm>
            <a:off x="1040285" y="4677304"/>
            <a:ext cx="28105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To:-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HOD CSE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4ACE31-46A7-DF79-DFAF-32672DD99F2F}"/>
              </a:ext>
            </a:extLst>
          </p:cNvPr>
          <p:cNvSpPr txBox="1"/>
          <p:nvPr/>
        </p:nvSpPr>
        <p:spPr>
          <a:xfrm>
            <a:off x="8189867" y="4611231"/>
            <a:ext cx="4393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By:-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Shobit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Arora (2131943)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Shrinu Shrey (2131944)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Vicky Kumar (2131969)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Vikrant 	        (2131971)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04B101-E432-8D2F-9D7A-943829A7E2D3}"/>
              </a:ext>
            </a:extLst>
          </p:cNvPr>
          <p:cNvSpPr txBox="1"/>
          <p:nvPr/>
        </p:nvSpPr>
        <p:spPr>
          <a:xfrm>
            <a:off x="3641236" y="2254032"/>
            <a:ext cx="5178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Hostel Management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A4E223-2ABD-C2C5-E64F-7FF84A5FA12C}"/>
              </a:ext>
            </a:extLst>
          </p:cNvPr>
          <p:cNvSpPr txBox="1"/>
          <p:nvPr/>
        </p:nvSpPr>
        <p:spPr>
          <a:xfrm>
            <a:off x="3506543" y="4770536"/>
            <a:ext cx="5178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2021 - 25</a:t>
            </a:r>
          </a:p>
        </p:txBody>
      </p:sp>
    </p:spTree>
    <p:extLst>
      <p:ext uri="{BB962C8B-B14F-4D97-AF65-F5344CB8AC3E}">
        <p14:creationId xmlns:p14="http://schemas.microsoft.com/office/powerpoint/2010/main" val="292850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47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5115EC-F9A1-5DE5-0CE4-2DD19A1F1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0C1C77-E4F0-7ABB-1956-7C6A26619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475" y="1170384"/>
            <a:ext cx="4517232" cy="45172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B43DCF-87FF-C71D-9640-9BA97AC9C67F}"/>
              </a:ext>
            </a:extLst>
          </p:cNvPr>
          <p:cNvSpPr txBox="1"/>
          <p:nvPr/>
        </p:nvSpPr>
        <p:spPr>
          <a:xfrm>
            <a:off x="0" y="0"/>
            <a:ext cx="8001000" cy="16927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0400" b="1" dirty="0">
                <a:solidFill>
                  <a:schemeClr val="bg1"/>
                </a:solidFill>
                <a:latin typeface="Montserrat" panose="00000500000000000000" pitchFamily="2" charset="0"/>
              </a:rPr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1F1358-D074-4BB4-5A90-3C099A25F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437" y="-4550452"/>
            <a:ext cx="4410745" cy="4550452"/>
          </a:xfrm>
          <a:prstGeom prst="rect">
            <a:avLst/>
          </a:prstGeom>
          <a:effectLst>
            <a:softEdge rad="38100"/>
          </a:effectLst>
          <a:scene3d>
            <a:camera prst="isometricTopUp"/>
            <a:lightRig rig="threePt" dir="t"/>
          </a:scene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2DF7F6-A0FB-C8C7-6D2B-968270CD7895}"/>
              </a:ext>
            </a:extLst>
          </p:cNvPr>
          <p:cNvSpPr txBox="1"/>
          <p:nvPr/>
        </p:nvSpPr>
        <p:spPr>
          <a:xfrm>
            <a:off x="-42007" y="2539989"/>
            <a:ext cx="10592236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Provides an integrated system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Easy student access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Simplifies Room Assignment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Optimize the Leave Tracking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Shift to manual to automation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9724DC-18F5-5072-225B-F90538E408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07" y="8339429"/>
            <a:ext cx="2000249" cy="20002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FCD241-FAD5-9572-97A4-0C47935975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234" y="7389826"/>
            <a:ext cx="3258766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B76302-0447-4FB5-AFDF-5CB069F71A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2" t="31453" r="8892"/>
          <a:stretch/>
        </p:blipFill>
        <p:spPr>
          <a:xfrm>
            <a:off x="6096000" y="8625440"/>
            <a:ext cx="2693218" cy="15411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C826E0-883C-96B8-A1EB-7438DB323D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603" y="7524092"/>
            <a:ext cx="20002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65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47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B5D305-40D1-0450-D4F0-30CE7FCCA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1FBD3B-F449-0995-D531-B1EB9D98A5B1}"/>
              </a:ext>
            </a:extLst>
          </p:cNvPr>
          <p:cNvSpPr txBox="1"/>
          <p:nvPr/>
        </p:nvSpPr>
        <p:spPr>
          <a:xfrm>
            <a:off x="1504949" y="65711"/>
            <a:ext cx="9182100" cy="16927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0400" b="1" dirty="0">
                <a:solidFill>
                  <a:schemeClr val="bg1"/>
                </a:solidFill>
                <a:latin typeface="Montserrat" panose="00000500000000000000" pitchFamily="2" charset="0"/>
              </a:rPr>
              <a:t>Key Modules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2CD99F-156E-AB00-7714-F0DBA5B9B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27" y="3678939"/>
            <a:ext cx="2000249" cy="20002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DC464A-DF03-7150-014D-2884B9B77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454" y="2729336"/>
            <a:ext cx="3258766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3141F8-659D-64BB-D005-C2F359D33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2" t="31453" r="8892"/>
          <a:stretch/>
        </p:blipFill>
        <p:spPr>
          <a:xfrm>
            <a:off x="6230220" y="3964950"/>
            <a:ext cx="2693218" cy="15411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085D1F-8C98-7384-79F0-EE06C92E7D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823" y="2863602"/>
            <a:ext cx="2000250" cy="2286000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507D79A3-80DA-4E5C-609C-8C47892A8806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5400000">
            <a:off x="2912798" y="495737"/>
            <a:ext cx="1920457" cy="4445947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600F328-EE58-E82B-E942-3EDF7792B82B}"/>
              </a:ext>
            </a:extLst>
          </p:cNvPr>
          <p:cNvCxnSpPr>
            <a:cxnSpLocks/>
          </p:cNvCxnSpPr>
          <p:nvPr/>
        </p:nvCxnSpPr>
        <p:spPr>
          <a:xfrm>
            <a:off x="6623510" y="1758481"/>
            <a:ext cx="2777625" cy="1308819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C12B3062-0AFA-89D9-81F8-ECCB6DCA5595}"/>
              </a:ext>
            </a:extLst>
          </p:cNvPr>
          <p:cNvCxnSpPr>
            <a:cxnSpLocks/>
          </p:cNvCxnSpPr>
          <p:nvPr/>
        </p:nvCxnSpPr>
        <p:spPr>
          <a:xfrm rot="5400000">
            <a:off x="4982245" y="2051651"/>
            <a:ext cx="1541145" cy="954806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F6EB59A-33A2-D341-0EBF-D36984066CE5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H="1">
            <a:off x="5882664" y="2270785"/>
            <a:ext cx="2228780" cy="1159549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8C31EF5-EC1D-336A-6475-74F07B20984D}"/>
              </a:ext>
            </a:extLst>
          </p:cNvPr>
          <p:cNvSpPr txBox="1"/>
          <p:nvPr/>
        </p:nvSpPr>
        <p:spPr>
          <a:xfrm>
            <a:off x="443183" y="5599396"/>
            <a:ext cx="220760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Admin Module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B339D9-8EE3-562D-4B57-A620F42C016A}"/>
              </a:ext>
            </a:extLst>
          </p:cNvPr>
          <p:cNvSpPr txBox="1"/>
          <p:nvPr/>
        </p:nvSpPr>
        <p:spPr>
          <a:xfrm>
            <a:off x="3582155" y="5149602"/>
            <a:ext cx="220760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Student Module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A35CAC-4BF6-FDF2-DEED-7FA82828B077}"/>
              </a:ext>
            </a:extLst>
          </p:cNvPr>
          <p:cNvSpPr txBox="1"/>
          <p:nvPr/>
        </p:nvSpPr>
        <p:spPr>
          <a:xfrm>
            <a:off x="5861316" y="5591960"/>
            <a:ext cx="357682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Room Management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CFDCB8-A49C-9C41-CD76-9BE690A41BBC}"/>
              </a:ext>
            </a:extLst>
          </p:cNvPr>
          <p:cNvSpPr txBox="1"/>
          <p:nvPr/>
        </p:nvSpPr>
        <p:spPr>
          <a:xfrm>
            <a:off x="9438143" y="5327065"/>
            <a:ext cx="220760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Leave Module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6898324-0FFA-F680-3CCB-94AE44DC50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330" y="-5283410"/>
            <a:ext cx="4517232" cy="45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53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47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8B0D38-8470-2E7F-4D79-9633C97F3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0B31FF-F9C2-6A7A-3B1A-F9FC84D20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9964"/>
            <a:ext cx="3258766" cy="32587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36ECD8-EFC1-E60D-0DA0-EB7E7CDA2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646" y="-3022536"/>
            <a:ext cx="3258766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A468D0-97FA-92EE-B603-D34E78D2E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2" t="31453" r="8892"/>
          <a:stretch/>
        </p:blipFill>
        <p:spPr>
          <a:xfrm>
            <a:off x="6524142" y="8005601"/>
            <a:ext cx="2693218" cy="15411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9E9A21-4F1D-436F-3226-8AF0AB7C84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415" y="2299964"/>
            <a:ext cx="2000250" cy="228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788476-2422-4CDB-A6D7-648F5E78CE1C}"/>
              </a:ext>
            </a:extLst>
          </p:cNvPr>
          <p:cNvSpPr txBox="1"/>
          <p:nvPr/>
        </p:nvSpPr>
        <p:spPr>
          <a:xfrm>
            <a:off x="231805" y="673434"/>
            <a:ext cx="536768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  <a:latin typeface="Montserrat" panose="00000500000000000000" pitchFamily="2" charset="0"/>
              </a:rPr>
              <a:t>Admin Module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BECBF2-F9EF-7DB4-C4C6-12503277B96B}"/>
              </a:ext>
            </a:extLst>
          </p:cNvPr>
          <p:cNvSpPr txBox="1"/>
          <p:nvPr/>
        </p:nvSpPr>
        <p:spPr>
          <a:xfrm>
            <a:off x="2895735" y="2123297"/>
            <a:ext cx="10162707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Secure Login for administrator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Access to Records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Room Status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Leaves Request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Management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Authorization &amp;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768809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47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C4F2B0-0FF1-18A0-2D09-75C262574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0595C-B3EC-0664-2DBB-EBD7FA1CA95A}"/>
              </a:ext>
            </a:extLst>
          </p:cNvPr>
          <p:cNvSpPr txBox="1"/>
          <p:nvPr/>
        </p:nvSpPr>
        <p:spPr>
          <a:xfrm>
            <a:off x="1504949" y="65711"/>
            <a:ext cx="9182100" cy="16927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0400" b="1" dirty="0">
                <a:solidFill>
                  <a:schemeClr val="bg1"/>
                </a:solidFill>
                <a:latin typeface="Montserrat" panose="00000500000000000000" pitchFamily="2" charset="0"/>
              </a:rPr>
              <a:t>Key Modules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271212-1481-70F7-643E-242710D1E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27" y="3678939"/>
            <a:ext cx="2000249" cy="20002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BCFFA9-3B69-1F35-56D9-1B6EF631F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454" y="2729336"/>
            <a:ext cx="3258766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05B5FA-4BEA-F4EC-AF4A-2D7A47A3A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2" t="31453" r="8892"/>
          <a:stretch/>
        </p:blipFill>
        <p:spPr>
          <a:xfrm>
            <a:off x="6230220" y="3964950"/>
            <a:ext cx="2693218" cy="15411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BD8C25-2F6E-3104-F5BA-C444B68E3B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823" y="2863602"/>
            <a:ext cx="2000250" cy="2286000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BEB6780E-95FA-5708-8270-9CF7ECB2B8C4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5400000">
            <a:off x="2912798" y="495737"/>
            <a:ext cx="1920457" cy="4445947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70F399BA-AA28-EC2B-84CB-E7451245DA11}"/>
              </a:ext>
            </a:extLst>
          </p:cNvPr>
          <p:cNvCxnSpPr>
            <a:cxnSpLocks/>
          </p:cNvCxnSpPr>
          <p:nvPr/>
        </p:nvCxnSpPr>
        <p:spPr>
          <a:xfrm>
            <a:off x="6623510" y="1758481"/>
            <a:ext cx="2777625" cy="1308819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BEFFC15-EA24-23F6-6790-70F718C57BBB}"/>
              </a:ext>
            </a:extLst>
          </p:cNvPr>
          <p:cNvCxnSpPr>
            <a:cxnSpLocks/>
          </p:cNvCxnSpPr>
          <p:nvPr/>
        </p:nvCxnSpPr>
        <p:spPr>
          <a:xfrm rot="5400000">
            <a:off x="4982245" y="2051651"/>
            <a:ext cx="1541145" cy="954806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A70C3915-8FF7-22E3-B67B-D07C2D597457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H="1">
            <a:off x="5882664" y="2270785"/>
            <a:ext cx="2228780" cy="1159549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D7EA84F-EEEA-BD74-AA07-AEC61B84BFF7}"/>
              </a:ext>
            </a:extLst>
          </p:cNvPr>
          <p:cNvSpPr txBox="1"/>
          <p:nvPr/>
        </p:nvSpPr>
        <p:spPr>
          <a:xfrm>
            <a:off x="443183" y="5599396"/>
            <a:ext cx="220760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Admin Module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920593-9755-0915-C6B0-AF9E96716579}"/>
              </a:ext>
            </a:extLst>
          </p:cNvPr>
          <p:cNvSpPr txBox="1"/>
          <p:nvPr/>
        </p:nvSpPr>
        <p:spPr>
          <a:xfrm>
            <a:off x="3582155" y="5149602"/>
            <a:ext cx="220760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Student Module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58C2C2-7A28-7C8E-D031-485E6D95D7BA}"/>
              </a:ext>
            </a:extLst>
          </p:cNvPr>
          <p:cNvSpPr txBox="1"/>
          <p:nvPr/>
        </p:nvSpPr>
        <p:spPr>
          <a:xfrm>
            <a:off x="5861316" y="5591960"/>
            <a:ext cx="357682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Room Management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CAA741-FE03-3DC5-E12A-6E1B9FC71245}"/>
              </a:ext>
            </a:extLst>
          </p:cNvPr>
          <p:cNvSpPr txBox="1"/>
          <p:nvPr/>
        </p:nvSpPr>
        <p:spPr>
          <a:xfrm>
            <a:off x="9438143" y="5327065"/>
            <a:ext cx="220760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Leave Module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DECAEA2-3026-6403-8D74-7DFD7DD509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330" y="-5283410"/>
            <a:ext cx="4517232" cy="45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02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47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D08337-750C-F3A1-C9D2-D2BE26A95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54C33F-63E9-77D2-F301-0D9B5AF95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3574" y="2299964"/>
            <a:ext cx="3258766" cy="32587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C3AE3C-20F5-4911-88D5-EBBFB97AD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8" r="17491"/>
          <a:stretch/>
        </p:blipFill>
        <p:spPr>
          <a:xfrm>
            <a:off x="8567698" y="1834426"/>
            <a:ext cx="3258766" cy="3724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2CD4F5-6D36-7C40-F5B8-4C2C36CB87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2" t="31453" r="8892"/>
          <a:stretch/>
        </p:blipFill>
        <p:spPr>
          <a:xfrm>
            <a:off x="6524142" y="8005601"/>
            <a:ext cx="2693218" cy="15411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095A2D-8841-1E19-95B8-7A2E7BC46A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415" y="2299964"/>
            <a:ext cx="2000250" cy="228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695C0A-7181-57DC-9E4B-55DBC104FCD9}"/>
              </a:ext>
            </a:extLst>
          </p:cNvPr>
          <p:cNvSpPr txBox="1"/>
          <p:nvPr/>
        </p:nvSpPr>
        <p:spPr>
          <a:xfrm>
            <a:off x="231805" y="673434"/>
            <a:ext cx="536768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  <a:latin typeface="Montserrat" panose="00000500000000000000" pitchFamily="2" charset="0"/>
              </a:rPr>
              <a:t>Student Module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5C3AD-C1B3-54AB-5678-3DC9D03C2332}"/>
              </a:ext>
            </a:extLst>
          </p:cNvPr>
          <p:cNvSpPr txBox="1"/>
          <p:nvPr/>
        </p:nvSpPr>
        <p:spPr>
          <a:xfrm>
            <a:off x="231805" y="2505657"/>
            <a:ext cx="10162707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View Room Allocation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Personal Info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Leave Status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Monitor the Updates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IN" sz="4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196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47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586569-3D87-E9AC-213E-B44FF3097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45FFDA-A105-8528-6FD5-4D36DE09D79B}"/>
              </a:ext>
            </a:extLst>
          </p:cNvPr>
          <p:cNvSpPr txBox="1"/>
          <p:nvPr/>
        </p:nvSpPr>
        <p:spPr>
          <a:xfrm>
            <a:off x="1504949" y="65711"/>
            <a:ext cx="9182100" cy="16927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0400" b="1" dirty="0">
                <a:solidFill>
                  <a:schemeClr val="bg1"/>
                </a:solidFill>
                <a:latin typeface="Montserrat" panose="00000500000000000000" pitchFamily="2" charset="0"/>
              </a:rPr>
              <a:t>Key Modules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1654F-2BBB-9954-FB17-24E7029A1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27" y="3678939"/>
            <a:ext cx="2000249" cy="20002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F0268B-FD68-F5E7-66B1-38904BEC0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454" y="2729336"/>
            <a:ext cx="3258766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4CC19A-F914-1E0F-DF25-99C14ED451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2" t="31453" r="8892"/>
          <a:stretch/>
        </p:blipFill>
        <p:spPr>
          <a:xfrm>
            <a:off x="6230220" y="3964950"/>
            <a:ext cx="2693218" cy="15411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F797F4-F9A1-8EEA-07BA-175AB593D4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823" y="2863602"/>
            <a:ext cx="2000250" cy="2286000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1EEC3ED1-A9DE-314C-71D9-204DBBC751B3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5400000">
            <a:off x="2912798" y="495737"/>
            <a:ext cx="1920457" cy="4445947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1DBCB90-FB21-F51A-9F79-14BD7B20039F}"/>
              </a:ext>
            </a:extLst>
          </p:cNvPr>
          <p:cNvCxnSpPr>
            <a:cxnSpLocks/>
          </p:cNvCxnSpPr>
          <p:nvPr/>
        </p:nvCxnSpPr>
        <p:spPr>
          <a:xfrm>
            <a:off x="6623510" y="1758481"/>
            <a:ext cx="2777625" cy="1308819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290C79D8-1236-4B74-8161-D855BD96CFB5}"/>
              </a:ext>
            </a:extLst>
          </p:cNvPr>
          <p:cNvCxnSpPr>
            <a:cxnSpLocks/>
          </p:cNvCxnSpPr>
          <p:nvPr/>
        </p:nvCxnSpPr>
        <p:spPr>
          <a:xfrm rot="5400000">
            <a:off x="4982245" y="2051651"/>
            <a:ext cx="1541145" cy="954806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1861408E-2D91-01B6-9FE0-080D90F4002C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H="1">
            <a:off x="5882664" y="2270785"/>
            <a:ext cx="2228780" cy="1159549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49E0E0-86B0-D3E9-CD8E-847760DC8D71}"/>
              </a:ext>
            </a:extLst>
          </p:cNvPr>
          <p:cNvSpPr txBox="1"/>
          <p:nvPr/>
        </p:nvSpPr>
        <p:spPr>
          <a:xfrm>
            <a:off x="443183" y="5599396"/>
            <a:ext cx="220760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Admin Module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FE6D72-9CAD-15A8-842E-8BED7B9EEF7C}"/>
              </a:ext>
            </a:extLst>
          </p:cNvPr>
          <p:cNvSpPr txBox="1"/>
          <p:nvPr/>
        </p:nvSpPr>
        <p:spPr>
          <a:xfrm>
            <a:off x="3582155" y="5149602"/>
            <a:ext cx="220760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Student Module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4A2319-CF38-8B3E-02EB-D4A93AB61424}"/>
              </a:ext>
            </a:extLst>
          </p:cNvPr>
          <p:cNvSpPr txBox="1"/>
          <p:nvPr/>
        </p:nvSpPr>
        <p:spPr>
          <a:xfrm>
            <a:off x="5861316" y="5591960"/>
            <a:ext cx="357682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Room Management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2D9B33-FC1D-CAC6-D34C-F0B32309E037}"/>
              </a:ext>
            </a:extLst>
          </p:cNvPr>
          <p:cNvSpPr txBox="1"/>
          <p:nvPr/>
        </p:nvSpPr>
        <p:spPr>
          <a:xfrm>
            <a:off x="9438143" y="5327065"/>
            <a:ext cx="220760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Leave Module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44D6C8F-E7EF-2E55-92E6-EFDC31E5DB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330" y="-5283410"/>
            <a:ext cx="4517232" cy="45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67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47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125275-58FF-CB82-A424-938FF1295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7BF775-65D2-F278-FD95-7848DD556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2" t="31453" r="8892"/>
          <a:stretch/>
        </p:blipFill>
        <p:spPr>
          <a:xfrm>
            <a:off x="7800945" y="3048882"/>
            <a:ext cx="4756766" cy="2721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14D604-685F-1D8F-F44D-7CDB4D3560E0}"/>
              </a:ext>
            </a:extLst>
          </p:cNvPr>
          <p:cNvSpPr txBox="1"/>
          <p:nvPr/>
        </p:nvSpPr>
        <p:spPr>
          <a:xfrm>
            <a:off x="19665" y="525950"/>
            <a:ext cx="678842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  <a:latin typeface="Montserrat" panose="00000500000000000000" pitchFamily="2" charset="0"/>
              </a:rPr>
              <a:t>Room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28A54A-34E1-5EA6-EC67-56489E040286}"/>
              </a:ext>
            </a:extLst>
          </p:cNvPr>
          <p:cNvSpPr txBox="1"/>
          <p:nvPr/>
        </p:nvSpPr>
        <p:spPr>
          <a:xfrm>
            <a:off x="102492" y="1843950"/>
            <a:ext cx="8764711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Assign, Update &amp; Track Room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Real-Time Room Status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History and Filters for Room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Complaint Tracking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IN" sz="40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635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47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CA72D6-6C18-124B-C8DD-94A8CFAF4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4E4FAC-87E6-7E76-1247-E3DB8FEDE989}"/>
              </a:ext>
            </a:extLst>
          </p:cNvPr>
          <p:cNvSpPr txBox="1"/>
          <p:nvPr/>
        </p:nvSpPr>
        <p:spPr>
          <a:xfrm>
            <a:off x="1504949" y="65711"/>
            <a:ext cx="9182100" cy="16927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0400" b="1" dirty="0">
                <a:solidFill>
                  <a:schemeClr val="bg1"/>
                </a:solidFill>
                <a:latin typeface="Montserrat" panose="00000500000000000000" pitchFamily="2" charset="0"/>
              </a:rPr>
              <a:t>Key Modules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A3543-F9DD-1D87-37C8-624A2BF12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27" y="3678939"/>
            <a:ext cx="2000249" cy="20002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108425-66AD-B476-C8E7-932FE907F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454" y="2729336"/>
            <a:ext cx="3258766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FB6DF8-7059-EA68-7E97-332AC10857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2" t="31453" r="8892"/>
          <a:stretch/>
        </p:blipFill>
        <p:spPr>
          <a:xfrm>
            <a:off x="6230220" y="3964950"/>
            <a:ext cx="2693218" cy="15411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1D0201-E837-5582-9328-1B1692E9B2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823" y="2863602"/>
            <a:ext cx="2000250" cy="2286000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D00D2942-BE00-CCF1-07F0-A721177C73A8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5400000">
            <a:off x="2912798" y="495737"/>
            <a:ext cx="1920457" cy="4445947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0A4A9D17-753B-C6C5-E33F-EDDCE3FC373A}"/>
              </a:ext>
            </a:extLst>
          </p:cNvPr>
          <p:cNvCxnSpPr>
            <a:cxnSpLocks/>
          </p:cNvCxnSpPr>
          <p:nvPr/>
        </p:nvCxnSpPr>
        <p:spPr>
          <a:xfrm>
            <a:off x="6623510" y="1758481"/>
            <a:ext cx="2777625" cy="1308819"/>
          </a:xfrm>
          <a:prstGeom prst="curved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8C75494A-5740-7130-4737-F4B2004EE41D}"/>
              </a:ext>
            </a:extLst>
          </p:cNvPr>
          <p:cNvCxnSpPr>
            <a:cxnSpLocks/>
          </p:cNvCxnSpPr>
          <p:nvPr/>
        </p:nvCxnSpPr>
        <p:spPr>
          <a:xfrm rot="5400000">
            <a:off x="4982245" y="2051651"/>
            <a:ext cx="1541145" cy="954806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8914DF5A-E329-84EE-E9A0-BEF67293F892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H="1">
            <a:off x="5882664" y="2270785"/>
            <a:ext cx="2228780" cy="1159549"/>
          </a:xfrm>
          <a:prstGeom prst="curved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B23ACA4-A28B-D435-DAD4-0524E0E48870}"/>
              </a:ext>
            </a:extLst>
          </p:cNvPr>
          <p:cNvSpPr txBox="1"/>
          <p:nvPr/>
        </p:nvSpPr>
        <p:spPr>
          <a:xfrm>
            <a:off x="443183" y="5599396"/>
            <a:ext cx="220760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Admin Module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04C3B9-3B15-2238-0B30-DA537A6B6656}"/>
              </a:ext>
            </a:extLst>
          </p:cNvPr>
          <p:cNvSpPr txBox="1"/>
          <p:nvPr/>
        </p:nvSpPr>
        <p:spPr>
          <a:xfrm>
            <a:off x="3582155" y="5149602"/>
            <a:ext cx="220760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Student Module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12AED0-B5E7-9032-F97C-DF40ED6B62CD}"/>
              </a:ext>
            </a:extLst>
          </p:cNvPr>
          <p:cNvSpPr txBox="1"/>
          <p:nvPr/>
        </p:nvSpPr>
        <p:spPr>
          <a:xfrm>
            <a:off x="5861316" y="5591960"/>
            <a:ext cx="357682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Room Management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F50588-FC14-F670-E326-912A83437A46}"/>
              </a:ext>
            </a:extLst>
          </p:cNvPr>
          <p:cNvSpPr txBox="1"/>
          <p:nvPr/>
        </p:nvSpPr>
        <p:spPr>
          <a:xfrm>
            <a:off x="9438143" y="5327065"/>
            <a:ext cx="2207607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Leave Module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3652FCD-959A-A958-AB2F-EC1D2F072E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330" y="-5283410"/>
            <a:ext cx="4517232" cy="451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946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47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638197-311E-A2AC-029E-E7B791886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29AAE7-57E8-6522-D2FD-DE97D3C90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33" y="1919704"/>
            <a:ext cx="3135492" cy="35834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CCC133-30CF-E8FE-9439-6144351D89C1}"/>
              </a:ext>
            </a:extLst>
          </p:cNvPr>
          <p:cNvSpPr txBox="1"/>
          <p:nvPr/>
        </p:nvSpPr>
        <p:spPr>
          <a:xfrm>
            <a:off x="265471" y="496926"/>
            <a:ext cx="545690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  <a:latin typeface="Montserrat" panose="00000500000000000000" pitchFamily="2" charset="0"/>
              </a:rPr>
              <a:t>Leave Module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ABCFFD-9B96-CD94-7F08-9895DB5F37EC}"/>
              </a:ext>
            </a:extLst>
          </p:cNvPr>
          <p:cNvSpPr txBox="1"/>
          <p:nvPr/>
        </p:nvSpPr>
        <p:spPr>
          <a:xfrm>
            <a:off x="3754925" y="1959869"/>
            <a:ext cx="8751707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Accelerate the Leave Verification process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Leave Request with duration and reason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Three way Authentication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Admin can approve or reject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Notification &amp; leave history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01552-B3BD-F726-44FF-D5FCC2912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0" t="15459" r="15135" b="11325"/>
          <a:stretch/>
        </p:blipFill>
        <p:spPr>
          <a:xfrm>
            <a:off x="11975690" y="7098233"/>
            <a:ext cx="3401962" cy="41000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DB004E-A2BB-45B4-5EF3-0E45BA267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7250" y="7424737"/>
            <a:ext cx="12192000" cy="5648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5E1B1B-49E4-6F33-ECD2-6B82CE6B31C6}"/>
              </a:ext>
            </a:extLst>
          </p:cNvPr>
          <p:cNvSpPr txBox="1"/>
          <p:nvPr/>
        </p:nvSpPr>
        <p:spPr>
          <a:xfrm>
            <a:off x="5575810" y="-1504036"/>
            <a:ext cx="370737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48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SnapShots</a:t>
            </a:r>
            <a:endParaRPr lang="en-IN" sz="48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486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47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3877A5-E24F-1785-7A2E-DBCE240BA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4E288E-7D08-5A18-55BB-111269C51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3067" y="-2670995"/>
            <a:ext cx="3135492" cy="35834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6DEE08-6951-5F1F-C380-E34ED86F124E}"/>
              </a:ext>
            </a:extLst>
          </p:cNvPr>
          <p:cNvSpPr txBox="1"/>
          <p:nvPr/>
        </p:nvSpPr>
        <p:spPr>
          <a:xfrm>
            <a:off x="3367548" y="-1708657"/>
            <a:ext cx="545690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  <a:latin typeface="Montserrat" panose="00000500000000000000" pitchFamily="2" charset="0"/>
              </a:rPr>
              <a:t>Leave Module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EFDEAC-3210-E59A-BF80-AC3445B74627}"/>
              </a:ext>
            </a:extLst>
          </p:cNvPr>
          <p:cNvSpPr txBox="1"/>
          <p:nvPr/>
        </p:nvSpPr>
        <p:spPr>
          <a:xfrm>
            <a:off x="12498875" y="-1293159"/>
            <a:ext cx="8751707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Accelerate the Leave Verification process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Leave Request with duration and reason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Three way Authentication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Admin can approve or reject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Notification &amp; leave history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87D167-B78E-234E-6B0D-5706A78D7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0" t="15459" r="15135" b="11325"/>
          <a:stretch/>
        </p:blipFill>
        <p:spPr>
          <a:xfrm>
            <a:off x="11975690" y="7098233"/>
            <a:ext cx="3401962" cy="4100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D5C9B9-5EDF-6B51-6A22-92927F4F1DD9}"/>
              </a:ext>
            </a:extLst>
          </p:cNvPr>
          <p:cNvSpPr txBox="1"/>
          <p:nvPr/>
        </p:nvSpPr>
        <p:spPr>
          <a:xfrm>
            <a:off x="4242310" y="491944"/>
            <a:ext cx="370737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4800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SnapShots</a:t>
            </a:r>
            <a:endParaRPr lang="en-IN" sz="48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F6DA93-57A6-4C31-A31B-D4B34BFF88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88902" y="3862458"/>
            <a:ext cx="10502902" cy="4865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4C910C-9A5F-571F-58BF-43AF9A6D1F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48" y="1690198"/>
            <a:ext cx="9791700" cy="46051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D77778-8E5C-B494-4989-C01FCCBF6C0C}"/>
              </a:ext>
            </a:extLst>
          </p:cNvPr>
          <p:cNvSpPr txBox="1"/>
          <p:nvPr/>
        </p:nvSpPr>
        <p:spPr>
          <a:xfrm>
            <a:off x="5372099" y="6366056"/>
            <a:ext cx="2349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Admin Login</a:t>
            </a:r>
          </a:p>
        </p:txBody>
      </p:sp>
    </p:spTree>
    <p:extLst>
      <p:ext uri="{BB962C8B-B14F-4D97-AF65-F5344CB8AC3E}">
        <p14:creationId xmlns:p14="http://schemas.microsoft.com/office/powerpoint/2010/main" val="26756095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47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E8E8CC-F722-A1AB-7F61-0674F43FA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Freeform: Shape 1114">
            <a:extLst>
              <a:ext uri="{FF2B5EF4-FFF2-40B4-BE49-F238E27FC236}">
                <a16:creationId xmlns:a16="http://schemas.microsoft.com/office/drawing/2014/main" id="{3F33C3EE-9DB0-4E3C-D9FC-259512662463}"/>
              </a:ext>
            </a:extLst>
          </p:cNvPr>
          <p:cNvSpPr/>
          <p:nvPr/>
        </p:nvSpPr>
        <p:spPr>
          <a:xfrm rot="16200000">
            <a:off x="5624833" y="-138787"/>
            <a:ext cx="9792053" cy="8849719"/>
          </a:xfrm>
          <a:custGeom>
            <a:avLst/>
            <a:gdLst>
              <a:gd name="connsiteX0" fmla="*/ 1190171 w 8162823"/>
              <a:gd name="connsiteY0" fmla="*/ 5502362 h 6016167"/>
              <a:gd name="connsiteX1" fmla="*/ 939800 w 8162823"/>
              <a:gd name="connsiteY1" fmla="*/ 6003104 h 6016167"/>
              <a:gd name="connsiteX2" fmla="*/ 250371 w 8162823"/>
              <a:gd name="connsiteY2" fmla="*/ 6003104 h 6016167"/>
              <a:gd name="connsiteX3" fmla="*/ 0 w 8162823"/>
              <a:gd name="connsiteY3" fmla="*/ 5502362 h 6016167"/>
              <a:gd name="connsiteX4" fmla="*/ 250371 w 8162823"/>
              <a:gd name="connsiteY4" fmla="*/ 5001619 h 6016167"/>
              <a:gd name="connsiteX5" fmla="*/ 939800 w 8162823"/>
              <a:gd name="connsiteY5" fmla="*/ 5001619 h 6016167"/>
              <a:gd name="connsiteX6" fmla="*/ 1190171 w 8162823"/>
              <a:gd name="connsiteY6" fmla="*/ 4399277 h 6016167"/>
              <a:gd name="connsiteX7" fmla="*/ 939800 w 8162823"/>
              <a:gd name="connsiteY7" fmla="*/ 4900019 h 6016167"/>
              <a:gd name="connsiteX8" fmla="*/ 250371 w 8162823"/>
              <a:gd name="connsiteY8" fmla="*/ 4900019 h 6016167"/>
              <a:gd name="connsiteX9" fmla="*/ 0 w 8162823"/>
              <a:gd name="connsiteY9" fmla="*/ 4399277 h 6016167"/>
              <a:gd name="connsiteX10" fmla="*/ 250371 w 8162823"/>
              <a:gd name="connsiteY10" fmla="*/ 3898534 h 6016167"/>
              <a:gd name="connsiteX11" fmla="*/ 939800 w 8162823"/>
              <a:gd name="connsiteY11" fmla="*/ 3898534 h 6016167"/>
              <a:gd name="connsiteX12" fmla="*/ 1190171 w 8162823"/>
              <a:gd name="connsiteY12" fmla="*/ 3296192 h 6016167"/>
              <a:gd name="connsiteX13" fmla="*/ 939800 w 8162823"/>
              <a:gd name="connsiteY13" fmla="*/ 3796934 h 6016167"/>
              <a:gd name="connsiteX14" fmla="*/ 250371 w 8162823"/>
              <a:gd name="connsiteY14" fmla="*/ 3796934 h 6016167"/>
              <a:gd name="connsiteX15" fmla="*/ 0 w 8162823"/>
              <a:gd name="connsiteY15" fmla="*/ 3296192 h 6016167"/>
              <a:gd name="connsiteX16" fmla="*/ 250371 w 8162823"/>
              <a:gd name="connsiteY16" fmla="*/ 2795449 h 6016167"/>
              <a:gd name="connsiteX17" fmla="*/ 939800 w 8162823"/>
              <a:gd name="connsiteY17" fmla="*/ 2795449 h 6016167"/>
              <a:gd name="connsiteX18" fmla="*/ 1190171 w 8162823"/>
              <a:gd name="connsiteY18" fmla="*/ 2193107 h 6016167"/>
              <a:gd name="connsiteX19" fmla="*/ 939800 w 8162823"/>
              <a:gd name="connsiteY19" fmla="*/ 2693849 h 6016167"/>
              <a:gd name="connsiteX20" fmla="*/ 250371 w 8162823"/>
              <a:gd name="connsiteY20" fmla="*/ 2693849 h 6016167"/>
              <a:gd name="connsiteX21" fmla="*/ 0 w 8162823"/>
              <a:gd name="connsiteY21" fmla="*/ 2193107 h 6016167"/>
              <a:gd name="connsiteX22" fmla="*/ 250371 w 8162823"/>
              <a:gd name="connsiteY22" fmla="*/ 1692364 h 6016167"/>
              <a:gd name="connsiteX23" fmla="*/ 939800 w 8162823"/>
              <a:gd name="connsiteY23" fmla="*/ 1692364 h 6016167"/>
              <a:gd name="connsiteX24" fmla="*/ 1190171 w 8162823"/>
              <a:gd name="connsiteY24" fmla="*/ 1090022 h 6016167"/>
              <a:gd name="connsiteX25" fmla="*/ 939800 w 8162823"/>
              <a:gd name="connsiteY25" fmla="*/ 1590764 h 6016167"/>
              <a:gd name="connsiteX26" fmla="*/ 250371 w 8162823"/>
              <a:gd name="connsiteY26" fmla="*/ 1590764 h 6016167"/>
              <a:gd name="connsiteX27" fmla="*/ 0 w 8162823"/>
              <a:gd name="connsiteY27" fmla="*/ 1090022 h 6016167"/>
              <a:gd name="connsiteX28" fmla="*/ 250371 w 8162823"/>
              <a:gd name="connsiteY28" fmla="*/ 589279 h 6016167"/>
              <a:gd name="connsiteX29" fmla="*/ 939800 w 8162823"/>
              <a:gd name="connsiteY29" fmla="*/ 589279 h 6016167"/>
              <a:gd name="connsiteX30" fmla="*/ 2199999 w 8162823"/>
              <a:gd name="connsiteY30" fmla="*/ 4963883 h 6016167"/>
              <a:gd name="connsiteX31" fmla="*/ 1949628 w 8162823"/>
              <a:gd name="connsiteY31" fmla="*/ 5464625 h 6016167"/>
              <a:gd name="connsiteX32" fmla="*/ 1260199 w 8162823"/>
              <a:gd name="connsiteY32" fmla="*/ 5464625 h 6016167"/>
              <a:gd name="connsiteX33" fmla="*/ 1009828 w 8162823"/>
              <a:gd name="connsiteY33" fmla="*/ 4963883 h 6016167"/>
              <a:gd name="connsiteX34" fmla="*/ 1260199 w 8162823"/>
              <a:gd name="connsiteY34" fmla="*/ 4463140 h 6016167"/>
              <a:gd name="connsiteX35" fmla="*/ 1949628 w 8162823"/>
              <a:gd name="connsiteY35" fmla="*/ 4463140 h 6016167"/>
              <a:gd name="connsiteX36" fmla="*/ 2199999 w 8162823"/>
              <a:gd name="connsiteY36" fmla="*/ 3860798 h 6016167"/>
              <a:gd name="connsiteX37" fmla="*/ 1949628 w 8162823"/>
              <a:gd name="connsiteY37" fmla="*/ 4361540 h 6016167"/>
              <a:gd name="connsiteX38" fmla="*/ 1260199 w 8162823"/>
              <a:gd name="connsiteY38" fmla="*/ 4361540 h 6016167"/>
              <a:gd name="connsiteX39" fmla="*/ 1009828 w 8162823"/>
              <a:gd name="connsiteY39" fmla="*/ 3860798 h 6016167"/>
              <a:gd name="connsiteX40" fmla="*/ 1260199 w 8162823"/>
              <a:gd name="connsiteY40" fmla="*/ 3360055 h 6016167"/>
              <a:gd name="connsiteX41" fmla="*/ 1949628 w 8162823"/>
              <a:gd name="connsiteY41" fmla="*/ 3360055 h 6016167"/>
              <a:gd name="connsiteX42" fmla="*/ 2199999 w 8162823"/>
              <a:gd name="connsiteY42" fmla="*/ 2757713 h 6016167"/>
              <a:gd name="connsiteX43" fmla="*/ 1949628 w 8162823"/>
              <a:gd name="connsiteY43" fmla="*/ 3258455 h 6016167"/>
              <a:gd name="connsiteX44" fmla="*/ 1260199 w 8162823"/>
              <a:gd name="connsiteY44" fmla="*/ 3258455 h 6016167"/>
              <a:gd name="connsiteX45" fmla="*/ 1009828 w 8162823"/>
              <a:gd name="connsiteY45" fmla="*/ 2757713 h 6016167"/>
              <a:gd name="connsiteX46" fmla="*/ 1260199 w 8162823"/>
              <a:gd name="connsiteY46" fmla="*/ 2256970 h 6016167"/>
              <a:gd name="connsiteX47" fmla="*/ 1949628 w 8162823"/>
              <a:gd name="connsiteY47" fmla="*/ 2256970 h 6016167"/>
              <a:gd name="connsiteX48" fmla="*/ 2199999 w 8162823"/>
              <a:gd name="connsiteY48" fmla="*/ 1654628 h 6016167"/>
              <a:gd name="connsiteX49" fmla="*/ 1949628 w 8162823"/>
              <a:gd name="connsiteY49" fmla="*/ 2155370 h 6016167"/>
              <a:gd name="connsiteX50" fmla="*/ 1260199 w 8162823"/>
              <a:gd name="connsiteY50" fmla="*/ 2155370 h 6016167"/>
              <a:gd name="connsiteX51" fmla="*/ 1009828 w 8162823"/>
              <a:gd name="connsiteY51" fmla="*/ 1654628 h 6016167"/>
              <a:gd name="connsiteX52" fmla="*/ 1260199 w 8162823"/>
              <a:gd name="connsiteY52" fmla="*/ 1153885 h 6016167"/>
              <a:gd name="connsiteX53" fmla="*/ 1949628 w 8162823"/>
              <a:gd name="connsiteY53" fmla="*/ 1153885 h 6016167"/>
              <a:gd name="connsiteX54" fmla="*/ 2199999 w 8162823"/>
              <a:gd name="connsiteY54" fmla="*/ 551543 h 6016167"/>
              <a:gd name="connsiteX55" fmla="*/ 1949628 w 8162823"/>
              <a:gd name="connsiteY55" fmla="*/ 1052285 h 6016167"/>
              <a:gd name="connsiteX56" fmla="*/ 1260199 w 8162823"/>
              <a:gd name="connsiteY56" fmla="*/ 1052285 h 6016167"/>
              <a:gd name="connsiteX57" fmla="*/ 1009828 w 8162823"/>
              <a:gd name="connsiteY57" fmla="*/ 551543 h 6016167"/>
              <a:gd name="connsiteX58" fmla="*/ 1260199 w 8162823"/>
              <a:gd name="connsiteY58" fmla="*/ 50800 h 6016167"/>
              <a:gd name="connsiteX59" fmla="*/ 1949628 w 8162823"/>
              <a:gd name="connsiteY59" fmla="*/ 50800 h 6016167"/>
              <a:gd name="connsiteX60" fmla="*/ 3209828 w 8162823"/>
              <a:gd name="connsiteY60" fmla="*/ 5515425 h 6016167"/>
              <a:gd name="connsiteX61" fmla="*/ 2959457 w 8162823"/>
              <a:gd name="connsiteY61" fmla="*/ 6016167 h 6016167"/>
              <a:gd name="connsiteX62" fmla="*/ 2270028 w 8162823"/>
              <a:gd name="connsiteY62" fmla="*/ 6016167 h 6016167"/>
              <a:gd name="connsiteX63" fmla="*/ 2019657 w 8162823"/>
              <a:gd name="connsiteY63" fmla="*/ 5515425 h 6016167"/>
              <a:gd name="connsiteX64" fmla="*/ 2270028 w 8162823"/>
              <a:gd name="connsiteY64" fmla="*/ 5014682 h 6016167"/>
              <a:gd name="connsiteX65" fmla="*/ 2959457 w 8162823"/>
              <a:gd name="connsiteY65" fmla="*/ 5014682 h 6016167"/>
              <a:gd name="connsiteX66" fmla="*/ 3209828 w 8162823"/>
              <a:gd name="connsiteY66" fmla="*/ 4412340 h 6016167"/>
              <a:gd name="connsiteX67" fmla="*/ 2959457 w 8162823"/>
              <a:gd name="connsiteY67" fmla="*/ 4913082 h 6016167"/>
              <a:gd name="connsiteX68" fmla="*/ 2270028 w 8162823"/>
              <a:gd name="connsiteY68" fmla="*/ 4913082 h 6016167"/>
              <a:gd name="connsiteX69" fmla="*/ 2019657 w 8162823"/>
              <a:gd name="connsiteY69" fmla="*/ 4412340 h 6016167"/>
              <a:gd name="connsiteX70" fmla="*/ 2270028 w 8162823"/>
              <a:gd name="connsiteY70" fmla="*/ 3911597 h 6016167"/>
              <a:gd name="connsiteX71" fmla="*/ 2959457 w 8162823"/>
              <a:gd name="connsiteY71" fmla="*/ 3911597 h 6016167"/>
              <a:gd name="connsiteX72" fmla="*/ 3209828 w 8162823"/>
              <a:gd name="connsiteY72" fmla="*/ 3309255 h 6016167"/>
              <a:gd name="connsiteX73" fmla="*/ 2959457 w 8162823"/>
              <a:gd name="connsiteY73" fmla="*/ 3809997 h 6016167"/>
              <a:gd name="connsiteX74" fmla="*/ 2270028 w 8162823"/>
              <a:gd name="connsiteY74" fmla="*/ 3809997 h 6016167"/>
              <a:gd name="connsiteX75" fmla="*/ 2019657 w 8162823"/>
              <a:gd name="connsiteY75" fmla="*/ 3309255 h 6016167"/>
              <a:gd name="connsiteX76" fmla="*/ 2270028 w 8162823"/>
              <a:gd name="connsiteY76" fmla="*/ 2808512 h 6016167"/>
              <a:gd name="connsiteX77" fmla="*/ 2959457 w 8162823"/>
              <a:gd name="connsiteY77" fmla="*/ 2808512 h 6016167"/>
              <a:gd name="connsiteX78" fmla="*/ 3209828 w 8162823"/>
              <a:gd name="connsiteY78" fmla="*/ 2206170 h 6016167"/>
              <a:gd name="connsiteX79" fmla="*/ 2959457 w 8162823"/>
              <a:gd name="connsiteY79" fmla="*/ 2706912 h 6016167"/>
              <a:gd name="connsiteX80" fmla="*/ 2270028 w 8162823"/>
              <a:gd name="connsiteY80" fmla="*/ 2706912 h 6016167"/>
              <a:gd name="connsiteX81" fmla="*/ 2019657 w 8162823"/>
              <a:gd name="connsiteY81" fmla="*/ 2206170 h 6016167"/>
              <a:gd name="connsiteX82" fmla="*/ 2270028 w 8162823"/>
              <a:gd name="connsiteY82" fmla="*/ 1705427 h 6016167"/>
              <a:gd name="connsiteX83" fmla="*/ 2959457 w 8162823"/>
              <a:gd name="connsiteY83" fmla="*/ 1705427 h 6016167"/>
              <a:gd name="connsiteX84" fmla="*/ 3209828 w 8162823"/>
              <a:gd name="connsiteY84" fmla="*/ 1103085 h 6016167"/>
              <a:gd name="connsiteX85" fmla="*/ 2959457 w 8162823"/>
              <a:gd name="connsiteY85" fmla="*/ 1603827 h 6016167"/>
              <a:gd name="connsiteX86" fmla="*/ 2270028 w 8162823"/>
              <a:gd name="connsiteY86" fmla="*/ 1603827 h 6016167"/>
              <a:gd name="connsiteX87" fmla="*/ 2019657 w 8162823"/>
              <a:gd name="connsiteY87" fmla="*/ 1103085 h 6016167"/>
              <a:gd name="connsiteX88" fmla="*/ 2270028 w 8162823"/>
              <a:gd name="connsiteY88" fmla="*/ 602342 h 6016167"/>
              <a:gd name="connsiteX89" fmla="*/ 2959457 w 8162823"/>
              <a:gd name="connsiteY89" fmla="*/ 602342 h 6016167"/>
              <a:gd name="connsiteX90" fmla="*/ 4200426 w 8162823"/>
              <a:gd name="connsiteY90" fmla="*/ 5014682 h 6016167"/>
              <a:gd name="connsiteX91" fmla="*/ 3950056 w 8162823"/>
              <a:gd name="connsiteY91" fmla="*/ 5515424 h 6016167"/>
              <a:gd name="connsiteX92" fmla="*/ 3260627 w 8162823"/>
              <a:gd name="connsiteY92" fmla="*/ 5515424 h 6016167"/>
              <a:gd name="connsiteX93" fmla="*/ 3010256 w 8162823"/>
              <a:gd name="connsiteY93" fmla="*/ 5014682 h 6016167"/>
              <a:gd name="connsiteX94" fmla="*/ 3260627 w 8162823"/>
              <a:gd name="connsiteY94" fmla="*/ 4513939 h 6016167"/>
              <a:gd name="connsiteX95" fmla="*/ 3950056 w 8162823"/>
              <a:gd name="connsiteY95" fmla="*/ 4513939 h 6016167"/>
              <a:gd name="connsiteX96" fmla="*/ 4200426 w 8162823"/>
              <a:gd name="connsiteY96" fmla="*/ 3911597 h 6016167"/>
              <a:gd name="connsiteX97" fmla="*/ 3950056 w 8162823"/>
              <a:gd name="connsiteY97" fmla="*/ 4412339 h 6016167"/>
              <a:gd name="connsiteX98" fmla="*/ 3260627 w 8162823"/>
              <a:gd name="connsiteY98" fmla="*/ 4412339 h 6016167"/>
              <a:gd name="connsiteX99" fmla="*/ 3010256 w 8162823"/>
              <a:gd name="connsiteY99" fmla="*/ 3911597 h 6016167"/>
              <a:gd name="connsiteX100" fmla="*/ 3260627 w 8162823"/>
              <a:gd name="connsiteY100" fmla="*/ 3410854 h 6016167"/>
              <a:gd name="connsiteX101" fmla="*/ 3950056 w 8162823"/>
              <a:gd name="connsiteY101" fmla="*/ 3410854 h 6016167"/>
              <a:gd name="connsiteX102" fmla="*/ 4200426 w 8162823"/>
              <a:gd name="connsiteY102" fmla="*/ 2808512 h 6016167"/>
              <a:gd name="connsiteX103" fmla="*/ 3950056 w 8162823"/>
              <a:gd name="connsiteY103" fmla="*/ 3309254 h 6016167"/>
              <a:gd name="connsiteX104" fmla="*/ 3260627 w 8162823"/>
              <a:gd name="connsiteY104" fmla="*/ 3309254 h 6016167"/>
              <a:gd name="connsiteX105" fmla="*/ 3010256 w 8162823"/>
              <a:gd name="connsiteY105" fmla="*/ 2808512 h 6016167"/>
              <a:gd name="connsiteX106" fmla="*/ 3260627 w 8162823"/>
              <a:gd name="connsiteY106" fmla="*/ 2307769 h 6016167"/>
              <a:gd name="connsiteX107" fmla="*/ 3950056 w 8162823"/>
              <a:gd name="connsiteY107" fmla="*/ 2307769 h 6016167"/>
              <a:gd name="connsiteX108" fmla="*/ 4200426 w 8162823"/>
              <a:gd name="connsiteY108" fmla="*/ 1705427 h 6016167"/>
              <a:gd name="connsiteX109" fmla="*/ 3950056 w 8162823"/>
              <a:gd name="connsiteY109" fmla="*/ 2206169 h 6016167"/>
              <a:gd name="connsiteX110" fmla="*/ 3260627 w 8162823"/>
              <a:gd name="connsiteY110" fmla="*/ 2206169 h 6016167"/>
              <a:gd name="connsiteX111" fmla="*/ 3010256 w 8162823"/>
              <a:gd name="connsiteY111" fmla="*/ 1705427 h 6016167"/>
              <a:gd name="connsiteX112" fmla="*/ 3260627 w 8162823"/>
              <a:gd name="connsiteY112" fmla="*/ 1204684 h 6016167"/>
              <a:gd name="connsiteX113" fmla="*/ 3950056 w 8162823"/>
              <a:gd name="connsiteY113" fmla="*/ 1204684 h 6016167"/>
              <a:gd name="connsiteX114" fmla="*/ 4200426 w 8162823"/>
              <a:gd name="connsiteY114" fmla="*/ 602342 h 6016167"/>
              <a:gd name="connsiteX115" fmla="*/ 3950056 w 8162823"/>
              <a:gd name="connsiteY115" fmla="*/ 1103084 h 6016167"/>
              <a:gd name="connsiteX116" fmla="*/ 3260627 w 8162823"/>
              <a:gd name="connsiteY116" fmla="*/ 1103084 h 6016167"/>
              <a:gd name="connsiteX117" fmla="*/ 3010256 w 8162823"/>
              <a:gd name="connsiteY117" fmla="*/ 602342 h 6016167"/>
              <a:gd name="connsiteX118" fmla="*/ 3260627 w 8162823"/>
              <a:gd name="connsiteY118" fmla="*/ 101599 h 6016167"/>
              <a:gd name="connsiteX119" fmla="*/ 3950056 w 8162823"/>
              <a:gd name="connsiteY119" fmla="*/ 101599 h 6016167"/>
              <a:gd name="connsiteX120" fmla="*/ 5191024 w 8162823"/>
              <a:gd name="connsiteY120" fmla="*/ 5515425 h 6016167"/>
              <a:gd name="connsiteX121" fmla="*/ 4940654 w 8162823"/>
              <a:gd name="connsiteY121" fmla="*/ 6016167 h 6016167"/>
              <a:gd name="connsiteX122" fmla="*/ 4251225 w 8162823"/>
              <a:gd name="connsiteY122" fmla="*/ 6016167 h 6016167"/>
              <a:gd name="connsiteX123" fmla="*/ 4000855 w 8162823"/>
              <a:gd name="connsiteY123" fmla="*/ 5515425 h 6016167"/>
              <a:gd name="connsiteX124" fmla="*/ 4251225 w 8162823"/>
              <a:gd name="connsiteY124" fmla="*/ 5014682 h 6016167"/>
              <a:gd name="connsiteX125" fmla="*/ 4940654 w 8162823"/>
              <a:gd name="connsiteY125" fmla="*/ 5014682 h 6016167"/>
              <a:gd name="connsiteX126" fmla="*/ 5191024 w 8162823"/>
              <a:gd name="connsiteY126" fmla="*/ 4412340 h 6016167"/>
              <a:gd name="connsiteX127" fmla="*/ 4940654 w 8162823"/>
              <a:gd name="connsiteY127" fmla="*/ 4913082 h 6016167"/>
              <a:gd name="connsiteX128" fmla="*/ 4251225 w 8162823"/>
              <a:gd name="connsiteY128" fmla="*/ 4913082 h 6016167"/>
              <a:gd name="connsiteX129" fmla="*/ 4000855 w 8162823"/>
              <a:gd name="connsiteY129" fmla="*/ 4412340 h 6016167"/>
              <a:gd name="connsiteX130" fmla="*/ 4251225 w 8162823"/>
              <a:gd name="connsiteY130" fmla="*/ 3911597 h 6016167"/>
              <a:gd name="connsiteX131" fmla="*/ 4940654 w 8162823"/>
              <a:gd name="connsiteY131" fmla="*/ 3911597 h 6016167"/>
              <a:gd name="connsiteX132" fmla="*/ 5191024 w 8162823"/>
              <a:gd name="connsiteY132" fmla="*/ 3309255 h 6016167"/>
              <a:gd name="connsiteX133" fmla="*/ 4940654 w 8162823"/>
              <a:gd name="connsiteY133" fmla="*/ 3809997 h 6016167"/>
              <a:gd name="connsiteX134" fmla="*/ 4251225 w 8162823"/>
              <a:gd name="connsiteY134" fmla="*/ 3809997 h 6016167"/>
              <a:gd name="connsiteX135" fmla="*/ 4000855 w 8162823"/>
              <a:gd name="connsiteY135" fmla="*/ 3309255 h 6016167"/>
              <a:gd name="connsiteX136" fmla="*/ 4251225 w 8162823"/>
              <a:gd name="connsiteY136" fmla="*/ 2808512 h 6016167"/>
              <a:gd name="connsiteX137" fmla="*/ 4940654 w 8162823"/>
              <a:gd name="connsiteY137" fmla="*/ 2808512 h 6016167"/>
              <a:gd name="connsiteX138" fmla="*/ 5191024 w 8162823"/>
              <a:gd name="connsiteY138" fmla="*/ 2206170 h 6016167"/>
              <a:gd name="connsiteX139" fmla="*/ 4940654 w 8162823"/>
              <a:gd name="connsiteY139" fmla="*/ 2706912 h 6016167"/>
              <a:gd name="connsiteX140" fmla="*/ 4251225 w 8162823"/>
              <a:gd name="connsiteY140" fmla="*/ 2706912 h 6016167"/>
              <a:gd name="connsiteX141" fmla="*/ 4000855 w 8162823"/>
              <a:gd name="connsiteY141" fmla="*/ 2206170 h 6016167"/>
              <a:gd name="connsiteX142" fmla="*/ 4251225 w 8162823"/>
              <a:gd name="connsiteY142" fmla="*/ 1705427 h 6016167"/>
              <a:gd name="connsiteX143" fmla="*/ 4940654 w 8162823"/>
              <a:gd name="connsiteY143" fmla="*/ 1705427 h 6016167"/>
              <a:gd name="connsiteX144" fmla="*/ 5191024 w 8162823"/>
              <a:gd name="connsiteY144" fmla="*/ 1103085 h 6016167"/>
              <a:gd name="connsiteX145" fmla="*/ 4940654 w 8162823"/>
              <a:gd name="connsiteY145" fmla="*/ 1603827 h 6016167"/>
              <a:gd name="connsiteX146" fmla="*/ 4251225 w 8162823"/>
              <a:gd name="connsiteY146" fmla="*/ 1603827 h 6016167"/>
              <a:gd name="connsiteX147" fmla="*/ 4000855 w 8162823"/>
              <a:gd name="connsiteY147" fmla="*/ 1103085 h 6016167"/>
              <a:gd name="connsiteX148" fmla="*/ 4251225 w 8162823"/>
              <a:gd name="connsiteY148" fmla="*/ 602342 h 6016167"/>
              <a:gd name="connsiteX149" fmla="*/ 4940654 w 8162823"/>
              <a:gd name="connsiteY149" fmla="*/ 602342 h 6016167"/>
              <a:gd name="connsiteX150" fmla="*/ 6181623 w 8162823"/>
              <a:gd name="connsiteY150" fmla="*/ 4913083 h 6016167"/>
              <a:gd name="connsiteX151" fmla="*/ 5931253 w 8162823"/>
              <a:gd name="connsiteY151" fmla="*/ 5413825 h 6016167"/>
              <a:gd name="connsiteX152" fmla="*/ 5241824 w 8162823"/>
              <a:gd name="connsiteY152" fmla="*/ 5413825 h 6016167"/>
              <a:gd name="connsiteX153" fmla="*/ 4991453 w 8162823"/>
              <a:gd name="connsiteY153" fmla="*/ 4913083 h 6016167"/>
              <a:gd name="connsiteX154" fmla="*/ 5241824 w 8162823"/>
              <a:gd name="connsiteY154" fmla="*/ 4412340 h 6016167"/>
              <a:gd name="connsiteX155" fmla="*/ 5931253 w 8162823"/>
              <a:gd name="connsiteY155" fmla="*/ 4412340 h 6016167"/>
              <a:gd name="connsiteX156" fmla="*/ 6181623 w 8162823"/>
              <a:gd name="connsiteY156" fmla="*/ 3809998 h 6016167"/>
              <a:gd name="connsiteX157" fmla="*/ 5931253 w 8162823"/>
              <a:gd name="connsiteY157" fmla="*/ 4310740 h 6016167"/>
              <a:gd name="connsiteX158" fmla="*/ 5241824 w 8162823"/>
              <a:gd name="connsiteY158" fmla="*/ 4310740 h 6016167"/>
              <a:gd name="connsiteX159" fmla="*/ 4991453 w 8162823"/>
              <a:gd name="connsiteY159" fmla="*/ 3809998 h 6016167"/>
              <a:gd name="connsiteX160" fmla="*/ 5241824 w 8162823"/>
              <a:gd name="connsiteY160" fmla="*/ 3309255 h 6016167"/>
              <a:gd name="connsiteX161" fmla="*/ 5931253 w 8162823"/>
              <a:gd name="connsiteY161" fmla="*/ 3309255 h 6016167"/>
              <a:gd name="connsiteX162" fmla="*/ 6181623 w 8162823"/>
              <a:gd name="connsiteY162" fmla="*/ 2706913 h 6016167"/>
              <a:gd name="connsiteX163" fmla="*/ 5931253 w 8162823"/>
              <a:gd name="connsiteY163" fmla="*/ 3207655 h 6016167"/>
              <a:gd name="connsiteX164" fmla="*/ 5241824 w 8162823"/>
              <a:gd name="connsiteY164" fmla="*/ 3207655 h 6016167"/>
              <a:gd name="connsiteX165" fmla="*/ 4991453 w 8162823"/>
              <a:gd name="connsiteY165" fmla="*/ 2706913 h 6016167"/>
              <a:gd name="connsiteX166" fmla="*/ 5241824 w 8162823"/>
              <a:gd name="connsiteY166" fmla="*/ 2206170 h 6016167"/>
              <a:gd name="connsiteX167" fmla="*/ 5931253 w 8162823"/>
              <a:gd name="connsiteY167" fmla="*/ 2206170 h 6016167"/>
              <a:gd name="connsiteX168" fmla="*/ 6181623 w 8162823"/>
              <a:gd name="connsiteY168" fmla="*/ 1603828 h 6016167"/>
              <a:gd name="connsiteX169" fmla="*/ 5931253 w 8162823"/>
              <a:gd name="connsiteY169" fmla="*/ 2104570 h 6016167"/>
              <a:gd name="connsiteX170" fmla="*/ 5241824 w 8162823"/>
              <a:gd name="connsiteY170" fmla="*/ 2104570 h 6016167"/>
              <a:gd name="connsiteX171" fmla="*/ 4991453 w 8162823"/>
              <a:gd name="connsiteY171" fmla="*/ 1603828 h 6016167"/>
              <a:gd name="connsiteX172" fmla="*/ 5241824 w 8162823"/>
              <a:gd name="connsiteY172" fmla="*/ 1103085 h 6016167"/>
              <a:gd name="connsiteX173" fmla="*/ 5931253 w 8162823"/>
              <a:gd name="connsiteY173" fmla="*/ 1103085 h 6016167"/>
              <a:gd name="connsiteX174" fmla="*/ 6181623 w 8162823"/>
              <a:gd name="connsiteY174" fmla="*/ 500743 h 6016167"/>
              <a:gd name="connsiteX175" fmla="*/ 5931253 w 8162823"/>
              <a:gd name="connsiteY175" fmla="*/ 1001485 h 6016167"/>
              <a:gd name="connsiteX176" fmla="*/ 5241824 w 8162823"/>
              <a:gd name="connsiteY176" fmla="*/ 1001485 h 6016167"/>
              <a:gd name="connsiteX177" fmla="*/ 4991453 w 8162823"/>
              <a:gd name="connsiteY177" fmla="*/ 500743 h 6016167"/>
              <a:gd name="connsiteX178" fmla="*/ 5241824 w 8162823"/>
              <a:gd name="connsiteY178" fmla="*/ 0 h 6016167"/>
              <a:gd name="connsiteX179" fmla="*/ 5931253 w 8162823"/>
              <a:gd name="connsiteY179" fmla="*/ 0 h 6016167"/>
              <a:gd name="connsiteX180" fmla="*/ 7172223 w 8162823"/>
              <a:gd name="connsiteY180" fmla="*/ 1103085 h 6016167"/>
              <a:gd name="connsiteX181" fmla="*/ 6921851 w 8162823"/>
              <a:gd name="connsiteY181" fmla="*/ 1603827 h 6016167"/>
              <a:gd name="connsiteX182" fmla="*/ 6232423 w 8162823"/>
              <a:gd name="connsiteY182" fmla="*/ 1603827 h 6016167"/>
              <a:gd name="connsiteX183" fmla="*/ 5982052 w 8162823"/>
              <a:gd name="connsiteY183" fmla="*/ 1103085 h 6016167"/>
              <a:gd name="connsiteX184" fmla="*/ 6232423 w 8162823"/>
              <a:gd name="connsiteY184" fmla="*/ 602342 h 6016167"/>
              <a:gd name="connsiteX185" fmla="*/ 6921852 w 8162823"/>
              <a:gd name="connsiteY185" fmla="*/ 602342 h 6016167"/>
              <a:gd name="connsiteX186" fmla="*/ 7172226 w 8162823"/>
              <a:gd name="connsiteY186" fmla="*/ 3309255 h 6016167"/>
              <a:gd name="connsiteX187" fmla="*/ 6921854 w 8162823"/>
              <a:gd name="connsiteY187" fmla="*/ 3809997 h 6016167"/>
              <a:gd name="connsiteX188" fmla="*/ 6232425 w 8162823"/>
              <a:gd name="connsiteY188" fmla="*/ 3809997 h 6016167"/>
              <a:gd name="connsiteX189" fmla="*/ 5982054 w 8162823"/>
              <a:gd name="connsiteY189" fmla="*/ 3309255 h 6016167"/>
              <a:gd name="connsiteX190" fmla="*/ 6232425 w 8162823"/>
              <a:gd name="connsiteY190" fmla="*/ 2808512 h 6016167"/>
              <a:gd name="connsiteX191" fmla="*/ 6921854 w 8162823"/>
              <a:gd name="connsiteY191" fmla="*/ 2808512 h 6016167"/>
              <a:gd name="connsiteX192" fmla="*/ 7172226 w 8162823"/>
              <a:gd name="connsiteY192" fmla="*/ 4412340 h 6016167"/>
              <a:gd name="connsiteX193" fmla="*/ 6921855 w 8162823"/>
              <a:gd name="connsiteY193" fmla="*/ 4913082 h 6016167"/>
              <a:gd name="connsiteX194" fmla="*/ 6232426 w 8162823"/>
              <a:gd name="connsiteY194" fmla="*/ 4913082 h 6016167"/>
              <a:gd name="connsiteX195" fmla="*/ 5982055 w 8162823"/>
              <a:gd name="connsiteY195" fmla="*/ 4412340 h 6016167"/>
              <a:gd name="connsiteX196" fmla="*/ 6232426 w 8162823"/>
              <a:gd name="connsiteY196" fmla="*/ 3911597 h 6016167"/>
              <a:gd name="connsiteX197" fmla="*/ 6921855 w 8162823"/>
              <a:gd name="connsiteY197" fmla="*/ 3911597 h 6016167"/>
              <a:gd name="connsiteX198" fmla="*/ 7172226 w 8162823"/>
              <a:gd name="connsiteY198" fmla="*/ 5515425 h 6016167"/>
              <a:gd name="connsiteX199" fmla="*/ 6921855 w 8162823"/>
              <a:gd name="connsiteY199" fmla="*/ 6016167 h 6016167"/>
              <a:gd name="connsiteX200" fmla="*/ 6232426 w 8162823"/>
              <a:gd name="connsiteY200" fmla="*/ 6016167 h 6016167"/>
              <a:gd name="connsiteX201" fmla="*/ 5982055 w 8162823"/>
              <a:gd name="connsiteY201" fmla="*/ 5515425 h 6016167"/>
              <a:gd name="connsiteX202" fmla="*/ 6232426 w 8162823"/>
              <a:gd name="connsiteY202" fmla="*/ 5014682 h 6016167"/>
              <a:gd name="connsiteX203" fmla="*/ 6921855 w 8162823"/>
              <a:gd name="connsiteY203" fmla="*/ 5014682 h 6016167"/>
              <a:gd name="connsiteX204" fmla="*/ 7172226 w 8162823"/>
              <a:gd name="connsiteY204" fmla="*/ 2206170 h 6016167"/>
              <a:gd name="connsiteX205" fmla="*/ 6921855 w 8162823"/>
              <a:gd name="connsiteY205" fmla="*/ 2706912 h 6016167"/>
              <a:gd name="connsiteX206" fmla="*/ 6232426 w 8162823"/>
              <a:gd name="connsiteY206" fmla="*/ 2706912 h 6016167"/>
              <a:gd name="connsiteX207" fmla="*/ 5982055 w 8162823"/>
              <a:gd name="connsiteY207" fmla="*/ 2206170 h 6016167"/>
              <a:gd name="connsiteX208" fmla="*/ 6232426 w 8162823"/>
              <a:gd name="connsiteY208" fmla="*/ 1705427 h 6016167"/>
              <a:gd name="connsiteX209" fmla="*/ 6921855 w 8162823"/>
              <a:gd name="connsiteY209" fmla="*/ 1705427 h 6016167"/>
              <a:gd name="connsiteX210" fmla="*/ 8162823 w 8162823"/>
              <a:gd name="connsiteY210" fmla="*/ 2808513 h 6016167"/>
              <a:gd name="connsiteX211" fmla="*/ 7912452 w 8162823"/>
              <a:gd name="connsiteY211" fmla="*/ 3309255 h 6016167"/>
              <a:gd name="connsiteX212" fmla="*/ 7223023 w 8162823"/>
              <a:gd name="connsiteY212" fmla="*/ 3309255 h 6016167"/>
              <a:gd name="connsiteX213" fmla="*/ 6972652 w 8162823"/>
              <a:gd name="connsiteY213" fmla="*/ 2808513 h 6016167"/>
              <a:gd name="connsiteX214" fmla="*/ 7223023 w 8162823"/>
              <a:gd name="connsiteY214" fmla="*/ 2307770 h 6016167"/>
              <a:gd name="connsiteX215" fmla="*/ 7912452 w 8162823"/>
              <a:gd name="connsiteY215" fmla="*/ 2307770 h 6016167"/>
              <a:gd name="connsiteX216" fmla="*/ 8162823 w 8162823"/>
              <a:gd name="connsiteY216" fmla="*/ 5014683 h 6016167"/>
              <a:gd name="connsiteX217" fmla="*/ 7912452 w 8162823"/>
              <a:gd name="connsiteY217" fmla="*/ 5515425 h 6016167"/>
              <a:gd name="connsiteX218" fmla="*/ 7223023 w 8162823"/>
              <a:gd name="connsiteY218" fmla="*/ 5515425 h 6016167"/>
              <a:gd name="connsiteX219" fmla="*/ 6972652 w 8162823"/>
              <a:gd name="connsiteY219" fmla="*/ 5014683 h 6016167"/>
              <a:gd name="connsiteX220" fmla="*/ 7223023 w 8162823"/>
              <a:gd name="connsiteY220" fmla="*/ 4513940 h 6016167"/>
              <a:gd name="connsiteX221" fmla="*/ 7912452 w 8162823"/>
              <a:gd name="connsiteY221" fmla="*/ 4513940 h 6016167"/>
              <a:gd name="connsiteX222" fmla="*/ 8162823 w 8162823"/>
              <a:gd name="connsiteY222" fmla="*/ 3911598 h 6016167"/>
              <a:gd name="connsiteX223" fmla="*/ 7912452 w 8162823"/>
              <a:gd name="connsiteY223" fmla="*/ 4412340 h 6016167"/>
              <a:gd name="connsiteX224" fmla="*/ 7223023 w 8162823"/>
              <a:gd name="connsiteY224" fmla="*/ 4412340 h 6016167"/>
              <a:gd name="connsiteX225" fmla="*/ 6972652 w 8162823"/>
              <a:gd name="connsiteY225" fmla="*/ 3911598 h 6016167"/>
              <a:gd name="connsiteX226" fmla="*/ 7223023 w 8162823"/>
              <a:gd name="connsiteY226" fmla="*/ 3410855 h 6016167"/>
              <a:gd name="connsiteX227" fmla="*/ 7912452 w 8162823"/>
              <a:gd name="connsiteY227" fmla="*/ 3410855 h 6016167"/>
              <a:gd name="connsiteX228" fmla="*/ 8162823 w 8162823"/>
              <a:gd name="connsiteY228" fmla="*/ 1705428 h 6016167"/>
              <a:gd name="connsiteX229" fmla="*/ 7912452 w 8162823"/>
              <a:gd name="connsiteY229" fmla="*/ 2206170 h 6016167"/>
              <a:gd name="connsiteX230" fmla="*/ 7223023 w 8162823"/>
              <a:gd name="connsiteY230" fmla="*/ 2206170 h 6016167"/>
              <a:gd name="connsiteX231" fmla="*/ 6972652 w 8162823"/>
              <a:gd name="connsiteY231" fmla="*/ 1705428 h 6016167"/>
              <a:gd name="connsiteX232" fmla="*/ 7223023 w 8162823"/>
              <a:gd name="connsiteY232" fmla="*/ 1204685 h 6016167"/>
              <a:gd name="connsiteX233" fmla="*/ 7912452 w 8162823"/>
              <a:gd name="connsiteY233" fmla="*/ 1204685 h 6016167"/>
              <a:gd name="connsiteX234" fmla="*/ 8162823 w 8162823"/>
              <a:gd name="connsiteY234" fmla="*/ 602343 h 6016167"/>
              <a:gd name="connsiteX235" fmla="*/ 7912452 w 8162823"/>
              <a:gd name="connsiteY235" fmla="*/ 1103085 h 6016167"/>
              <a:gd name="connsiteX236" fmla="*/ 7223023 w 8162823"/>
              <a:gd name="connsiteY236" fmla="*/ 1103085 h 6016167"/>
              <a:gd name="connsiteX237" fmla="*/ 6972652 w 8162823"/>
              <a:gd name="connsiteY237" fmla="*/ 602343 h 6016167"/>
              <a:gd name="connsiteX238" fmla="*/ 7223023 w 8162823"/>
              <a:gd name="connsiteY238" fmla="*/ 101600 h 6016167"/>
              <a:gd name="connsiteX239" fmla="*/ 7912452 w 8162823"/>
              <a:gd name="connsiteY239" fmla="*/ 101600 h 6016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</a:cxnLst>
            <a:rect l="l" t="t" r="r" b="b"/>
            <a:pathLst>
              <a:path w="8162823" h="6016167">
                <a:moveTo>
                  <a:pt x="1190171" y="5502362"/>
                </a:moveTo>
                <a:lnTo>
                  <a:pt x="939800" y="6003104"/>
                </a:lnTo>
                <a:lnTo>
                  <a:pt x="250371" y="6003104"/>
                </a:lnTo>
                <a:lnTo>
                  <a:pt x="0" y="5502362"/>
                </a:lnTo>
                <a:lnTo>
                  <a:pt x="250371" y="5001619"/>
                </a:lnTo>
                <a:lnTo>
                  <a:pt x="939800" y="5001619"/>
                </a:lnTo>
                <a:close/>
                <a:moveTo>
                  <a:pt x="1190171" y="4399277"/>
                </a:moveTo>
                <a:lnTo>
                  <a:pt x="939800" y="4900019"/>
                </a:lnTo>
                <a:lnTo>
                  <a:pt x="250371" y="4900019"/>
                </a:lnTo>
                <a:lnTo>
                  <a:pt x="0" y="4399277"/>
                </a:lnTo>
                <a:lnTo>
                  <a:pt x="250371" y="3898534"/>
                </a:lnTo>
                <a:lnTo>
                  <a:pt x="939800" y="3898534"/>
                </a:lnTo>
                <a:close/>
                <a:moveTo>
                  <a:pt x="1190171" y="3296192"/>
                </a:moveTo>
                <a:lnTo>
                  <a:pt x="939800" y="3796934"/>
                </a:lnTo>
                <a:lnTo>
                  <a:pt x="250371" y="3796934"/>
                </a:lnTo>
                <a:lnTo>
                  <a:pt x="0" y="3296192"/>
                </a:lnTo>
                <a:lnTo>
                  <a:pt x="250371" y="2795449"/>
                </a:lnTo>
                <a:lnTo>
                  <a:pt x="939800" y="2795449"/>
                </a:lnTo>
                <a:close/>
                <a:moveTo>
                  <a:pt x="1190171" y="2193107"/>
                </a:moveTo>
                <a:lnTo>
                  <a:pt x="939800" y="2693849"/>
                </a:lnTo>
                <a:lnTo>
                  <a:pt x="250371" y="2693849"/>
                </a:lnTo>
                <a:lnTo>
                  <a:pt x="0" y="2193107"/>
                </a:lnTo>
                <a:lnTo>
                  <a:pt x="250371" y="1692364"/>
                </a:lnTo>
                <a:lnTo>
                  <a:pt x="939800" y="1692364"/>
                </a:lnTo>
                <a:close/>
                <a:moveTo>
                  <a:pt x="1190171" y="1090022"/>
                </a:moveTo>
                <a:lnTo>
                  <a:pt x="939800" y="1590764"/>
                </a:lnTo>
                <a:lnTo>
                  <a:pt x="250371" y="1590764"/>
                </a:lnTo>
                <a:lnTo>
                  <a:pt x="0" y="1090022"/>
                </a:lnTo>
                <a:lnTo>
                  <a:pt x="250371" y="589279"/>
                </a:lnTo>
                <a:lnTo>
                  <a:pt x="939800" y="589279"/>
                </a:lnTo>
                <a:close/>
                <a:moveTo>
                  <a:pt x="2199999" y="4963883"/>
                </a:moveTo>
                <a:lnTo>
                  <a:pt x="1949628" y="5464625"/>
                </a:lnTo>
                <a:lnTo>
                  <a:pt x="1260199" y="5464625"/>
                </a:lnTo>
                <a:lnTo>
                  <a:pt x="1009828" y="4963883"/>
                </a:lnTo>
                <a:lnTo>
                  <a:pt x="1260199" y="4463140"/>
                </a:lnTo>
                <a:lnTo>
                  <a:pt x="1949628" y="4463140"/>
                </a:lnTo>
                <a:close/>
                <a:moveTo>
                  <a:pt x="2199999" y="3860798"/>
                </a:moveTo>
                <a:lnTo>
                  <a:pt x="1949628" y="4361540"/>
                </a:lnTo>
                <a:lnTo>
                  <a:pt x="1260199" y="4361540"/>
                </a:lnTo>
                <a:lnTo>
                  <a:pt x="1009828" y="3860798"/>
                </a:lnTo>
                <a:lnTo>
                  <a:pt x="1260199" y="3360055"/>
                </a:lnTo>
                <a:lnTo>
                  <a:pt x="1949628" y="3360055"/>
                </a:lnTo>
                <a:close/>
                <a:moveTo>
                  <a:pt x="2199999" y="2757713"/>
                </a:moveTo>
                <a:lnTo>
                  <a:pt x="1949628" y="3258455"/>
                </a:lnTo>
                <a:lnTo>
                  <a:pt x="1260199" y="3258455"/>
                </a:lnTo>
                <a:lnTo>
                  <a:pt x="1009828" y="2757713"/>
                </a:lnTo>
                <a:lnTo>
                  <a:pt x="1260199" y="2256970"/>
                </a:lnTo>
                <a:lnTo>
                  <a:pt x="1949628" y="2256970"/>
                </a:lnTo>
                <a:close/>
                <a:moveTo>
                  <a:pt x="2199999" y="1654628"/>
                </a:moveTo>
                <a:lnTo>
                  <a:pt x="1949628" y="2155370"/>
                </a:lnTo>
                <a:lnTo>
                  <a:pt x="1260199" y="2155370"/>
                </a:lnTo>
                <a:lnTo>
                  <a:pt x="1009828" y="1654628"/>
                </a:lnTo>
                <a:lnTo>
                  <a:pt x="1260199" y="1153885"/>
                </a:lnTo>
                <a:lnTo>
                  <a:pt x="1949628" y="1153885"/>
                </a:lnTo>
                <a:close/>
                <a:moveTo>
                  <a:pt x="2199999" y="551543"/>
                </a:moveTo>
                <a:lnTo>
                  <a:pt x="1949628" y="1052285"/>
                </a:lnTo>
                <a:lnTo>
                  <a:pt x="1260199" y="1052285"/>
                </a:lnTo>
                <a:lnTo>
                  <a:pt x="1009828" y="551543"/>
                </a:lnTo>
                <a:lnTo>
                  <a:pt x="1260199" y="50800"/>
                </a:lnTo>
                <a:lnTo>
                  <a:pt x="1949628" y="50800"/>
                </a:lnTo>
                <a:close/>
                <a:moveTo>
                  <a:pt x="3209828" y="5515425"/>
                </a:moveTo>
                <a:lnTo>
                  <a:pt x="2959457" y="6016167"/>
                </a:lnTo>
                <a:lnTo>
                  <a:pt x="2270028" y="6016167"/>
                </a:lnTo>
                <a:lnTo>
                  <a:pt x="2019657" y="5515425"/>
                </a:lnTo>
                <a:lnTo>
                  <a:pt x="2270028" y="5014682"/>
                </a:lnTo>
                <a:lnTo>
                  <a:pt x="2959457" y="5014682"/>
                </a:lnTo>
                <a:close/>
                <a:moveTo>
                  <a:pt x="3209828" y="4412340"/>
                </a:moveTo>
                <a:lnTo>
                  <a:pt x="2959457" y="4913082"/>
                </a:lnTo>
                <a:lnTo>
                  <a:pt x="2270028" y="4913082"/>
                </a:lnTo>
                <a:lnTo>
                  <a:pt x="2019657" y="4412340"/>
                </a:lnTo>
                <a:lnTo>
                  <a:pt x="2270028" y="3911597"/>
                </a:lnTo>
                <a:lnTo>
                  <a:pt x="2959457" y="3911597"/>
                </a:lnTo>
                <a:close/>
                <a:moveTo>
                  <a:pt x="3209828" y="3309255"/>
                </a:moveTo>
                <a:lnTo>
                  <a:pt x="2959457" y="3809997"/>
                </a:lnTo>
                <a:lnTo>
                  <a:pt x="2270028" y="3809997"/>
                </a:lnTo>
                <a:lnTo>
                  <a:pt x="2019657" y="3309255"/>
                </a:lnTo>
                <a:lnTo>
                  <a:pt x="2270028" y="2808512"/>
                </a:lnTo>
                <a:lnTo>
                  <a:pt x="2959457" y="2808512"/>
                </a:lnTo>
                <a:close/>
                <a:moveTo>
                  <a:pt x="3209828" y="2206170"/>
                </a:moveTo>
                <a:lnTo>
                  <a:pt x="2959457" y="2706912"/>
                </a:lnTo>
                <a:lnTo>
                  <a:pt x="2270028" y="2706912"/>
                </a:lnTo>
                <a:lnTo>
                  <a:pt x="2019657" y="2206170"/>
                </a:lnTo>
                <a:lnTo>
                  <a:pt x="2270028" y="1705427"/>
                </a:lnTo>
                <a:lnTo>
                  <a:pt x="2959457" y="1705427"/>
                </a:lnTo>
                <a:close/>
                <a:moveTo>
                  <a:pt x="3209828" y="1103085"/>
                </a:moveTo>
                <a:lnTo>
                  <a:pt x="2959457" y="1603827"/>
                </a:lnTo>
                <a:lnTo>
                  <a:pt x="2270028" y="1603827"/>
                </a:lnTo>
                <a:lnTo>
                  <a:pt x="2019657" y="1103085"/>
                </a:lnTo>
                <a:lnTo>
                  <a:pt x="2270028" y="602342"/>
                </a:lnTo>
                <a:lnTo>
                  <a:pt x="2959457" y="602342"/>
                </a:lnTo>
                <a:close/>
                <a:moveTo>
                  <a:pt x="4200426" y="5014682"/>
                </a:moveTo>
                <a:lnTo>
                  <a:pt x="3950056" y="5515424"/>
                </a:lnTo>
                <a:lnTo>
                  <a:pt x="3260627" y="5515424"/>
                </a:lnTo>
                <a:lnTo>
                  <a:pt x="3010256" y="5014682"/>
                </a:lnTo>
                <a:lnTo>
                  <a:pt x="3260627" y="4513939"/>
                </a:lnTo>
                <a:lnTo>
                  <a:pt x="3950056" y="4513939"/>
                </a:lnTo>
                <a:close/>
                <a:moveTo>
                  <a:pt x="4200426" y="3911597"/>
                </a:moveTo>
                <a:lnTo>
                  <a:pt x="3950056" y="4412339"/>
                </a:lnTo>
                <a:lnTo>
                  <a:pt x="3260627" y="4412339"/>
                </a:lnTo>
                <a:lnTo>
                  <a:pt x="3010256" y="3911597"/>
                </a:lnTo>
                <a:lnTo>
                  <a:pt x="3260627" y="3410854"/>
                </a:lnTo>
                <a:lnTo>
                  <a:pt x="3950056" y="3410854"/>
                </a:lnTo>
                <a:close/>
                <a:moveTo>
                  <a:pt x="4200426" y="2808512"/>
                </a:moveTo>
                <a:lnTo>
                  <a:pt x="3950056" y="3309254"/>
                </a:lnTo>
                <a:lnTo>
                  <a:pt x="3260627" y="3309254"/>
                </a:lnTo>
                <a:lnTo>
                  <a:pt x="3010256" y="2808512"/>
                </a:lnTo>
                <a:lnTo>
                  <a:pt x="3260627" y="2307769"/>
                </a:lnTo>
                <a:lnTo>
                  <a:pt x="3950056" y="2307769"/>
                </a:lnTo>
                <a:close/>
                <a:moveTo>
                  <a:pt x="4200426" y="1705427"/>
                </a:moveTo>
                <a:lnTo>
                  <a:pt x="3950056" y="2206169"/>
                </a:lnTo>
                <a:lnTo>
                  <a:pt x="3260627" y="2206169"/>
                </a:lnTo>
                <a:lnTo>
                  <a:pt x="3010256" y="1705427"/>
                </a:lnTo>
                <a:lnTo>
                  <a:pt x="3260627" y="1204684"/>
                </a:lnTo>
                <a:lnTo>
                  <a:pt x="3950056" y="1204684"/>
                </a:lnTo>
                <a:close/>
                <a:moveTo>
                  <a:pt x="4200426" y="602342"/>
                </a:moveTo>
                <a:lnTo>
                  <a:pt x="3950056" y="1103084"/>
                </a:lnTo>
                <a:lnTo>
                  <a:pt x="3260627" y="1103084"/>
                </a:lnTo>
                <a:lnTo>
                  <a:pt x="3010256" y="602342"/>
                </a:lnTo>
                <a:lnTo>
                  <a:pt x="3260627" y="101599"/>
                </a:lnTo>
                <a:lnTo>
                  <a:pt x="3950056" y="101599"/>
                </a:lnTo>
                <a:close/>
                <a:moveTo>
                  <a:pt x="5191024" y="5515425"/>
                </a:moveTo>
                <a:lnTo>
                  <a:pt x="4940654" y="6016167"/>
                </a:lnTo>
                <a:lnTo>
                  <a:pt x="4251225" y="6016167"/>
                </a:lnTo>
                <a:lnTo>
                  <a:pt x="4000855" y="5515425"/>
                </a:lnTo>
                <a:lnTo>
                  <a:pt x="4251225" y="5014682"/>
                </a:lnTo>
                <a:lnTo>
                  <a:pt x="4940654" y="5014682"/>
                </a:lnTo>
                <a:close/>
                <a:moveTo>
                  <a:pt x="5191024" y="4412340"/>
                </a:moveTo>
                <a:lnTo>
                  <a:pt x="4940654" y="4913082"/>
                </a:lnTo>
                <a:lnTo>
                  <a:pt x="4251225" y="4913082"/>
                </a:lnTo>
                <a:lnTo>
                  <a:pt x="4000855" y="4412340"/>
                </a:lnTo>
                <a:lnTo>
                  <a:pt x="4251225" y="3911597"/>
                </a:lnTo>
                <a:lnTo>
                  <a:pt x="4940654" y="3911597"/>
                </a:lnTo>
                <a:close/>
                <a:moveTo>
                  <a:pt x="5191024" y="3309255"/>
                </a:moveTo>
                <a:lnTo>
                  <a:pt x="4940654" y="3809997"/>
                </a:lnTo>
                <a:lnTo>
                  <a:pt x="4251225" y="3809997"/>
                </a:lnTo>
                <a:lnTo>
                  <a:pt x="4000855" y="3309255"/>
                </a:lnTo>
                <a:lnTo>
                  <a:pt x="4251225" y="2808512"/>
                </a:lnTo>
                <a:lnTo>
                  <a:pt x="4940654" y="2808512"/>
                </a:lnTo>
                <a:close/>
                <a:moveTo>
                  <a:pt x="5191024" y="2206170"/>
                </a:moveTo>
                <a:lnTo>
                  <a:pt x="4940654" y="2706912"/>
                </a:lnTo>
                <a:lnTo>
                  <a:pt x="4251225" y="2706912"/>
                </a:lnTo>
                <a:lnTo>
                  <a:pt x="4000855" y="2206170"/>
                </a:lnTo>
                <a:lnTo>
                  <a:pt x="4251225" y="1705427"/>
                </a:lnTo>
                <a:lnTo>
                  <a:pt x="4940654" y="1705427"/>
                </a:lnTo>
                <a:close/>
                <a:moveTo>
                  <a:pt x="5191024" y="1103085"/>
                </a:moveTo>
                <a:lnTo>
                  <a:pt x="4940654" y="1603827"/>
                </a:lnTo>
                <a:lnTo>
                  <a:pt x="4251225" y="1603827"/>
                </a:lnTo>
                <a:lnTo>
                  <a:pt x="4000855" y="1103085"/>
                </a:lnTo>
                <a:lnTo>
                  <a:pt x="4251225" y="602342"/>
                </a:lnTo>
                <a:lnTo>
                  <a:pt x="4940654" y="602342"/>
                </a:lnTo>
                <a:close/>
                <a:moveTo>
                  <a:pt x="6181623" y="4913083"/>
                </a:moveTo>
                <a:lnTo>
                  <a:pt x="5931253" y="5413825"/>
                </a:lnTo>
                <a:lnTo>
                  <a:pt x="5241824" y="5413825"/>
                </a:lnTo>
                <a:lnTo>
                  <a:pt x="4991453" y="4913083"/>
                </a:lnTo>
                <a:lnTo>
                  <a:pt x="5241824" y="4412340"/>
                </a:lnTo>
                <a:lnTo>
                  <a:pt x="5931253" y="4412340"/>
                </a:lnTo>
                <a:close/>
                <a:moveTo>
                  <a:pt x="6181623" y="3809998"/>
                </a:moveTo>
                <a:lnTo>
                  <a:pt x="5931253" y="4310740"/>
                </a:lnTo>
                <a:lnTo>
                  <a:pt x="5241824" y="4310740"/>
                </a:lnTo>
                <a:lnTo>
                  <a:pt x="4991453" y="3809998"/>
                </a:lnTo>
                <a:lnTo>
                  <a:pt x="5241824" y="3309255"/>
                </a:lnTo>
                <a:lnTo>
                  <a:pt x="5931253" y="3309255"/>
                </a:lnTo>
                <a:close/>
                <a:moveTo>
                  <a:pt x="6181623" y="2706913"/>
                </a:moveTo>
                <a:lnTo>
                  <a:pt x="5931253" y="3207655"/>
                </a:lnTo>
                <a:lnTo>
                  <a:pt x="5241824" y="3207655"/>
                </a:lnTo>
                <a:lnTo>
                  <a:pt x="4991453" y="2706913"/>
                </a:lnTo>
                <a:lnTo>
                  <a:pt x="5241824" y="2206170"/>
                </a:lnTo>
                <a:lnTo>
                  <a:pt x="5931253" y="2206170"/>
                </a:lnTo>
                <a:close/>
                <a:moveTo>
                  <a:pt x="6181623" y="1603828"/>
                </a:moveTo>
                <a:lnTo>
                  <a:pt x="5931253" y="2104570"/>
                </a:lnTo>
                <a:lnTo>
                  <a:pt x="5241824" y="2104570"/>
                </a:lnTo>
                <a:lnTo>
                  <a:pt x="4991453" y="1603828"/>
                </a:lnTo>
                <a:lnTo>
                  <a:pt x="5241824" y="1103085"/>
                </a:lnTo>
                <a:lnTo>
                  <a:pt x="5931253" y="1103085"/>
                </a:lnTo>
                <a:close/>
                <a:moveTo>
                  <a:pt x="6181623" y="500743"/>
                </a:moveTo>
                <a:lnTo>
                  <a:pt x="5931253" y="1001485"/>
                </a:lnTo>
                <a:lnTo>
                  <a:pt x="5241824" y="1001485"/>
                </a:lnTo>
                <a:lnTo>
                  <a:pt x="4991453" y="500743"/>
                </a:lnTo>
                <a:lnTo>
                  <a:pt x="5241824" y="0"/>
                </a:lnTo>
                <a:lnTo>
                  <a:pt x="5931253" y="0"/>
                </a:lnTo>
                <a:close/>
                <a:moveTo>
                  <a:pt x="7172223" y="1103085"/>
                </a:moveTo>
                <a:lnTo>
                  <a:pt x="6921851" y="1603827"/>
                </a:lnTo>
                <a:lnTo>
                  <a:pt x="6232423" y="1603827"/>
                </a:lnTo>
                <a:lnTo>
                  <a:pt x="5982052" y="1103085"/>
                </a:lnTo>
                <a:lnTo>
                  <a:pt x="6232423" y="602342"/>
                </a:lnTo>
                <a:lnTo>
                  <a:pt x="6921852" y="602342"/>
                </a:lnTo>
                <a:close/>
                <a:moveTo>
                  <a:pt x="7172226" y="3309255"/>
                </a:moveTo>
                <a:lnTo>
                  <a:pt x="6921854" y="3809997"/>
                </a:lnTo>
                <a:lnTo>
                  <a:pt x="6232425" y="3809997"/>
                </a:lnTo>
                <a:lnTo>
                  <a:pt x="5982054" y="3309255"/>
                </a:lnTo>
                <a:lnTo>
                  <a:pt x="6232425" y="2808512"/>
                </a:lnTo>
                <a:lnTo>
                  <a:pt x="6921854" y="2808512"/>
                </a:lnTo>
                <a:close/>
                <a:moveTo>
                  <a:pt x="7172226" y="4412340"/>
                </a:moveTo>
                <a:lnTo>
                  <a:pt x="6921855" y="4913082"/>
                </a:lnTo>
                <a:lnTo>
                  <a:pt x="6232426" y="4913082"/>
                </a:lnTo>
                <a:lnTo>
                  <a:pt x="5982055" y="4412340"/>
                </a:lnTo>
                <a:lnTo>
                  <a:pt x="6232426" y="3911597"/>
                </a:lnTo>
                <a:lnTo>
                  <a:pt x="6921855" y="3911597"/>
                </a:lnTo>
                <a:close/>
                <a:moveTo>
                  <a:pt x="7172226" y="5515425"/>
                </a:moveTo>
                <a:lnTo>
                  <a:pt x="6921855" y="6016167"/>
                </a:lnTo>
                <a:lnTo>
                  <a:pt x="6232426" y="6016167"/>
                </a:lnTo>
                <a:lnTo>
                  <a:pt x="5982055" y="5515425"/>
                </a:lnTo>
                <a:lnTo>
                  <a:pt x="6232426" y="5014682"/>
                </a:lnTo>
                <a:lnTo>
                  <a:pt x="6921855" y="5014682"/>
                </a:lnTo>
                <a:close/>
                <a:moveTo>
                  <a:pt x="7172226" y="2206170"/>
                </a:moveTo>
                <a:lnTo>
                  <a:pt x="6921855" y="2706912"/>
                </a:lnTo>
                <a:lnTo>
                  <a:pt x="6232426" y="2706912"/>
                </a:lnTo>
                <a:lnTo>
                  <a:pt x="5982055" y="2206170"/>
                </a:lnTo>
                <a:lnTo>
                  <a:pt x="6232426" y="1705427"/>
                </a:lnTo>
                <a:lnTo>
                  <a:pt x="6921855" y="1705427"/>
                </a:lnTo>
                <a:close/>
                <a:moveTo>
                  <a:pt x="8162823" y="2808513"/>
                </a:moveTo>
                <a:lnTo>
                  <a:pt x="7912452" y="3309255"/>
                </a:lnTo>
                <a:lnTo>
                  <a:pt x="7223023" y="3309255"/>
                </a:lnTo>
                <a:lnTo>
                  <a:pt x="6972652" y="2808513"/>
                </a:lnTo>
                <a:lnTo>
                  <a:pt x="7223023" y="2307770"/>
                </a:lnTo>
                <a:lnTo>
                  <a:pt x="7912452" y="2307770"/>
                </a:lnTo>
                <a:close/>
                <a:moveTo>
                  <a:pt x="8162823" y="5014683"/>
                </a:moveTo>
                <a:lnTo>
                  <a:pt x="7912452" y="5515425"/>
                </a:lnTo>
                <a:lnTo>
                  <a:pt x="7223023" y="5515425"/>
                </a:lnTo>
                <a:lnTo>
                  <a:pt x="6972652" y="5014683"/>
                </a:lnTo>
                <a:lnTo>
                  <a:pt x="7223023" y="4513940"/>
                </a:lnTo>
                <a:lnTo>
                  <a:pt x="7912452" y="4513940"/>
                </a:lnTo>
                <a:close/>
                <a:moveTo>
                  <a:pt x="8162823" y="3911598"/>
                </a:moveTo>
                <a:lnTo>
                  <a:pt x="7912452" y="4412340"/>
                </a:lnTo>
                <a:lnTo>
                  <a:pt x="7223023" y="4412340"/>
                </a:lnTo>
                <a:lnTo>
                  <a:pt x="6972652" y="3911598"/>
                </a:lnTo>
                <a:lnTo>
                  <a:pt x="7223023" y="3410855"/>
                </a:lnTo>
                <a:lnTo>
                  <a:pt x="7912452" y="3410855"/>
                </a:lnTo>
                <a:close/>
                <a:moveTo>
                  <a:pt x="8162823" y="1705428"/>
                </a:moveTo>
                <a:lnTo>
                  <a:pt x="7912452" y="2206170"/>
                </a:lnTo>
                <a:lnTo>
                  <a:pt x="7223023" y="2206170"/>
                </a:lnTo>
                <a:lnTo>
                  <a:pt x="6972652" y="1705428"/>
                </a:lnTo>
                <a:lnTo>
                  <a:pt x="7223023" y="1204685"/>
                </a:lnTo>
                <a:lnTo>
                  <a:pt x="7912452" y="1204685"/>
                </a:lnTo>
                <a:close/>
                <a:moveTo>
                  <a:pt x="8162823" y="602343"/>
                </a:moveTo>
                <a:lnTo>
                  <a:pt x="7912452" y="1103085"/>
                </a:lnTo>
                <a:lnTo>
                  <a:pt x="7223023" y="1103085"/>
                </a:lnTo>
                <a:lnTo>
                  <a:pt x="6972652" y="602343"/>
                </a:lnTo>
                <a:lnTo>
                  <a:pt x="7223023" y="101600"/>
                </a:lnTo>
                <a:lnTo>
                  <a:pt x="7912452" y="101600"/>
                </a:lnTo>
                <a:close/>
              </a:path>
            </a:pathLst>
          </a:custGeom>
          <a:blipFill dpi="0" rotWithShape="0">
            <a:blip r:embed="rId3"/>
            <a:srcRect/>
            <a:stretch>
              <a:fillRect/>
            </a:stretch>
          </a:blipFill>
          <a:effectLst>
            <a:innerShdw blurRad="508000" dist="50800" dir="918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117" name="TextBox 1116">
            <a:extLst>
              <a:ext uri="{FF2B5EF4-FFF2-40B4-BE49-F238E27FC236}">
                <a16:creationId xmlns:a16="http://schemas.microsoft.com/office/drawing/2014/main" id="{CA3D8F54-C46D-9D9A-F30C-AE39DCA66721}"/>
              </a:ext>
            </a:extLst>
          </p:cNvPr>
          <p:cNvSpPr txBox="1"/>
          <p:nvPr/>
        </p:nvSpPr>
        <p:spPr>
          <a:xfrm>
            <a:off x="0" y="0"/>
            <a:ext cx="9923036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chemeClr val="bg1"/>
                </a:solidFill>
                <a:latin typeface="Montserrat" panose="00000500000000000000" pitchFamily="2" charset="0"/>
              </a:rPr>
              <a:t>Introduction</a:t>
            </a:r>
            <a:endParaRPr lang="en-IN" sz="96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118" name="TextBox 1117">
            <a:extLst>
              <a:ext uri="{FF2B5EF4-FFF2-40B4-BE49-F238E27FC236}">
                <a16:creationId xmlns:a16="http://schemas.microsoft.com/office/drawing/2014/main" id="{1893A869-356D-20D1-7889-BE603F330AD7}"/>
              </a:ext>
            </a:extLst>
          </p:cNvPr>
          <p:cNvSpPr txBox="1"/>
          <p:nvPr/>
        </p:nvSpPr>
        <p:spPr>
          <a:xfrm>
            <a:off x="109728" y="1200329"/>
            <a:ext cx="6899947" cy="48320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The Hostel Management System is a web-based solution streamlining</a:t>
            </a:r>
          </a:p>
          <a:p>
            <a:r>
              <a:rPr lang="en-US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 hostel operations by automating </a:t>
            </a:r>
          </a:p>
          <a:p>
            <a:r>
              <a:rPr lang="en-US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room allocations, leave approvals, and student records. </a:t>
            </a:r>
          </a:p>
          <a:p>
            <a:endParaRPr lang="en-US" sz="28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It ensures efficiency, data accuracy, and secure access, providing administrators with centralized control and students with convenient digital services.</a:t>
            </a:r>
          </a:p>
        </p:txBody>
      </p:sp>
    </p:spTree>
    <p:extLst>
      <p:ext uri="{BB962C8B-B14F-4D97-AF65-F5344CB8AC3E}">
        <p14:creationId xmlns:p14="http://schemas.microsoft.com/office/powerpoint/2010/main" val="2724116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47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DEC0FA-369C-CE58-5351-AEA68F975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8167C1-CA01-D80F-EF76-BAE4DE8ED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35" y="1394224"/>
            <a:ext cx="10588926" cy="49718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AD95F7-1054-DD46-E39C-92F70CB5F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35" y="1351022"/>
            <a:ext cx="10588926" cy="48973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58CD79-44E9-AFF6-CEB3-A680A69032BB}"/>
              </a:ext>
            </a:extLst>
          </p:cNvPr>
          <p:cNvSpPr txBox="1"/>
          <p:nvPr/>
        </p:nvSpPr>
        <p:spPr>
          <a:xfrm>
            <a:off x="4519609" y="695501"/>
            <a:ext cx="3152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Admin Dashboard</a:t>
            </a:r>
          </a:p>
        </p:txBody>
      </p:sp>
    </p:spTree>
    <p:extLst>
      <p:ext uri="{BB962C8B-B14F-4D97-AF65-F5344CB8AC3E}">
        <p14:creationId xmlns:p14="http://schemas.microsoft.com/office/powerpoint/2010/main" val="17243295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47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3A4A7F-E422-C4E9-AF1B-024D59796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777A0F-B343-C6A1-7EE2-C5A351E48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3067" y="-2670995"/>
            <a:ext cx="3135492" cy="35834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7E0D03-4808-FFD1-457D-3F93290FFEA8}"/>
              </a:ext>
            </a:extLst>
          </p:cNvPr>
          <p:cNvSpPr txBox="1"/>
          <p:nvPr/>
        </p:nvSpPr>
        <p:spPr>
          <a:xfrm>
            <a:off x="3367548" y="-1708657"/>
            <a:ext cx="545690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  <a:latin typeface="Montserrat" panose="00000500000000000000" pitchFamily="2" charset="0"/>
              </a:rPr>
              <a:t>Leave Module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8BE10-4353-7F34-A418-9E6200383D3C}"/>
              </a:ext>
            </a:extLst>
          </p:cNvPr>
          <p:cNvSpPr txBox="1"/>
          <p:nvPr/>
        </p:nvSpPr>
        <p:spPr>
          <a:xfrm>
            <a:off x="12498875" y="-1293159"/>
            <a:ext cx="8751707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Accelerate the Leave Verification process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Leave Request with duration and reason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Three way Authentication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Admin can approve or reject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Notification &amp; leave history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4BCDC-F1B7-2C13-352F-676AB4381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0" t="15459" r="15135" b="11325"/>
          <a:stretch/>
        </p:blipFill>
        <p:spPr>
          <a:xfrm>
            <a:off x="11975690" y="7098233"/>
            <a:ext cx="3401962" cy="41000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CDD417-C637-A38C-8723-D40E584D8E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37" y="1322941"/>
            <a:ext cx="10502902" cy="4865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9A756D-8CCE-9010-404C-EABAAF4D2F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37" y="8895705"/>
            <a:ext cx="9791700" cy="4605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604392-62E8-57B3-8C33-E558F550B1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2980" y="1789055"/>
            <a:ext cx="10058400" cy="46913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488E77-D350-8523-9177-DFDA01963672}"/>
              </a:ext>
            </a:extLst>
          </p:cNvPr>
          <p:cNvSpPr txBox="1"/>
          <p:nvPr/>
        </p:nvSpPr>
        <p:spPr>
          <a:xfrm>
            <a:off x="5327648" y="669261"/>
            <a:ext cx="198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User Login</a:t>
            </a:r>
          </a:p>
        </p:txBody>
      </p:sp>
    </p:spTree>
    <p:extLst>
      <p:ext uri="{BB962C8B-B14F-4D97-AF65-F5344CB8AC3E}">
        <p14:creationId xmlns:p14="http://schemas.microsoft.com/office/powerpoint/2010/main" val="13584758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47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4B54E2-14A6-E80C-5C3B-85C3375BA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73AFD9-F367-BCB5-EEC6-3F1F8E63F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3067" y="-2670995"/>
            <a:ext cx="3135492" cy="35834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E805E0-BB3C-5409-3AFC-F010E8FE825D}"/>
              </a:ext>
            </a:extLst>
          </p:cNvPr>
          <p:cNvSpPr txBox="1"/>
          <p:nvPr/>
        </p:nvSpPr>
        <p:spPr>
          <a:xfrm>
            <a:off x="3367548" y="-1708657"/>
            <a:ext cx="545690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  <a:latin typeface="Montserrat" panose="00000500000000000000" pitchFamily="2" charset="0"/>
              </a:rPr>
              <a:t>Leave Module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D055B-995D-6347-7675-F07A80EFD7A6}"/>
              </a:ext>
            </a:extLst>
          </p:cNvPr>
          <p:cNvSpPr txBox="1"/>
          <p:nvPr/>
        </p:nvSpPr>
        <p:spPr>
          <a:xfrm>
            <a:off x="12498875" y="-1293159"/>
            <a:ext cx="8751707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Accelerate the Leave Verification process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Leave Request with duration and reason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Three way Authentication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Admin can approve or reject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Notification &amp; leave history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5403F-E5B2-6E1F-B27B-5C8780E75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0" t="15459" r="15135" b="11325"/>
          <a:stretch/>
        </p:blipFill>
        <p:spPr>
          <a:xfrm>
            <a:off x="11975690" y="7098233"/>
            <a:ext cx="3401962" cy="41000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15DD28-166D-2844-1113-B817B8AC8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840" y="-6998618"/>
            <a:ext cx="9791700" cy="46051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FE81AB-621D-B3C3-0560-F596BB8946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64247" y="3846176"/>
            <a:ext cx="10588926" cy="49635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3EAD7D-85F4-A352-F62C-12F2F3BAAF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35" y="1394224"/>
            <a:ext cx="10588926" cy="49718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22B87D-B32C-EC5D-E1EB-2EABA42C0526}"/>
              </a:ext>
            </a:extLst>
          </p:cNvPr>
          <p:cNvSpPr txBox="1"/>
          <p:nvPr/>
        </p:nvSpPr>
        <p:spPr>
          <a:xfrm>
            <a:off x="4705347" y="676610"/>
            <a:ext cx="2781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User Dashboard</a:t>
            </a:r>
          </a:p>
        </p:txBody>
      </p:sp>
    </p:spTree>
    <p:extLst>
      <p:ext uri="{BB962C8B-B14F-4D97-AF65-F5344CB8AC3E}">
        <p14:creationId xmlns:p14="http://schemas.microsoft.com/office/powerpoint/2010/main" val="26751914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47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0B7435-E383-09CF-4F80-3E3F3DDB2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254205-5EF6-5D47-57A7-124C75FDB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3067" y="-2670995"/>
            <a:ext cx="3135492" cy="35834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EC6638-53D7-BCC6-805F-4D81B82D500A}"/>
              </a:ext>
            </a:extLst>
          </p:cNvPr>
          <p:cNvSpPr txBox="1"/>
          <p:nvPr/>
        </p:nvSpPr>
        <p:spPr>
          <a:xfrm>
            <a:off x="3367548" y="-1708657"/>
            <a:ext cx="545690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  <a:latin typeface="Montserrat" panose="00000500000000000000" pitchFamily="2" charset="0"/>
              </a:rPr>
              <a:t>Leave Module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C1099C-20DB-0178-A16D-3E6E584C4748}"/>
              </a:ext>
            </a:extLst>
          </p:cNvPr>
          <p:cNvSpPr txBox="1"/>
          <p:nvPr/>
        </p:nvSpPr>
        <p:spPr>
          <a:xfrm>
            <a:off x="12498875" y="-1293159"/>
            <a:ext cx="8751707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Accelerate the Leave Verification process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Leave Request with duration and reason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Three way Authentication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Admin can approve or reject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Notification &amp; leave history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466949-7D83-16E7-0EFB-6A604F575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0" t="15459" r="15135" b="11325"/>
          <a:stretch/>
        </p:blipFill>
        <p:spPr>
          <a:xfrm>
            <a:off x="11975690" y="7098233"/>
            <a:ext cx="3401962" cy="41000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A6B97E-230B-835A-43D0-39FA9F676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840" y="-6998618"/>
            <a:ext cx="9791700" cy="4605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F3381B-E43E-3EB8-1028-AF5A2C4861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8" y="1636655"/>
            <a:ext cx="10058400" cy="46913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D87B1A-B0A0-59F9-3D74-88D4F126C0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64247" y="3846176"/>
            <a:ext cx="10588926" cy="49635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1C943E-05A8-A569-422E-89E3509AE550}"/>
              </a:ext>
            </a:extLst>
          </p:cNvPr>
          <p:cNvSpPr txBox="1"/>
          <p:nvPr/>
        </p:nvSpPr>
        <p:spPr>
          <a:xfrm>
            <a:off x="4965700" y="907443"/>
            <a:ext cx="287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Montserrat" panose="00000500000000000000" pitchFamily="2" charset="0"/>
              </a:rPr>
              <a:t>Manage Students</a:t>
            </a:r>
          </a:p>
        </p:txBody>
      </p:sp>
    </p:spTree>
    <p:extLst>
      <p:ext uri="{BB962C8B-B14F-4D97-AF65-F5344CB8AC3E}">
        <p14:creationId xmlns:p14="http://schemas.microsoft.com/office/powerpoint/2010/main" val="2274894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47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71F361-CA62-7A9A-5A8D-8D8C741B0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9DAD9E-9B0C-E496-99E6-595E61E16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3067" y="-2670995"/>
            <a:ext cx="3135492" cy="35834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4FFD0A-A800-F022-71F4-F24C2572F393}"/>
              </a:ext>
            </a:extLst>
          </p:cNvPr>
          <p:cNvSpPr txBox="1"/>
          <p:nvPr/>
        </p:nvSpPr>
        <p:spPr>
          <a:xfrm>
            <a:off x="3367548" y="-1708657"/>
            <a:ext cx="545690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  <a:latin typeface="Montserrat" panose="00000500000000000000" pitchFamily="2" charset="0"/>
              </a:rPr>
              <a:t>Leave Module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EBD607-7E9A-ABEE-A8FB-8A2C30027E22}"/>
              </a:ext>
            </a:extLst>
          </p:cNvPr>
          <p:cNvSpPr txBox="1"/>
          <p:nvPr/>
        </p:nvSpPr>
        <p:spPr>
          <a:xfrm>
            <a:off x="12498875" y="-1293159"/>
            <a:ext cx="8751707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Accelerate the Leave Verification process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Leave Request with duration and reason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Three way Authentication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Admin can approve or reject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Notification &amp; leave history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3B9B7-FC0F-5B6A-2A04-614B0CC20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0" t="15459" r="15135" b="11325"/>
          <a:stretch/>
        </p:blipFill>
        <p:spPr>
          <a:xfrm>
            <a:off x="11975690" y="7098233"/>
            <a:ext cx="3401962" cy="41000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CF2E54-3B82-C386-00C4-7C4B538AC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58400" y="7770755"/>
            <a:ext cx="10058400" cy="46913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C3D428-CC38-5F81-D471-A6EB64F1F6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35" y="1402497"/>
            <a:ext cx="10588926" cy="49635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C3D37C-4F11-5E4A-84AB-4AE1563ED8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3735" y="4612317"/>
            <a:ext cx="10588926" cy="49718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7252F9-7B93-B70D-416A-713B49B0184A}"/>
              </a:ext>
            </a:extLst>
          </p:cNvPr>
          <p:cNvSpPr txBox="1"/>
          <p:nvPr/>
        </p:nvSpPr>
        <p:spPr>
          <a:xfrm>
            <a:off x="4108447" y="676610"/>
            <a:ext cx="3975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Manage Leave Request</a:t>
            </a:r>
          </a:p>
        </p:txBody>
      </p:sp>
    </p:spTree>
    <p:extLst>
      <p:ext uri="{BB962C8B-B14F-4D97-AF65-F5344CB8AC3E}">
        <p14:creationId xmlns:p14="http://schemas.microsoft.com/office/powerpoint/2010/main" val="2165505066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47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3C91D8-48A7-CE2D-DCDD-C15FB1739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2EA0A9-D233-E3F2-DC85-24548FA3C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43067" y="-2670995"/>
            <a:ext cx="3135492" cy="35834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E7069E-5364-21F7-17BF-AF97325C0A0E}"/>
              </a:ext>
            </a:extLst>
          </p:cNvPr>
          <p:cNvSpPr txBox="1"/>
          <p:nvPr/>
        </p:nvSpPr>
        <p:spPr>
          <a:xfrm>
            <a:off x="3367548" y="-1708657"/>
            <a:ext cx="5456903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  <a:latin typeface="Montserrat" panose="00000500000000000000" pitchFamily="2" charset="0"/>
              </a:rPr>
              <a:t>Leave Module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706F18-563D-5413-A302-3C759BC615FC}"/>
              </a:ext>
            </a:extLst>
          </p:cNvPr>
          <p:cNvSpPr txBox="1"/>
          <p:nvPr/>
        </p:nvSpPr>
        <p:spPr>
          <a:xfrm>
            <a:off x="12498875" y="-1293159"/>
            <a:ext cx="8751707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Accelerate the Leave Verification process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Leave Request with duration and reason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Three way Authentication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Admin can approve or reject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Notification &amp; leave history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2E727B-3225-8B05-43F8-294A0A1AD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0" t="15459" r="15135" b="11325"/>
          <a:stretch/>
        </p:blipFill>
        <p:spPr>
          <a:xfrm>
            <a:off x="11975690" y="7098233"/>
            <a:ext cx="3401962" cy="41000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261C81-3525-FA96-10A9-B9484AF99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35" y="-7650708"/>
            <a:ext cx="10588926" cy="49635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D3F809-CAA1-AEE1-E40F-1494CB2223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3735" y="4612317"/>
            <a:ext cx="10588926" cy="49718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A602D4-7957-02A7-FFAD-B930400627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35" y="1110643"/>
            <a:ext cx="11099390" cy="51594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C4B18F-C393-76FB-8BDE-96ADE1DE67AD}"/>
              </a:ext>
            </a:extLst>
          </p:cNvPr>
          <p:cNvSpPr txBox="1"/>
          <p:nvPr/>
        </p:nvSpPr>
        <p:spPr>
          <a:xfrm>
            <a:off x="4330699" y="445778"/>
            <a:ext cx="353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  <a:latin typeface="Montserrat" panose="00000500000000000000" pitchFamily="2" charset="0"/>
              </a:rPr>
              <a:t>Track Leave Request</a:t>
            </a:r>
          </a:p>
        </p:txBody>
      </p:sp>
    </p:spTree>
    <p:extLst>
      <p:ext uri="{BB962C8B-B14F-4D97-AF65-F5344CB8AC3E}">
        <p14:creationId xmlns:p14="http://schemas.microsoft.com/office/powerpoint/2010/main" val="1498926748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47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D320C9-3A74-13F5-5E0D-C296A97E7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FF1F6E-51E7-5F0B-3D6C-A20932F42275}"/>
              </a:ext>
            </a:extLst>
          </p:cNvPr>
          <p:cNvSpPr txBox="1"/>
          <p:nvPr/>
        </p:nvSpPr>
        <p:spPr>
          <a:xfrm>
            <a:off x="224284" y="0"/>
            <a:ext cx="11323281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5000" b="1" dirty="0">
                <a:solidFill>
                  <a:schemeClr val="bg1"/>
                </a:solidFill>
                <a:latin typeface="Montserrat" panose="00000500000000000000" pitchFamily="2" charset="0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6121D1-ECB8-1EE9-2596-B1F3D7D5D9F5}"/>
              </a:ext>
            </a:extLst>
          </p:cNvPr>
          <p:cNvSpPr txBox="1"/>
          <p:nvPr/>
        </p:nvSpPr>
        <p:spPr>
          <a:xfrm>
            <a:off x="224284" y="2256741"/>
            <a:ext cx="10903130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Streamline Hostel Administration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Enhance Student Access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Improve Data Accuracy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Real-Time Updates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Secure and Scalable Solution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Make Accountable to the </a:t>
            </a:r>
          </a:p>
          <a:p>
            <a:r>
              <a:rPr lang="en-IN" sz="4000" b="1" dirty="0">
                <a:solidFill>
                  <a:schemeClr val="bg1"/>
                </a:solidFill>
                <a:latin typeface="Montserrat" panose="00000500000000000000" pitchFamily="2" charset="0"/>
              </a:rPr>
              <a:t>     Authority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5EB481-9A02-277F-11C6-624D64FB3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0" t="15459" r="15135" b="11325"/>
          <a:stretch/>
        </p:blipFill>
        <p:spPr>
          <a:xfrm>
            <a:off x="8790038" y="2855632"/>
            <a:ext cx="3401962" cy="41000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A81B45-E82C-3FEC-3C5B-88A1FD7DE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7599" y="2256741"/>
            <a:ext cx="3135492" cy="358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09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47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1610F4-C58E-8A6C-A061-EDEAD6B2E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6546C22-A809-F451-1459-1F0BD5BA658F}"/>
              </a:ext>
            </a:extLst>
          </p:cNvPr>
          <p:cNvSpPr/>
          <p:nvPr/>
        </p:nvSpPr>
        <p:spPr>
          <a:xfrm rot="16200000">
            <a:off x="5624833" y="-6993856"/>
            <a:ext cx="9792053" cy="8849719"/>
          </a:xfrm>
          <a:custGeom>
            <a:avLst/>
            <a:gdLst>
              <a:gd name="connsiteX0" fmla="*/ 1190171 w 8162823"/>
              <a:gd name="connsiteY0" fmla="*/ 5502362 h 6016167"/>
              <a:gd name="connsiteX1" fmla="*/ 939800 w 8162823"/>
              <a:gd name="connsiteY1" fmla="*/ 6003104 h 6016167"/>
              <a:gd name="connsiteX2" fmla="*/ 250371 w 8162823"/>
              <a:gd name="connsiteY2" fmla="*/ 6003104 h 6016167"/>
              <a:gd name="connsiteX3" fmla="*/ 0 w 8162823"/>
              <a:gd name="connsiteY3" fmla="*/ 5502362 h 6016167"/>
              <a:gd name="connsiteX4" fmla="*/ 250371 w 8162823"/>
              <a:gd name="connsiteY4" fmla="*/ 5001619 h 6016167"/>
              <a:gd name="connsiteX5" fmla="*/ 939800 w 8162823"/>
              <a:gd name="connsiteY5" fmla="*/ 5001619 h 6016167"/>
              <a:gd name="connsiteX6" fmla="*/ 1190171 w 8162823"/>
              <a:gd name="connsiteY6" fmla="*/ 4399277 h 6016167"/>
              <a:gd name="connsiteX7" fmla="*/ 939800 w 8162823"/>
              <a:gd name="connsiteY7" fmla="*/ 4900019 h 6016167"/>
              <a:gd name="connsiteX8" fmla="*/ 250371 w 8162823"/>
              <a:gd name="connsiteY8" fmla="*/ 4900019 h 6016167"/>
              <a:gd name="connsiteX9" fmla="*/ 0 w 8162823"/>
              <a:gd name="connsiteY9" fmla="*/ 4399277 h 6016167"/>
              <a:gd name="connsiteX10" fmla="*/ 250371 w 8162823"/>
              <a:gd name="connsiteY10" fmla="*/ 3898534 h 6016167"/>
              <a:gd name="connsiteX11" fmla="*/ 939800 w 8162823"/>
              <a:gd name="connsiteY11" fmla="*/ 3898534 h 6016167"/>
              <a:gd name="connsiteX12" fmla="*/ 1190171 w 8162823"/>
              <a:gd name="connsiteY12" fmla="*/ 3296192 h 6016167"/>
              <a:gd name="connsiteX13" fmla="*/ 939800 w 8162823"/>
              <a:gd name="connsiteY13" fmla="*/ 3796934 h 6016167"/>
              <a:gd name="connsiteX14" fmla="*/ 250371 w 8162823"/>
              <a:gd name="connsiteY14" fmla="*/ 3796934 h 6016167"/>
              <a:gd name="connsiteX15" fmla="*/ 0 w 8162823"/>
              <a:gd name="connsiteY15" fmla="*/ 3296192 h 6016167"/>
              <a:gd name="connsiteX16" fmla="*/ 250371 w 8162823"/>
              <a:gd name="connsiteY16" fmla="*/ 2795449 h 6016167"/>
              <a:gd name="connsiteX17" fmla="*/ 939800 w 8162823"/>
              <a:gd name="connsiteY17" fmla="*/ 2795449 h 6016167"/>
              <a:gd name="connsiteX18" fmla="*/ 1190171 w 8162823"/>
              <a:gd name="connsiteY18" fmla="*/ 2193107 h 6016167"/>
              <a:gd name="connsiteX19" fmla="*/ 939800 w 8162823"/>
              <a:gd name="connsiteY19" fmla="*/ 2693849 h 6016167"/>
              <a:gd name="connsiteX20" fmla="*/ 250371 w 8162823"/>
              <a:gd name="connsiteY20" fmla="*/ 2693849 h 6016167"/>
              <a:gd name="connsiteX21" fmla="*/ 0 w 8162823"/>
              <a:gd name="connsiteY21" fmla="*/ 2193107 h 6016167"/>
              <a:gd name="connsiteX22" fmla="*/ 250371 w 8162823"/>
              <a:gd name="connsiteY22" fmla="*/ 1692364 h 6016167"/>
              <a:gd name="connsiteX23" fmla="*/ 939800 w 8162823"/>
              <a:gd name="connsiteY23" fmla="*/ 1692364 h 6016167"/>
              <a:gd name="connsiteX24" fmla="*/ 1190171 w 8162823"/>
              <a:gd name="connsiteY24" fmla="*/ 1090022 h 6016167"/>
              <a:gd name="connsiteX25" fmla="*/ 939800 w 8162823"/>
              <a:gd name="connsiteY25" fmla="*/ 1590764 h 6016167"/>
              <a:gd name="connsiteX26" fmla="*/ 250371 w 8162823"/>
              <a:gd name="connsiteY26" fmla="*/ 1590764 h 6016167"/>
              <a:gd name="connsiteX27" fmla="*/ 0 w 8162823"/>
              <a:gd name="connsiteY27" fmla="*/ 1090022 h 6016167"/>
              <a:gd name="connsiteX28" fmla="*/ 250371 w 8162823"/>
              <a:gd name="connsiteY28" fmla="*/ 589279 h 6016167"/>
              <a:gd name="connsiteX29" fmla="*/ 939800 w 8162823"/>
              <a:gd name="connsiteY29" fmla="*/ 589279 h 6016167"/>
              <a:gd name="connsiteX30" fmla="*/ 2199999 w 8162823"/>
              <a:gd name="connsiteY30" fmla="*/ 4963883 h 6016167"/>
              <a:gd name="connsiteX31" fmla="*/ 1949628 w 8162823"/>
              <a:gd name="connsiteY31" fmla="*/ 5464625 h 6016167"/>
              <a:gd name="connsiteX32" fmla="*/ 1260199 w 8162823"/>
              <a:gd name="connsiteY32" fmla="*/ 5464625 h 6016167"/>
              <a:gd name="connsiteX33" fmla="*/ 1009828 w 8162823"/>
              <a:gd name="connsiteY33" fmla="*/ 4963883 h 6016167"/>
              <a:gd name="connsiteX34" fmla="*/ 1260199 w 8162823"/>
              <a:gd name="connsiteY34" fmla="*/ 4463140 h 6016167"/>
              <a:gd name="connsiteX35" fmla="*/ 1949628 w 8162823"/>
              <a:gd name="connsiteY35" fmla="*/ 4463140 h 6016167"/>
              <a:gd name="connsiteX36" fmla="*/ 2199999 w 8162823"/>
              <a:gd name="connsiteY36" fmla="*/ 3860798 h 6016167"/>
              <a:gd name="connsiteX37" fmla="*/ 1949628 w 8162823"/>
              <a:gd name="connsiteY37" fmla="*/ 4361540 h 6016167"/>
              <a:gd name="connsiteX38" fmla="*/ 1260199 w 8162823"/>
              <a:gd name="connsiteY38" fmla="*/ 4361540 h 6016167"/>
              <a:gd name="connsiteX39" fmla="*/ 1009828 w 8162823"/>
              <a:gd name="connsiteY39" fmla="*/ 3860798 h 6016167"/>
              <a:gd name="connsiteX40" fmla="*/ 1260199 w 8162823"/>
              <a:gd name="connsiteY40" fmla="*/ 3360055 h 6016167"/>
              <a:gd name="connsiteX41" fmla="*/ 1949628 w 8162823"/>
              <a:gd name="connsiteY41" fmla="*/ 3360055 h 6016167"/>
              <a:gd name="connsiteX42" fmla="*/ 2199999 w 8162823"/>
              <a:gd name="connsiteY42" fmla="*/ 2757713 h 6016167"/>
              <a:gd name="connsiteX43" fmla="*/ 1949628 w 8162823"/>
              <a:gd name="connsiteY43" fmla="*/ 3258455 h 6016167"/>
              <a:gd name="connsiteX44" fmla="*/ 1260199 w 8162823"/>
              <a:gd name="connsiteY44" fmla="*/ 3258455 h 6016167"/>
              <a:gd name="connsiteX45" fmla="*/ 1009828 w 8162823"/>
              <a:gd name="connsiteY45" fmla="*/ 2757713 h 6016167"/>
              <a:gd name="connsiteX46" fmla="*/ 1260199 w 8162823"/>
              <a:gd name="connsiteY46" fmla="*/ 2256970 h 6016167"/>
              <a:gd name="connsiteX47" fmla="*/ 1949628 w 8162823"/>
              <a:gd name="connsiteY47" fmla="*/ 2256970 h 6016167"/>
              <a:gd name="connsiteX48" fmla="*/ 2199999 w 8162823"/>
              <a:gd name="connsiteY48" fmla="*/ 1654628 h 6016167"/>
              <a:gd name="connsiteX49" fmla="*/ 1949628 w 8162823"/>
              <a:gd name="connsiteY49" fmla="*/ 2155370 h 6016167"/>
              <a:gd name="connsiteX50" fmla="*/ 1260199 w 8162823"/>
              <a:gd name="connsiteY50" fmla="*/ 2155370 h 6016167"/>
              <a:gd name="connsiteX51" fmla="*/ 1009828 w 8162823"/>
              <a:gd name="connsiteY51" fmla="*/ 1654628 h 6016167"/>
              <a:gd name="connsiteX52" fmla="*/ 1260199 w 8162823"/>
              <a:gd name="connsiteY52" fmla="*/ 1153885 h 6016167"/>
              <a:gd name="connsiteX53" fmla="*/ 1949628 w 8162823"/>
              <a:gd name="connsiteY53" fmla="*/ 1153885 h 6016167"/>
              <a:gd name="connsiteX54" fmla="*/ 2199999 w 8162823"/>
              <a:gd name="connsiteY54" fmla="*/ 551543 h 6016167"/>
              <a:gd name="connsiteX55" fmla="*/ 1949628 w 8162823"/>
              <a:gd name="connsiteY55" fmla="*/ 1052285 h 6016167"/>
              <a:gd name="connsiteX56" fmla="*/ 1260199 w 8162823"/>
              <a:gd name="connsiteY56" fmla="*/ 1052285 h 6016167"/>
              <a:gd name="connsiteX57" fmla="*/ 1009828 w 8162823"/>
              <a:gd name="connsiteY57" fmla="*/ 551543 h 6016167"/>
              <a:gd name="connsiteX58" fmla="*/ 1260199 w 8162823"/>
              <a:gd name="connsiteY58" fmla="*/ 50800 h 6016167"/>
              <a:gd name="connsiteX59" fmla="*/ 1949628 w 8162823"/>
              <a:gd name="connsiteY59" fmla="*/ 50800 h 6016167"/>
              <a:gd name="connsiteX60" fmla="*/ 3209828 w 8162823"/>
              <a:gd name="connsiteY60" fmla="*/ 5515425 h 6016167"/>
              <a:gd name="connsiteX61" fmla="*/ 2959457 w 8162823"/>
              <a:gd name="connsiteY61" fmla="*/ 6016167 h 6016167"/>
              <a:gd name="connsiteX62" fmla="*/ 2270028 w 8162823"/>
              <a:gd name="connsiteY62" fmla="*/ 6016167 h 6016167"/>
              <a:gd name="connsiteX63" fmla="*/ 2019657 w 8162823"/>
              <a:gd name="connsiteY63" fmla="*/ 5515425 h 6016167"/>
              <a:gd name="connsiteX64" fmla="*/ 2270028 w 8162823"/>
              <a:gd name="connsiteY64" fmla="*/ 5014682 h 6016167"/>
              <a:gd name="connsiteX65" fmla="*/ 2959457 w 8162823"/>
              <a:gd name="connsiteY65" fmla="*/ 5014682 h 6016167"/>
              <a:gd name="connsiteX66" fmla="*/ 3209828 w 8162823"/>
              <a:gd name="connsiteY66" fmla="*/ 4412340 h 6016167"/>
              <a:gd name="connsiteX67" fmla="*/ 2959457 w 8162823"/>
              <a:gd name="connsiteY67" fmla="*/ 4913082 h 6016167"/>
              <a:gd name="connsiteX68" fmla="*/ 2270028 w 8162823"/>
              <a:gd name="connsiteY68" fmla="*/ 4913082 h 6016167"/>
              <a:gd name="connsiteX69" fmla="*/ 2019657 w 8162823"/>
              <a:gd name="connsiteY69" fmla="*/ 4412340 h 6016167"/>
              <a:gd name="connsiteX70" fmla="*/ 2270028 w 8162823"/>
              <a:gd name="connsiteY70" fmla="*/ 3911597 h 6016167"/>
              <a:gd name="connsiteX71" fmla="*/ 2959457 w 8162823"/>
              <a:gd name="connsiteY71" fmla="*/ 3911597 h 6016167"/>
              <a:gd name="connsiteX72" fmla="*/ 3209828 w 8162823"/>
              <a:gd name="connsiteY72" fmla="*/ 3309255 h 6016167"/>
              <a:gd name="connsiteX73" fmla="*/ 2959457 w 8162823"/>
              <a:gd name="connsiteY73" fmla="*/ 3809997 h 6016167"/>
              <a:gd name="connsiteX74" fmla="*/ 2270028 w 8162823"/>
              <a:gd name="connsiteY74" fmla="*/ 3809997 h 6016167"/>
              <a:gd name="connsiteX75" fmla="*/ 2019657 w 8162823"/>
              <a:gd name="connsiteY75" fmla="*/ 3309255 h 6016167"/>
              <a:gd name="connsiteX76" fmla="*/ 2270028 w 8162823"/>
              <a:gd name="connsiteY76" fmla="*/ 2808512 h 6016167"/>
              <a:gd name="connsiteX77" fmla="*/ 2959457 w 8162823"/>
              <a:gd name="connsiteY77" fmla="*/ 2808512 h 6016167"/>
              <a:gd name="connsiteX78" fmla="*/ 3209828 w 8162823"/>
              <a:gd name="connsiteY78" fmla="*/ 2206170 h 6016167"/>
              <a:gd name="connsiteX79" fmla="*/ 2959457 w 8162823"/>
              <a:gd name="connsiteY79" fmla="*/ 2706912 h 6016167"/>
              <a:gd name="connsiteX80" fmla="*/ 2270028 w 8162823"/>
              <a:gd name="connsiteY80" fmla="*/ 2706912 h 6016167"/>
              <a:gd name="connsiteX81" fmla="*/ 2019657 w 8162823"/>
              <a:gd name="connsiteY81" fmla="*/ 2206170 h 6016167"/>
              <a:gd name="connsiteX82" fmla="*/ 2270028 w 8162823"/>
              <a:gd name="connsiteY82" fmla="*/ 1705427 h 6016167"/>
              <a:gd name="connsiteX83" fmla="*/ 2959457 w 8162823"/>
              <a:gd name="connsiteY83" fmla="*/ 1705427 h 6016167"/>
              <a:gd name="connsiteX84" fmla="*/ 3209828 w 8162823"/>
              <a:gd name="connsiteY84" fmla="*/ 1103085 h 6016167"/>
              <a:gd name="connsiteX85" fmla="*/ 2959457 w 8162823"/>
              <a:gd name="connsiteY85" fmla="*/ 1603827 h 6016167"/>
              <a:gd name="connsiteX86" fmla="*/ 2270028 w 8162823"/>
              <a:gd name="connsiteY86" fmla="*/ 1603827 h 6016167"/>
              <a:gd name="connsiteX87" fmla="*/ 2019657 w 8162823"/>
              <a:gd name="connsiteY87" fmla="*/ 1103085 h 6016167"/>
              <a:gd name="connsiteX88" fmla="*/ 2270028 w 8162823"/>
              <a:gd name="connsiteY88" fmla="*/ 602342 h 6016167"/>
              <a:gd name="connsiteX89" fmla="*/ 2959457 w 8162823"/>
              <a:gd name="connsiteY89" fmla="*/ 602342 h 6016167"/>
              <a:gd name="connsiteX90" fmla="*/ 4200426 w 8162823"/>
              <a:gd name="connsiteY90" fmla="*/ 5014682 h 6016167"/>
              <a:gd name="connsiteX91" fmla="*/ 3950056 w 8162823"/>
              <a:gd name="connsiteY91" fmla="*/ 5515424 h 6016167"/>
              <a:gd name="connsiteX92" fmla="*/ 3260627 w 8162823"/>
              <a:gd name="connsiteY92" fmla="*/ 5515424 h 6016167"/>
              <a:gd name="connsiteX93" fmla="*/ 3010256 w 8162823"/>
              <a:gd name="connsiteY93" fmla="*/ 5014682 h 6016167"/>
              <a:gd name="connsiteX94" fmla="*/ 3260627 w 8162823"/>
              <a:gd name="connsiteY94" fmla="*/ 4513939 h 6016167"/>
              <a:gd name="connsiteX95" fmla="*/ 3950056 w 8162823"/>
              <a:gd name="connsiteY95" fmla="*/ 4513939 h 6016167"/>
              <a:gd name="connsiteX96" fmla="*/ 4200426 w 8162823"/>
              <a:gd name="connsiteY96" fmla="*/ 3911597 h 6016167"/>
              <a:gd name="connsiteX97" fmla="*/ 3950056 w 8162823"/>
              <a:gd name="connsiteY97" fmla="*/ 4412339 h 6016167"/>
              <a:gd name="connsiteX98" fmla="*/ 3260627 w 8162823"/>
              <a:gd name="connsiteY98" fmla="*/ 4412339 h 6016167"/>
              <a:gd name="connsiteX99" fmla="*/ 3010256 w 8162823"/>
              <a:gd name="connsiteY99" fmla="*/ 3911597 h 6016167"/>
              <a:gd name="connsiteX100" fmla="*/ 3260627 w 8162823"/>
              <a:gd name="connsiteY100" fmla="*/ 3410854 h 6016167"/>
              <a:gd name="connsiteX101" fmla="*/ 3950056 w 8162823"/>
              <a:gd name="connsiteY101" fmla="*/ 3410854 h 6016167"/>
              <a:gd name="connsiteX102" fmla="*/ 4200426 w 8162823"/>
              <a:gd name="connsiteY102" fmla="*/ 2808512 h 6016167"/>
              <a:gd name="connsiteX103" fmla="*/ 3950056 w 8162823"/>
              <a:gd name="connsiteY103" fmla="*/ 3309254 h 6016167"/>
              <a:gd name="connsiteX104" fmla="*/ 3260627 w 8162823"/>
              <a:gd name="connsiteY104" fmla="*/ 3309254 h 6016167"/>
              <a:gd name="connsiteX105" fmla="*/ 3010256 w 8162823"/>
              <a:gd name="connsiteY105" fmla="*/ 2808512 h 6016167"/>
              <a:gd name="connsiteX106" fmla="*/ 3260627 w 8162823"/>
              <a:gd name="connsiteY106" fmla="*/ 2307769 h 6016167"/>
              <a:gd name="connsiteX107" fmla="*/ 3950056 w 8162823"/>
              <a:gd name="connsiteY107" fmla="*/ 2307769 h 6016167"/>
              <a:gd name="connsiteX108" fmla="*/ 4200426 w 8162823"/>
              <a:gd name="connsiteY108" fmla="*/ 1705427 h 6016167"/>
              <a:gd name="connsiteX109" fmla="*/ 3950056 w 8162823"/>
              <a:gd name="connsiteY109" fmla="*/ 2206169 h 6016167"/>
              <a:gd name="connsiteX110" fmla="*/ 3260627 w 8162823"/>
              <a:gd name="connsiteY110" fmla="*/ 2206169 h 6016167"/>
              <a:gd name="connsiteX111" fmla="*/ 3010256 w 8162823"/>
              <a:gd name="connsiteY111" fmla="*/ 1705427 h 6016167"/>
              <a:gd name="connsiteX112" fmla="*/ 3260627 w 8162823"/>
              <a:gd name="connsiteY112" fmla="*/ 1204684 h 6016167"/>
              <a:gd name="connsiteX113" fmla="*/ 3950056 w 8162823"/>
              <a:gd name="connsiteY113" fmla="*/ 1204684 h 6016167"/>
              <a:gd name="connsiteX114" fmla="*/ 4200426 w 8162823"/>
              <a:gd name="connsiteY114" fmla="*/ 602342 h 6016167"/>
              <a:gd name="connsiteX115" fmla="*/ 3950056 w 8162823"/>
              <a:gd name="connsiteY115" fmla="*/ 1103084 h 6016167"/>
              <a:gd name="connsiteX116" fmla="*/ 3260627 w 8162823"/>
              <a:gd name="connsiteY116" fmla="*/ 1103084 h 6016167"/>
              <a:gd name="connsiteX117" fmla="*/ 3010256 w 8162823"/>
              <a:gd name="connsiteY117" fmla="*/ 602342 h 6016167"/>
              <a:gd name="connsiteX118" fmla="*/ 3260627 w 8162823"/>
              <a:gd name="connsiteY118" fmla="*/ 101599 h 6016167"/>
              <a:gd name="connsiteX119" fmla="*/ 3950056 w 8162823"/>
              <a:gd name="connsiteY119" fmla="*/ 101599 h 6016167"/>
              <a:gd name="connsiteX120" fmla="*/ 5191024 w 8162823"/>
              <a:gd name="connsiteY120" fmla="*/ 5515425 h 6016167"/>
              <a:gd name="connsiteX121" fmla="*/ 4940654 w 8162823"/>
              <a:gd name="connsiteY121" fmla="*/ 6016167 h 6016167"/>
              <a:gd name="connsiteX122" fmla="*/ 4251225 w 8162823"/>
              <a:gd name="connsiteY122" fmla="*/ 6016167 h 6016167"/>
              <a:gd name="connsiteX123" fmla="*/ 4000855 w 8162823"/>
              <a:gd name="connsiteY123" fmla="*/ 5515425 h 6016167"/>
              <a:gd name="connsiteX124" fmla="*/ 4251225 w 8162823"/>
              <a:gd name="connsiteY124" fmla="*/ 5014682 h 6016167"/>
              <a:gd name="connsiteX125" fmla="*/ 4940654 w 8162823"/>
              <a:gd name="connsiteY125" fmla="*/ 5014682 h 6016167"/>
              <a:gd name="connsiteX126" fmla="*/ 5191024 w 8162823"/>
              <a:gd name="connsiteY126" fmla="*/ 4412340 h 6016167"/>
              <a:gd name="connsiteX127" fmla="*/ 4940654 w 8162823"/>
              <a:gd name="connsiteY127" fmla="*/ 4913082 h 6016167"/>
              <a:gd name="connsiteX128" fmla="*/ 4251225 w 8162823"/>
              <a:gd name="connsiteY128" fmla="*/ 4913082 h 6016167"/>
              <a:gd name="connsiteX129" fmla="*/ 4000855 w 8162823"/>
              <a:gd name="connsiteY129" fmla="*/ 4412340 h 6016167"/>
              <a:gd name="connsiteX130" fmla="*/ 4251225 w 8162823"/>
              <a:gd name="connsiteY130" fmla="*/ 3911597 h 6016167"/>
              <a:gd name="connsiteX131" fmla="*/ 4940654 w 8162823"/>
              <a:gd name="connsiteY131" fmla="*/ 3911597 h 6016167"/>
              <a:gd name="connsiteX132" fmla="*/ 5191024 w 8162823"/>
              <a:gd name="connsiteY132" fmla="*/ 3309255 h 6016167"/>
              <a:gd name="connsiteX133" fmla="*/ 4940654 w 8162823"/>
              <a:gd name="connsiteY133" fmla="*/ 3809997 h 6016167"/>
              <a:gd name="connsiteX134" fmla="*/ 4251225 w 8162823"/>
              <a:gd name="connsiteY134" fmla="*/ 3809997 h 6016167"/>
              <a:gd name="connsiteX135" fmla="*/ 4000855 w 8162823"/>
              <a:gd name="connsiteY135" fmla="*/ 3309255 h 6016167"/>
              <a:gd name="connsiteX136" fmla="*/ 4251225 w 8162823"/>
              <a:gd name="connsiteY136" fmla="*/ 2808512 h 6016167"/>
              <a:gd name="connsiteX137" fmla="*/ 4940654 w 8162823"/>
              <a:gd name="connsiteY137" fmla="*/ 2808512 h 6016167"/>
              <a:gd name="connsiteX138" fmla="*/ 5191024 w 8162823"/>
              <a:gd name="connsiteY138" fmla="*/ 2206170 h 6016167"/>
              <a:gd name="connsiteX139" fmla="*/ 4940654 w 8162823"/>
              <a:gd name="connsiteY139" fmla="*/ 2706912 h 6016167"/>
              <a:gd name="connsiteX140" fmla="*/ 4251225 w 8162823"/>
              <a:gd name="connsiteY140" fmla="*/ 2706912 h 6016167"/>
              <a:gd name="connsiteX141" fmla="*/ 4000855 w 8162823"/>
              <a:gd name="connsiteY141" fmla="*/ 2206170 h 6016167"/>
              <a:gd name="connsiteX142" fmla="*/ 4251225 w 8162823"/>
              <a:gd name="connsiteY142" fmla="*/ 1705427 h 6016167"/>
              <a:gd name="connsiteX143" fmla="*/ 4940654 w 8162823"/>
              <a:gd name="connsiteY143" fmla="*/ 1705427 h 6016167"/>
              <a:gd name="connsiteX144" fmla="*/ 5191024 w 8162823"/>
              <a:gd name="connsiteY144" fmla="*/ 1103085 h 6016167"/>
              <a:gd name="connsiteX145" fmla="*/ 4940654 w 8162823"/>
              <a:gd name="connsiteY145" fmla="*/ 1603827 h 6016167"/>
              <a:gd name="connsiteX146" fmla="*/ 4251225 w 8162823"/>
              <a:gd name="connsiteY146" fmla="*/ 1603827 h 6016167"/>
              <a:gd name="connsiteX147" fmla="*/ 4000855 w 8162823"/>
              <a:gd name="connsiteY147" fmla="*/ 1103085 h 6016167"/>
              <a:gd name="connsiteX148" fmla="*/ 4251225 w 8162823"/>
              <a:gd name="connsiteY148" fmla="*/ 602342 h 6016167"/>
              <a:gd name="connsiteX149" fmla="*/ 4940654 w 8162823"/>
              <a:gd name="connsiteY149" fmla="*/ 602342 h 6016167"/>
              <a:gd name="connsiteX150" fmla="*/ 6181623 w 8162823"/>
              <a:gd name="connsiteY150" fmla="*/ 4913083 h 6016167"/>
              <a:gd name="connsiteX151" fmla="*/ 5931253 w 8162823"/>
              <a:gd name="connsiteY151" fmla="*/ 5413825 h 6016167"/>
              <a:gd name="connsiteX152" fmla="*/ 5241824 w 8162823"/>
              <a:gd name="connsiteY152" fmla="*/ 5413825 h 6016167"/>
              <a:gd name="connsiteX153" fmla="*/ 4991453 w 8162823"/>
              <a:gd name="connsiteY153" fmla="*/ 4913083 h 6016167"/>
              <a:gd name="connsiteX154" fmla="*/ 5241824 w 8162823"/>
              <a:gd name="connsiteY154" fmla="*/ 4412340 h 6016167"/>
              <a:gd name="connsiteX155" fmla="*/ 5931253 w 8162823"/>
              <a:gd name="connsiteY155" fmla="*/ 4412340 h 6016167"/>
              <a:gd name="connsiteX156" fmla="*/ 6181623 w 8162823"/>
              <a:gd name="connsiteY156" fmla="*/ 3809998 h 6016167"/>
              <a:gd name="connsiteX157" fmla="*/ 5931253 w 8162823"/>
              <a:gd name="connsiteY157" fmla="*/ 4310740 h 6016167"/>
              <a:gd name="connsiteX158" fmla="*/ 5241824 w 8162823"/>
              <a:gd name="connsiteY158" fmla="*/ 4310740 h 6016167"/>
              <a:gd name="connsiteX159" fmla="*/ 4991453 w 8162823"/>
              <a:gd name="connsiteY159" fmla="*/ 3809998 h 6016167"/>
              <a:gd name="connsiteX160" fmla="*/ 5241824 w 8162823"/>
              <a:gd name="connsiteY160" fmla="*/ 3309255 h 6016167"/>
              <a:gd name="connsiteX161" fmla="*/ 5931253 w 8162823"/>
              <a:gd name="connsiteY161" fmla="*/ 3309255 h 6016167"/>
              <a:gd name="connsiteX162" fmla="*/ 6181623 w 8162823"/>
              <a:gd name="connsiteY162" fmla="*/ 2706913 h 6016167"/>
              <a:gd name="connsiteX163" fmla="*/ 5931253 w 8162823"/>
              <a:gd name="connsiteY163" fmla="*/ 3207655 h 6016167"/>
              <a:gd name="connsiteX164" fmla="*/ 5241824 w 8162823"/>
              <a:gd name="connsiteY164" fmla="*/ 3207655 h 6016167"/>
              <a:gd name="connsiteX165" fmla="*/ 4991453 w 8162823"/>
              <a:gd name="connsiteY165" fmla="*/ 2706913 h 6016167"/>
              <a:gd name="connsiteX166" fmla="*/ 5241824 w 8162823"/>
              <a:gd name="connsiteY166" fmla="*/ 2206170 h 6016167"/>
              <a:gd name="connsiteX167" fmla="*/ 5931253 w 8162823"/>
              <a:gd name="connsiteY167" fmla="*/ 2206170 h 6016167"/>
              <a:gd name="connsiteX168" fmla="*/ 6181623 w 8162823"/>
              <a:gd name="connsiteY168" fmla="*/ 1603828 h 6016167"/>
              <a:gd name="connsiteX169" fmla="*/ 5931253 w 8162823"/>
              <a:gd name="connsiteY169" fmla="*/ 2104570 h 6016167"/>
              <a:gd name="connsiteX170" fmla="*/ 5241824 w 8162823"/>
              <a:gd name="connsiteY170" fmla="*/ 2104570 h 6016167"/>
              <a:gd name="connsiteX171" fmla="*/ 4991453 w 8162823"/>
              <a:gd name="connsiteY171" fmla="*/ 1603828 h 6016167"/>
              <a:gd name="connsiteX172" fmla="*/ 5241824 w 8162823"/>
              <a:gd name="connsiteY172" fmla="*/ 1103085 h 6016167"/>
              <a:gd name="connsiteX173" fmla="*/ 5931253 w 8162823"/>
              <a:gd name="connsiteY173" fmla="*/ 1103085 h 6016167"/>
              <a:gd name="connsiteX174" fmla="*/ 6181623 w 8162823"/>
              <a:gd name="connsiteY174" fmla="*/ 500743 h 6016167"/>
              <a:gd name="connsiteX175" fmla="*/ 5931253 w 8162823"/>
              <a:gd name="connsiteY175" fmla="*/ 1001485 h 6016167"/>
              <a:gd name="connsiteX176" fmla="*/ 5241824 w 8162823"/>
              <a:gd name="connsiteY176" fmla="*/ 1001485 h 6016167"/>
              <a:gd name="connsiteX177" fmla="*/ 4991453 w 8162823"/>
              <a:gd name="connsiteY177" fmla="*/ 500743 h 6016167"/>
              <a:gd name="connsiteX178" fmla="*/ 5241824 w 8162823"/>
              <a:gd name="connsiteY178" fmla="*/ 0 h 6016167"/>
              <a:gd name="connsiteX179" fmla="*/ 5931253 w 8162823"/>
              <a:gd name="connsiteY179" fmla="*/ 0 h 6016167"/>
              <a:gd name="connsiteX180" fmla="*/ 7172223 w 8162823"/>
              <a:gd name="connsiteY180" fmla="*/ 1103085 h 6016167"/>
              <a:gd name="connsiteX181" fmla="*/ 6921851 w 8162823"/>
              <a:gd name="connsiteY181" fmla="*/ 1603827 h 6016167"/>
              <a:gd name="connsiteX182" fmla="*/ 6232423 w 8162823"/>
              <a:gd name="connsiteY182" fmla="*/ 1603827 h 6016167"/>
              <a:gd name="connsiteX183" fmla="*/ 5982052 w 8162823"/>
              <a:gd name="connsiteY183" fmla="*/ 1103085 h 6016167"/>
              <a:gd name="connsiteX184" fmla="*/ 6232423 w 8162823"/>
              <a:gd name="connsiteY184" fmla="*/ 602342 h 6016167"/>
              <a:gd name="connsiteX185" fmla="*/ 6921852 w 8162823"/>
              <a:gd name="connsiteY185" fmla="*/ 602342 h 6016167"/>
              <a:gd name="connsiteX186" fmla="*/ 7172226 w 8162823"/>
              <a:gd name="connsiteY186" fmla="*/ 3309255 h 6016167"/>
              <a:gd name="connsiteX187" fmla="*/ 6921854 w 8162823"/>
              <a:gd name="connsiteY187" fmla="*/ 3809997 h 6016167"/>
              <a:gd name="connsiteX188" fmla="*/ 6232425 w 8162823"/>
              <a:gd name="connsiteY188" fmla="*/ 3809997 h 6016167"/>
              <a:gd name="connsiteX189" fmla="*/ 5982054 w 8162823"/>
              <a:gd name="connsiteY189" fmla="*/ 3309255 h 6016167"/>
              <a:gd name="connsiteX190" fmla="*/ 6232425 w 8162823"/>
              <a:gd name="connsiteY190" fmla="*/ 2808512 h 6016167"/>
              <a:gd name="connsiteX191" fmla="*/ 6921854 w 8162823"/>
              <a:gd name="connsiteY191" fmla="*/ 2808512 h 6016167"/>
              <a:gd name="connsiteX192" fmla="*/ 7172226 w 8162823"/>
              <a:gd name="connsiteY192" fmla="*/ 4412340 h 6016167"/>
              <a:gd name="connsiteX193" fmla="*/ 6921855 w 8162823"/>
              <a:gd name="connsiteY193" fmla="*/ 4913082 h 6016167"/>
              <a:gd name="connsiteX194" fmla="*/ 6232426 w 8162823"/>
              <a:gd name="connsiteY194" fmla="*/ 4913082 h 6016167"/>
              <a:gd name="connsiteX195" fmla="*/ 5982055 w 8162823"/>
              <a:gd name="connsiteY195" fmla="*/ 4412340 h 6016167"/>
              <a:gd name="connsiteX196" fmla="*/ 6232426 w 8162823"/>
              <a:gd name="connsiteY196" fmla="*/ 3911597 h 6016167"/>
              <a:gd name="connsiteX197" fmla="*/ 6921855 w 8162823"/>
              <a:gd name="connsiteY197" fmla="*/ 3911597 h 6016167"/>
              <a:gd name="connsiteX198" fmla="*/ 7172226 w 8162823"/>
              <a:gd name="connsiteY198" fmla="*/ 5515425 h 6016167"/>
              <a:gd name="connsiteX199" fmla="*/ 6921855 w 8162823"/>
              <a:gd name="connsiteY199" fmla="*/ 6016167 h 6016167"/>
              <a:gd name="connsiteX200" fmla="*/ 6232426 w 8162823"/>
              <a:gd name="connsiteY200" fmla="*/ 6016167 h 6016167"/>
              <a:gd name="connsiteX201" fmla="*/ 5982055 w 8162823"/>
              <a:gd name="connsiteY201" fmla="*/ 5515425 h 6016167"/>
              <a:gd name="connsiteX202" fmla="*/ 6232426 w 8162823"/>
              <a:gd name="connsiteY202" fmla="*/ 5014682 h 6016167"/>
              <a:gd name="connsiteX203" fmla="*/ 6921855 w 8162823"/>
              <a:gd name="connsiteY203" fmla="*/ 5014682 h 6016167"/>
              <a:gd name="connsiteX204" fmla="*/ 7172226 w 8162823"/>
              <a:gd name="connsiteY204" fmla="*/ 2206170 h 6016167"/>
              <a:gd name="connsiteX205" fmla="*/ 6921855 w 8162823"/>
              <a:gd name="connsiteY205" fmla="*/ 2706912 h 6016167"/>
              <a:gd name="connsiteX206" fmla="*/ 6232426 w 8162823"/>
              <a:gd name="connsiteY206" fmla="*/ 2706912 h 6016167"/>
              <a:gd name="connsiteX207" fmla="*/ 5982055 w 8162823"/>
              <a:gd name="connsiteY207" fmla="*/ 2206170 h 6016167"/>
              <a:gd name="connsiteX208" fmla="*/ 6232426 w 8162823"/>
              <a:gd name="connsiteY208" fmla="*/ 1705427 h 6016167"/>
              <a:gd name="connsiteX209" fmla="*/ 6921855 w 8162823"/>
              <a:gd name="connsiteY209" fmla="*/ 1705427 h 6016167"/>
              <a:gd name="connsiteX210" fmla="*/ 8162823 w 8162823"/>
              <a:gd name="connsiteY210" fmla="*/ 2808513 h 6016167"/>
              <a:gd name="connsiteX211" fmla="*/ 7912452 w 8162823"/>
              <a:gd name="connsiteY211" fmla="*/ 3309255 h 6016167"/>
              <a:gd name="connsiteX212" fmla="*/ 7223023 w 8162823"/>
              <a:gd name="connsiteY212" fmla="*/ 3309255 h 6016167"/>
              <a:gd name="connsiteX213" fmla="*/ 6972652 w 8162823"/>
              <a:gd name="connsiteY213" fmla="*/ 2808513 h 6016167"/>
              <a:gd name="connsiteX214" fmla="*/ 7223023 w 8162823"/>
              <a:gd name="connsiteY214" fmla="*/ 2307770 h 6016167"/>
              <a:gd name="connsiteX215" fmla="*/ 7912452 w 8162823"/>
              <a:gd name="connsiteY215" fmla="*/ 2307770 h 6016167"/>
              <a:gd name="connsiteX216" fmla="*/ 8162823 w 8162823"/>
              <a:gd name="connsiteY216" fmla="*/ 5014683 h 6016167"/>
              <a:gd name="connsiteX217" fmla="*/ 7912452 w 8162823"/>
              <a:gd name="connsiteY217" fmla="*/ 5515425 h 6016167"/>
              <a:gd name="connsiteX218" fmla="*/ 7223023 w 8162823"/>
              <a:gd name="connsiteY218" fmla="*/ 5515425 h 6016167"/>
              <a:gd name="connsiteX219" fmla="*/ 6972652 w 8162823"/>
              <a:gd name="connsiteY219" fmla="*/ 5014683 h 6016167"/>
              <a:gd name="connsiteX220" fmla="*/ 7223023 w 8162823"/>
              <a:gd name="connsiteY220" fmla="*/ 4513940 h 6016167"/>
              <a:gd name="connsiteX221" fmla="*/ 7912452 w 8162823"/>
              <a:gd name="connsiteY221" fmla="*/ 4513940 h 6016167"/>
              <a:gd name="connsiteX222" fmla="*/ 8162823 w 8162823"/>
              <a:gd name="connsiteY222" fmla="*/ 3911598 h 6016167"/>
              <a:gd name="connsiteX223" fmla="*/ 7912452 w 8162823"/>
              <a:gd name="connsiteY223" fmla="*/ 4412340 h 6016167"/>
              <a:gd name="connsiteX224" fmla="*/ 7223023 w 8162823"/>
              <a:gd name="connsiteY224" fmla="*/ 4412340 h 6016167"/>
              <a:gd name="connsiteX225" fmla="*/ 6972652 w 8162823"/>
              <a:gd name="connsiteY225" fmla="*/ 3911598 h 6016167"/>
              <a:gd name="connsiteX226" fmla="*/ 7223023 w 8162823"/>
              <a:gd name="connsiteY226" fmla="*/ 3410855 h 6016167"/>
              <a:gd name="connsiteX227" fmla="*/ 7912452 w 8162823"/>
              <a:gd name="connsiteY227" fmla="*/ 3410855 h 6016167"/>
              <a:gd name="connsiteX228" fmla="*/ 8162823 w 8162823"/>
              <a:gd name="connsiteY228" fmla="*/ 1705428 h 6016167"/>
              <a:gd name="connsiteX229" fmla="*/ 7912452 w 8162823"/>
              <a:gd name="connsiteY229" fmla="*/ 2206170 h 6016167"/>
              <a:gd name="connsiteX230" fmla="*/ 7223023 w 8162823"/>
              <a:gd name="connsiteY230" fmla="*/ 2206170 h 6016167"/>
              <a:gd name="connsiteX231" fmla="*/ 6972652 w 8162823"/>
              <a:gd name="connsiteY231" fmla="*/ 1705428 h 6016167"/>
              <a:gd name="connsiteX232" fmla="*/ 7223023 w 8162823"/>
              <a:gd name="connsiteY232" fmla="*/ 1204685 h 6016167"/>
              <a:gd name="connsiteX233" fmla="*/ 7912452 w 8162823"/>
              <a:gd name="connsiteY233" fmla="*/ 1204685 h 6016167"/>
              <a:gd name="connsiteX234" fmla="*/ 8162823 w 8162823"/>
              <a:gd name="connsiteY234" fmla="*/ 602343 h 6016167"/>
              <a:gd name="connsiteX235" fmla="*/ 7912452 w 8162823"/>
              <a:gd name="connsiteY235" fmla="*/ 1103085 h 6016167"/>
              <a:gd name="connsiteX236" fmla="*/ 7223023 w 8162823"/>
              <a:gd name="connsiteY236" fmla="*/ 1103085 h 6016167"/>
              <a:gd name="connsiteX237" fmla="*/ 6972652 w 8162823"/>
              <a:gd name="connsiteY237" fmla="*/ 602343 h 6016167"/>
              <a:gd name="connsiteX238" fmla="*/ 7223023 w 8162823"/>
              <a:gd name="connsiteY238" fmla="*/ 101600 h 6016167"/>
              <a:gd name="connsiteX239" fmla="*/ 7912452 w 8162823"/>
              <a:gd name="connsiteY239" fmla="*/ 101600 h 6016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</a:cxnLst>
            <a:rect l="l" t="t" r="r" b="b"/>
            <a:pathLst>
              <a:path w="8162823" h="6016167">
                <a:moveTo>
                  <a:pt x="1190171" y="5502362"/>
                </a:moveTo>
                <a:lnTo>
                  <a:pt x="939800" y="6003104"/>
                </a:lnTo>
                <a:lnTo>
                  <a:pt x="250371" y="6003104"/>
                </a:lnTo>
                <a:lnTo>
                  <a:pt x="0" y="5502362"/>
                </a:lnTo>
                <a:lnTo>
                  <a:pt x="250371" y="5001619"/>
                </a:lnTo>
                <a:lnTo>
                  <a:pt x="939800" y="5001619"/>
                </a:lnTo>
                <a:close/>
                <a:moveTo>
                  <a:pt x="1190171" y="4399277"/>
                </a:moveTo>
                <a:lnTo>
                  <a:pt x="939800" y="4900019"/>
                </a:lnTo>
                <a:lnTo>
                  <a:pt x="250371" y="4900019"/>
                </a:lnTo>
                <a:lnTo>
                  <a:pt x="0" y="4399277"/>
                </a:lnTo>
                <a:lnTo>
                  <a:pt x="250371" y="3898534"/>
                </a:lnTo>
                <a:lnTo>
                  <a:pt x="939800" y="3898534"/>
                </a:lnTo>
                <a:close/>
                <a:moveTo>
                  <a:pt x="1190171" y="3296192"/>
                </a:moveTo>
                <a:lnTo>
                  <a:pt x="939800" y="3796934"/>
                </a:lnTo>
                <a:lnTo>
                  <a:pt x="250371" y="3796934"/>
                </a:lnTo>
                <a:lnTo>
                  <a:pt x="0" y="3296192"/>
                </a:lnTo>
                <a:lnTo>
                  <a:pt x="250371" y="2795449"/>
                </a:lnTo>
                <a:lnTo>
                  <a:pt x="939800" y="2795449"/>
                </a:lnTo>
                <a:close/>
                <a:moveTo>
                  <a:pt x="1190171" y="2193107"/>
                </a:moveTo>
                <a:lnTo>
                  <a:pt x="939800" y="2693849"/>
                </a:lnTo>
                <a:lnTo>
                  <a:pt x="250371" y="2693849"/>
                </a:lnTo>
                <a:lnTo>
                  <a:pt x="0" y="2193107"/>
                </a:lnTo>
                <a:lnTo>
                  <a:pt x="250371" y="1692364"/>
                </a:lnTo>
                <a:lnTo>
                  <a:pt x="939800" y="1692364"/>
                </a:lnTo>
                <a:close/>
                <a:moveTo>
                  <a:pt x="1190171" y="1090022"/>
                </a:moveTo>
                <a:lnTo>
                  <a:pt x="939800" y="1590764"/>
                </a:lnTo>
                <a:lnTo>
                  <a:pt x="250371" y="1590764"/>
                </a:lnTo>
                <a:lnTo>
                  <a:pt x="0" y="1090022"/>
                </a:lnTo>
                <a:lnTo>
                  <a:pt x="250371" y="589279"/>
                </a:lnTo>
                <a:lnTo>
                  <a:pt x="939800" y="589279"/>
                </a:lnTo>
                <a:close/>
                <a:moveTo>
                  <a:pt x="2199999" y="4963883"/>
                </a:moveTo>
                <a:lnTo>
                  <a:pt x="1949628" y="5464625"/>
                </a:lnTo>
                <a:lnTo>
                  <a:pt x="1260199" y="5464625"/>
                </a:lnTo>
                <a:lnTo>
                  <a:pt x="1009828" y="4963883"/>
                </a:lnTo>
                <a:lnTo>
                  <a:pt x="1260199" y="4463140"/>
                </a:lnTo>
                <a:lnTo>
                  <a:pt x="1949628" y="4463140"/>
                </a:lnTo>
                <a:close/>
                <a:moveTo>
                  <a:pt x="2199999" y="3860798"/>
                </a:moveTo>
                <a:lnTo>
                  <a:pt x="1949628" y="4361540"/>
                </a:lnTo>
                <a:lnTo>
                  <a:pt x="1260199" y="4361540"/>
                </a:lnTo>
                <a:lnTo>
                  <a:pt x="1009828" y="3860798"/>
                </a:lnTo>
                <a:lnTo>
                  <a:pt x="1260199" y="3360055"/>
                </a:lnTo>
                <a:lnTo>
                  <a:pt x="1949628" y="3360055"/>
                </a:lnTo>
                <a:close/>
                <a:moveTo>
                  <a:pt x="2199999" y="2757713"/>
                </a:moveTo>
                <a:lnTo>
                  <a:pt x="1949628" y="3258455"/>
                </a:lnTo>
                <a:lnTo>
                  <a:pt x="1260199" y="3258455"/>
                </a:lnTo>
                <a:lnTo>
                  <a:pt x="1009828" y="2757713"/>
                </a:lnTo>
                <a:lnTo>
                  <a:pt x="1260199" y="2256970"/>
                </a:lnTo>
                <a:lnTo>
                  <a:pt x="1949628" y="2256970"/>
                </a:lnTo>
                <a:close/>
                <a:moveTo>
                  <a:pt x="2199999" y="1654628"/>
                </a:moveTo>
                <a:lnTo>
                  <a:pt x="1949628" y="2155370"/>
                </a:lnTo>
                <a:lnTo>
                  <a:pt x="1260199" y="2155370"/>
                </a:lnTo>
                <a:lnTo>
                  <a:pt x="1009828" y="1654628"/>
                </a:lnTo>
                <a:lnTo>
                  <a:pt x="1260199" y="1153885"/>
                </a:lnTo>
                <a:lnTo>
                  <a:pt x="1949628" y="1153885"/>
                </a:lnTo>
                <a:close/>
                <a:moveTo>
                  <a:pt x="2199999" y="551543"/>
                </a:moveTo>
                <a:lnTo>
                  <a:pt x="1949628" y="1052285"/>
                </a:lnTo>
                <a:lnTo>
                  <a:pt x="1260199" y="1052285"/>
                </a:lnTo>
                <a:lnTo>
                  <a:pt x="1009828" y="551543"/>
                </a:lnTo>
                <a:lnTo>
                  <a:pt x="1260199" y="50800"/>
                </a:lnTo>
                <a:lnTo>
                  <a:pt x="1949628" y="50800"/>
                </a:lnTo>
                <a:close/>
                <a:moveTo>
                  <a:pt x="3209828" y="5515425"/>
                </a:moveTo>
                <a:lnTo>
                  <a:pt x="2959457" y="6016167"/>
                </a:lnTo>
                <a:lnTo>
                  <a:pt x="2270028" y="6016167"/>
                </a:lnTo>
                <a:lnTo>
                  <a:pt x="2019657" y="5515425"/>
                </a:lnTo>
                <a:lnTo>
                  <a:pt x="2270028" y="5014682"/>
                </a:lnTo>
                <a:lnTo>
                  <a:pt x="2959457" y="5014682"/>
                </a:lnTo>
                <a:close/>
                <a:moveTo>
                  <a:pt x="3209828" y="4412340"/>
                </a:moveTo>
                <a:lnTo>
                  <a:pt x="2959457" y="4913082"/>
                </a:lnTo>
                <a:lnTo>
                  <a:pt x="2270028" y="4913082"/>
                </a:lnTo>
                <a:lnTo>
                  <a:pt x="2019657" y="4412340"/>
                </a:lnTo>
                <a:lnTo>
                  <a:pt x="2270028" y="3911597"/>
                </a:lnTo>
                <a:lnTo>
                  <a:pt x="2959457" y="3911597"/>
                </a:lnTo>
                <a:close/>
                <a:moveTo>
                  <a:pt x="3209828" y="3309255"/>
                </a:moveTo>
                <a:lnTo>
                  <a:pt x="2959457" y="3809997"/>
                </a:lnTo>
                <a:lnTo>
                  <a:pt x="2270028" y="3809997"/>
                </a:lnTo>
                <a:lnTo>
                  <a:pt x="2019657" y="3309255"/>
                </a:lnTo>
                <a:lnTo>
                  <a:pt x="2270028" y="2808512"/>
                </a:lnTo>
                <a:lnTo>
                  <a:pt x="2959457" y="2808512"/>
                </a:lnTo>
                <a:close/>
                <a:moveTo>
                  <a:pt x="3209828" y="2206170"/>
                </a:moveTo>
                <a:lnTo>
                  <a:pt x="2959457" y="2706912"/>
                </a:lnTo>
                <a:lnTo>
                  <a:pt x="2270028" y="2706912"/>
                </a:lnTo>
                <a:lnTo>
                  <a:pt x="2019657" y="2206170"/>
                </a:lnTo>
                <a:lnTo>
                  <a:pt x="2270028" y="1705427"/>
                </a:lnTo>
                <a:lnTo>
                  <a:pt x="2959457" y="1705427"/>
                </a:lnTo>
                <a:close/>
                <a:moveTo>
                  <a:pt x="3209828" y="1103085"/>
                </a:moveTo>
                <a:lnTo>
                  <a:pt x="2959457" y="1603827"/>
                </a:lnTo>
                <a:lnTo>
                  <a:pt x="2270028" y="1603827"/>
                </a:lnTo>
                <a:lnTo>
                  <a:pt x="2019657" y="1103085"/>
                </a:lnTo>
                <a:lnTo>
                  <a:pt x="2270028" y="602342"/>
                </a:lnTo>
                <a:lnTo>
                  <a:pt x="2959457" y="602342"/>
                </a:lnTo>
                <a:close/>
                <a:moveTo>
                  <a:pt x="4200426" y="5014682"/>
                </a:moveTo>
                <a:lnTo>
                  <a:pt x="3950056" y="5515424"/>
                </a:lnTo>
                <a:lnTo>
                  <a:pt x="3260627" y="5515424"/>
                </a:lnTo>
                <a:lnTo>
                  <a:pt x="3010256" y="5014682"/>
                </a:lnTo>
                <a:lnTo>
                  <a:pt x="3260627" y="4513939"/>
                </a:lnTo>
                <a:lnTo>
                  <a:pt x="3950056" y="4513939"/>
                </a:lnTo>
                <a:close/>
                <a:moveTo>
                  <a:pt x="4200426" y="3911597"/>
                </a:moveTo>
                <a:lnTo>
                  <a:pt x="3950056" y="4412339"/>
                </a:lnTo>
                <a:lnTo>
                  <a:pt x="3260627" y="4412339"/>
                </a:lnTo>
                <a:lnTo>
                  <a:pt x="3010256" y="3911597"/>
                </a:lnTo>
                <a:lnTo>
                  <a:pt x="3260627" y="3410854"/>
                </a:lnTo>
                <a:lnTo>
                  <a:pt x="3950056" y="3410854"/>
                </a:lnTo>
                <a:close/>
                <a:moveTo>
                  <a:pt x="4200426" y="2808512"/>
                </a:moveTo>
                <a:lnTo>
                  <a:pt x="3950056" y="3309254"/>
                </a:lnTo>
                <a:lnTo>
                  <a:pt x="3260627" y="3309254"/>
                </a:lnTo>
                <a:lnTo>
                  <a:pt x="3010256" y="2808512"/>
                </a:lnTo>
                <a:lnTo>
                  <a:pt x="3260627" y="2307769"/>
                </a:lnTo>
                <a:lnTo>
                  <a:pt x="3950056" y="2307769"/>
                </a:lnTo>
                <a:close/>
                <a:moveTo>
                  <a:pt x="4200426" y="1705427"/>
                </a:moveTo>
                <a:lnTo>
                  <a:pt x="3950056" y="2206169"/>
                </a:lnTo>
                <a:lnTo>
                  <a:pt x="3260627" y="2206169"/>
                </a:lnTo>
                <a:lnTo>
                  <a:pt x="3010256" y="1705427"/>
                </a:lnTo>
                <a:lnTo>
                  <a:pt x="3260627" y="1204684"/>
                </a:lnTo>
                <a:lnTo>
                  <a:pt x="3950056" y="1204684"/>
                </a:lnTo>
                <a:close/>
                <a:moveTo>
                  <a:pt x="4200426" y="602342"/>
                </a:moveTo>
                <a:lnTo>
                  <a:pt x="3950056" y="1103084"/>
                </a:lnTo>
                <a:lnTo>
                  <a:pt x="3260627" y="1103084"/>
                </a:lnTo>
                <a:lnTo>
                  <a:pt x="3010256" y="602342"/>
                </a:lnTo>
                <a:lnTo>
                  <a:pt x="3260627" y="101599"/>
                </a:lnTo>
                <a:lnTo>
                  <a:pt x="3950056" y="101599"/>
                </a:lnTo>
                <a:close/>
                <a:moveTo>
                  <a:pt x="5191024" y="5515425"/>
                </a:moveTo>
                <a:lnTo>
                  <a:pt x="4940654" y="6016167"/>
                </a:lnTo>
                <a:lnTo>
                  <a:pt x="4251225" y="6016167"/>
                </a:lnTo>
                <a:lnTo>
                  <a:pt x="4000855" y="5515425"/>
                </a:lnTo>
                <a:lnTo>
                  <a:pt x="4251225" y="5014682"/>
                </a:lnTo>
                <a:lnTo>
                  <a:pt x="4940654" y="5014682"/>
                </a:lnTo>
                <a:close/>
                <a:moveTo>
                  <a:pt x="5191024" y="4412340"/>
                </a:moveTo>
                <a:lnTo>
                  <a:pt x="4940654" y="4913082"/>
                </a:lnTo>
                <a:lnTo>
                  <a:pt x="4251225" y="4913082"/>
                </a:lnTo>
                <a:lnTo>
                  <a:pt x="4000855" y="4412340"/>
                </a:lnTo>
                <a:lnTo>
                  <a:pt x="4251225" y="3911597"/>
                </a:lnTo>
                <a:lnTo>
                  <a:pt x="4940654" y="3911597"/>
                </a:lnTo>
                <a:close/>
                <a:moveTo>
                  <a:pt x="5191024" y="3309255"/>
                </a:moveTo>
                <a:lnTo>
                  <a:pt x="4940654" y="3809997"/>
                </a:lnTo>
                <a:lnTo>
                  <a:pt x="4251225" y="3809997"/>
                </a:lnTo>
                <a:lnTo>
                  <a:pt x="4000855" y="3309255"/>
                </a:lnTo>
                <a:lnTo>
                  <a:pt x="4251225" y="2808512"/>
                </a:lnTo>
                <a:lnTo>
                  <a:pt x="4940654" y="2808512"/>
                </a:lnTo>
                <a:close/>
                <a:moveTo>
                  <a:pt x="5191024" y="2206170"/>
                </a:moveTo>
                <a:lnTo>
                  <a:pt x="4940654" y="2706912"/>
                </a:lnTo>
                <a:lnTo>
                  <a:pt x="4251225" y="2706912"/>
                </a:lnTo>
                <a:lnTo>
                  <a:pt x="4000855" y="2206170"/>
                </a:lnTo>
                <a:lnTo>
                  <a:pt x="4251225" y="1705427"/>
                </a:lnTo>
                <a:lnTo>
                  <a:pt x="4940654" y="1705427"/>
                </a:lnTo>
                <a:close/>
                <a:moveTo>
                  <a:pt x="5191024" y="1103085"/>
                </a:moveTo>
                <a:lnTo>
                  <a:pt x="4940654" y="1603827"/>
                </a:lnTo>
                <a:lnTo>
                  <a:pt x="4251225" y="1603827"/>
                </a:lnTo>
                <a:lnTo>
                  <a:pt x="4000855" y="1103085"/>
                </a:lnTo>
                <a:lnTo>
                  <a:pt x="4251225" y="602342"/>
                </a:lnTo>
                <a:lnTo>
                  <a:pt x="4940654" y="602342"/>
                </a:lnTo>
                <a:close/>
                <a:moveTo>
                  <a:pt x="6181623" y="4913083"/>
                </a:moveTo>
                <a:lnTo>
                  <a:pt x="5931253" y="5413825"/>
                </a:lnTo>
                <a:lnTo>
                  <a:pt x="5241824" y="5413825"/>
                </a:lnTo>
                <a:lnTo>
                  <a:pt x="4991453" y="4913083"/>
                </a:lnTo>
                <a:lnTo>
                  <a:pt x="5241824" y="4412340"/>
                </a:lnTo>
                <a:lnTo>
                  <a:pt x="5931253" y="4412340"/>
                </a:lnTo>
                <a:close/>
                <a:moveTo>
                  <a:pt x="6181623" y="3809998"/>
                </a:moveTo>
                <a:lnTo>
                  <a:pt x="5931253" y="4310740"/>
                </a:lnTo>
                <a:lnTo>
                  <a:pt x="5241824" y="4310740"/>
                </a:lnTo>
                <a:lnTo>
                  <a:pt x="4991453" y="3809998"/>
                </a:lnTo>
                <a:lnTo>
                  <a:pt x="5241824" y="3309255"/>
                </a:lnTo>
                <a:lnTo>
                  <a:pt x="5931253" y="3309255"/>
                </a:lnTo>
                <a:close/>
                <a:moveTo>
                  <a:pt x="6181623" y="2706913"/>
                </a:moveTo>
                <a:lnTo>
                  <a:pt x="5931253" y="3207655"/>
                </a:lnTo>
                <a:lnTo>
                  <a:pt x="5241824" y="3207655"/>
                </a:lnTo>
                <a:lnTo>
                  <a:pt x="4991453" y="2706913"/>
                </a:lnTo>
                <a:lnTo>
                  <a:pt x="5241824" y="2206170"/>
                </a:lnTo>
                <a:lnTo>
                  <a:pt x="5931253" y="2206170"/>
                </a:lnTo>
                <a:close/>
                <a:moveTo>
                  <a:pt x="6181623" y="1603828"/>
                </a:moveTo>
                <a:lnTo>
                  <a:pt x="5931253" y="2104570"/>
                </a:lnTo>
                <a:lnTo>
                  <a:pt x="5241824" y="2104570"/>
                </a:lnTo>
                <a:lnTo>
                  <a:pt x="4991453" y="1603828"/>
                </a:lnTo>
                <a:lnTo>
                  <a:pt x="5241824" y="1103085"/>
                </a:lnTo>
                <a:lnTo>
                  <a:pt x="5931253" y="1103085"/>
                </a:lnTo>
                <a:close/>
                <a:moveTo>
                  <a:pt x="6181623" y="500743"/>
                </a:moveTo>
                <a:lnTo>
                  <a:pt x="5931253" y="1001485"/>
                </a:lnTo>
                <a:lnTo>
                  <a:pt x="5241824" y="1001485"/>
                </a:lnTo>
                <a:lnTo>
                  <a:pt x="4991453" y="500743"/>
                </a:lnTo>
                <a:lnTo>
                  <a:pt x="5241824" y="0"/>
                </a:lnTo>
                <a:lnTo>
                  <a:pt x="5931253" y="0"/>
                </a:lnTo>
                <a:close/>
                <a:moveTo>
                  <a:pt x="7172223" y="1103085"/>
                </a:moveTo>
                <a:lnTo>
                  <a:pt x="6921851" y="1603827"/>
                </a:lnTo>
                <a:lnTo>
                  <a:pt x="6232423" y="1603827"/>
                </a:lnTo>
                <a:lnTo>
                  <a:pt x="5982052" y="1103085"/>
                </a:lnTo>
                <a:lnTo>
                  <a:pt x="6232423" y="602342"/>
                </a:lnTo>
                <a:lnTo>
                  <a:pt x="6921852" y="602342"/>
                </a:lnTo>
                <a:close/>
                <a:moveTo>
                  <a:pt x="7172226" y="3309255"/>
                </a:moveTo>
                <a:lnTo>
                  <a:pt x="6921854" y="3809997"/>
                </a:lnTo>
                <a:lnTo>
                  <a:pt x="6232425" y="3809997"/>
                </a:lnTo>
                <a:lnTo>
                  <a:pt x="5982054" y="3309255"/>
                </a:lnTo>
                <a:lnTo>
                  <a:pt x="6232425" y="2808512"/>
                </a:lnTo>
                <a:lnTo>
                  <a:pt x="6921854" y="2808512"/>
                </a:lnTo>
                <a:close/>
                <a:moveTo>
                  <a:pt x="7172226" y="4412340"/>
                </a:moveTo>
                <a:lnTo>
                  <a:pt x="6921855" y="4913082"/>
                </a:lnTo>
                <a:lnTo>
                  <a:pt x="6232426" y="4913082"/>
                </a:lnTo>
                <a:lnTo>
                  <a:pt x="5982055" y="4412340"/>
                </a:lnTo>
                <a:lnTo>
                  <a:pt x="6232426" y="3911597"/>
                </a:lnTo>
                <a:lnTo>
                  <a:pt x="6921855" y="3911597"/>
                </a:lnTo>
                <a:close/>
                <a:moveTo>
                  <a:pt x="7172226" y="5515425"/>
                </a:moveTo>
                <a:lnTo>
                  <a:pt x="6921855" y="6016167"/>
                </a:lnTo>
                <a:lnTo>
                  <a:pt x="6232426" y="6016167"/>
                </a:lnTo>
                <a:lnTo>
                  <a:pt x="5982055" y="5515425"/>
                </a:lnTo>
                <a:lnTo>
                  <a:pt x="6232426" y="5014682"/>
                </a:lnTo>
                <a:lnTo>
                  <a:pt x="6921855" y="5014682"/>
                </a:lnTo>
                <a:close/>
                <a:moveTo>
                  <a:pt x="7172226" y="2206170"/>
                </a:moveTo>
                <a:lnTo>
                  <a:pt x="6921855" y="2706912"/>
                </a:lnTo>
                <a:lnTo>
                  <a:pt x="6232426" y="2706912"/>
                </a:lnTo>
                <a:lnTo>
                  <a:pt x="5982055" y="2206170"/>
                </a:lnTo>
                <a:lnTo>
                  <a:pt x="6232426" y="1705427"/>
                </a:lnTo>
                <a:lnTo>
                  <a:pt x="6921855" y="1705427"/>
                </a:lnTo>
                <a:close/>
                <a:moveTo>
                  <a:pt x="8162823" y="2808513"/>
                </a:moveTo>
                <a:lnTo>
                  <a:pt x="7912452" y="3309255"/>
                </a:lnTo>
                <a:lnTo>
                  <a:pt x="7223023" y="3309255"/>
                </a:lnTo>
                <a:lnTo>
                  <a:pt x="6972652" y="2808513"/>
                </a:lnTo>
                <a:lnTo>
                  <a:pt x="7223023" y="2307770"/>
                </a:lnTo>
                <a:lnTo>
                  <a:pt x="7912452" y="2307770"/>
                </a:lnTo>
                <a:close/>
                <a:moveTo>
                  <a:pt x="8162823" y="5014683"/>
                </a:moveTo>
                <a:lnTo>
                  <a:pt x="7912452" y="5515425"/>
                </a:lnTo>
                <a:lnTo>
                  <a:pt x="7223023" y="5515425"/>
                </a:lnTo>
                <a:lnTo>
                  <a:pt x="6972652" y="5014683"/>
                </a:lnTo>
                <a:lnTo>
                  <a:pt x="7223023" y="4513940"/>
                </a:lnTo>
                <a:lnTo>
                  <a:pt x="7912452" y="4513940"/>
                </a:lnTo>
                <a:close/>
                <a:moveTo>
                  <a:pt x="8162823" y="3911598"/>
                </a:moveTo>
                <a:lnTo>
                  <a:pt x="7912452" y="4412340"/>
                </a:lnTo>
                <a:lnTo>
                  <a:pt x="7223023" y="4412340"/>
                </a:lnTo>
                <a:lnTo>
                  <a:pt x="6972652" y="3911598"/>
                </a:lnTo>
                <a:lnTo>
                  <a:pt x="7223023" y="3410855"/>
                </a:lnTo>
                <a:lnTo>
                  <a:pt x="7912452" y="3410855"/>
                </a:lnTo>
                <a:close/>
                <a:moveTo>
                  <a:pt x="8162823" y="1705428"/>
                </a:moveTo>
                <a:lnTo>
                  <a:pt x="7912452" y="2206170"/>
                </a:lnTo>
                <a:lnTo>
                  <a:pt x="7223023" y="2206170"/>
                </a:lnTo>
                <a:lnTo>
                  <a:pt x="6972652" y="1705428"/>
                </a:lnTo>
                <a:lnTo>
                  <a:pt x="7223023" y="1204685"/>
                </a:lnTo>
                <a:lnTo>
                  <a:pt x="7912452" y="1204685"/>
                </a:lnTo>
                <a:close/>
                <a:moveTo>
                  <a:pt x="8162823" y="602343"/>
                </a:moveTo>
                <a:lnTo>
                  <a:pt x="7912452" y="1103085"/>
                </a:lnTo>
                <a:lnTo>
                  <a:pt x="7223023" y="1103085"/>
                </a:lnTo>
                <a:lnTo>
                  <a:pt x="6972652" y="602343"/>
                </a:lnTo>
                <a:lnTo>
                  <a:pt x="7223023" y="101600"/>
                </a:lnTo>
                <a:lnTo>
                  <a:pt x="7912452" y="101600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effectLst>
            <a:innerShdw blurRad="508000" dist="50800" dir="918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FAC6B0F-DCF0-4D60-F1D9-C673DC2A7431}"/>
              </a:ext>
            </a:extLst>
          </p:cNvPr>
          <p:cNvGrpSpPr/>
          <p:nvPr/>
        </p:nvGrpSpPr>
        <p:grpSpPr>
          <a:xfrm>
            <a:off x="-3660965" y="0"/>
            <a:ext cx="4919016" cy="6858000"/>
            <a:chOff x="8081766" y="0"/>
            <a:chExt cx="4919016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655FB9C-6ACB-01B9-3D3E-6FCD3BBC86F0}"/>
                </a:ext>
              </a:extLst>
            </p:cNvPr>
            <p:cNvSpPr/>
            <p:nvPr/>
          </p:nvSpPr>
          <p:spPr>
            <a:xfrm>
              <a:off x="8081766" y="0"/>
              <a:ext cx="4110234" cy="6858000"/>
            </a:xfrm>
            <a:prstGeom prst="rect">
              <a:avLst/>
            </a:prstGeom>
            <a:solidFill>
              <a:srgbClr val="016BC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823FB4-24BD-1178-806C-AFF969237F62}"/>
                </a:ext>
              </a:extLst>
            </p:cNvPr>
            <p:cNvSpPr txBox="1"/>
            <p:nvPr/>
          </p:nvSpPr>
          <p:spPr>
            <a:xfrm>
              <a:off x="8305217" y="778882"/>
              <a:ext cx="4695565" cy="144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8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Set-Up</a:t>
              </a:r>
              <a:endParaRPr lang="en-IN" sz="10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857011B-9357-DB6A-588E-3BFEFDEC45D1}"/>
                </a:ext>
              </a:extLst>
            </p:cNvPr>
            <p:cNvSpPr/>
            <p:nvPr/>
          </p:nvSpPr>
          <p:spPr>
            <a:xfrm rot="5400000">
              <a:off x="11531601" y="1226362"/>
              <a:ext cx="1659467" cy="338669"/>
            </a:xfrm>
            <a:prstGeom prst="triangle">
              <a:avLst/>
            </a:prstGeom>
            <a:solidFill>
              <a:srgbClr val="016BC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E1E5B1-FE46-05B4-F376-3D2C6F3CD231}"/>
                </a:ext>
              </a:extLst>
            </p:cNvPr>
            <p:cNvSpPr txBox="1"/>
            <p:nvPr/>
          </p:nvSpPr>
          <p:spPr>
            <a:xfrm>
              <a:off x="8284613" y="3970848"/>
              <a:ext cx="456834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Reduce Manual Process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User-Friendly Interface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Scalability: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8116A68-FADD-3B87-1066-AF7C167BC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8469" y="1815588"/>
              <a:ext cx="2143125" cy="2143125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FE1F060-1EF0-27D4-4B6B-FFCFC7295167}"/>
              </a:ext>
            </a:extLst>
          </p:cNvPr>
          <p:cNvGrpSpPr/>
          <p:nvPr/>
        </p:nvGrpSpPr>
        <p:grpSpPr>
          <a:xfrm>
            <a:off x="-3743501" y="0"/>
            <a:ext cx="4646155" cy="6858000"/>
            <a:chOff x="4032420" y="0"/>
            <a:chExt cx="4646155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156DD7B-A2DC-F6A5-227D-E80ED30C0F79}"/>
                </a:ext>
              </a:extLst>
            </p:cNvPr>
            <p:cNvSpPr/>
            <p:nvPr/>
          </p:nvSpPr>
          <p:spPr>
            <a:xfrm>
              <a:off x="4032420" y="0"/>
              <a:ext cx="4049343" cy="6858000"/>
            </a:xfrm>
            <a:prstGeom prst="rect">
              <a:avLst/>
            </a:prstGeom>
            <a:solidFill>
              <a:srgbClr val="015DA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D7918F3-0FAD-C7E3-DDD1-7352A904E2E0}"/>
                </a:ext>
              </a:extLst>
            </p:cNvPr>
            <p:cNvSpPr txBox="1"/>
            <p:nvPr/>
          </p:nvSpPr>
          <p:spPr>
            <a:xfrm>
              <a:off x="4255874" y="778882"/>
              <a:ext cx="3680252" cy="144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8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Tutee</a:t>
              </a:r>
              <a:endParaRPr lang="en-IN" sz="10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8AAB2F1-89B7-9B5B-4254-F81F074A7914}"/>
                </a:ext>
              </a:extLst>
            </p:cNvPr>
            <p:cNvSpPr/>
            <p:nvPr/>
          </p:nvSpPr>
          <p:spPr>
            <a:xfrm rot="5400000">
              <a:off x="7404435" y="1226363"/>
              <a:ext cx="1659467" cy="338669"/>
            </a:xfrm>
            <a:prstGeom prst="triangle">
              <a:avLst/>
            </a:prstGeom>
            <a:solidFill>
              <a:srgbClr val="015DA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E524990-CEBA-1D0F-19DB-328B3DAF36DE}"/>
                </a:ext>
              </a:extLst>
            </p:cNvPr>
            <p:cNvSpPr txBox="1"/>
            <p:nvPr/>
          </p:nvSpPr>
          <p:spPr>
            <a:xfrm>
              <a:off x="4110235" y="3970848"/>
              <a:ext cx="456834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Access to Information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Simplified Leave Requests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Updates and Notification: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340CEA3-D0D0-ECA2-62AF-7891FA929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5342" y="2075402"/>
              <a:ext cx="1623498" cy="1623498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41A564-937C-196F-D375-07DBEFE5B449}"/>
              </a:ext>
            </a:extLst>
          </p:cNvPr>
          <p:cNvGrpSpPr/>
          <p:nvPr/>
        </p:nvGrpSpPr>
        <p:grpSpPr>
          <a:xfrm>
            <a:off x="-4003000" y="0"/>
            <a:ext cx="4568340" cy="6858000"/>
            <a:chOff x="-16923" y="0"/>
            <a:chExt cx="4568340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0CED150-2F0D-0FF2-5CA5-A3AAF335209A}"/>
                </a:ext>
              </a:extLst>
            </p:cNvPr>
            <p:cNvSpPr/>
            <p:nvPr/>
          </p:nvSpPr>
          <p:spPr>
            <a:xfrm>
              <a:off x="-16923" y="0"/>
              <a:ext cx="4049342" cy="6858000"/>
            </a:xfrm>
            <a:prstGeom prst="rect">
              <a:avLst/>
            </a:prstGeom>
            <a:solidFill>
              <a:srgbClr val="01498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DB8C8B-F922-057D-7732-A16B344C2C64}"/>
                </a:ext>
              </a:extLst>
            </p:cNvPr>
            <p:cNvSpPr txBox="1"/>
            <p:nvPr/>
          </p:nvSpPr>
          <p:spPr>
            <a:xfrm>
              <a:off x="0" y="778882"/>
              <a:ext cx="4032419" cy="144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8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Admin</a:t>
              </a:r>
              <a:endParaRPr lang="en-IN" sz="10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25D85F-1837-17A9-DCC7-6795259C6741}"/>
                </a:ext>
              </a:extLst>
            </p:cNvPr>
            <p:cNvSpPr/>
            <p:nvPr/>
          </p:nvSpPr>
          <p:spPr>
            <a:xfrm rot="5400000">
              <a:off x="3372018" y="1226364"/>
              <a:ext cx="1659467" cy="338669"/>
            </a:xfrm>
            <a:prstGeom prst="triangle">
              <a:avLst/>
            </a:prstGeom>
            <a:solidFill>
              <a:srgbClr val="01498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B0EDA5-F79D-5D70-CA80-DE01E14BE503}"/>
                </a:ext>
              </a:extLst>
            </p:cNvPr>
            <p:cNvSpPr txBox="1"/>
            <p:nvPr/>
          </p:nvSpPr>
          <p:spPr>
            <a:xfrm>
              <a:off x="-16923" y="3970849"/>
              <a:ext cx="45683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Centralized Management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Data Security: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Space </a:t>
              </a:r>
              <a:r>
                <a:rPr lang="en-IN" sz="2000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Optim</a:t>
              </a:r>
              <a:endParaRPr lang="en-IN" sz="20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Leave Request Handling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B7531E8-D4FE-50D0-88D5-098B5E51F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02" y="2020376"/>
              <a:ext cx="2638425" cy="1733550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6E179DD-2F72-8F01-2D3D-97E0CC635F53}"/>
              </a:ext>
            </a:extLst>
          </p:cNvPr>
          <p:cNvSpPr txBox="1"/>
          <p:nvPr/>
        </p:nvSpPr>
        <p:spPr>
          <a:xfrm>
            <a:off x="1500622" y="778882"/>
            <a:ext cx="9923036" cy="16927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0400" b="1" dirty="0">
                <a:solidFill>
                  <a:schemeClr val="bg1"/>
                </a:solidFill>
                <a:latin typeface="Montserrat" panose="00000500000000000000" pitchFamily="2" charset="0"/>
              </a:rPr>
              <a:t>Objective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9693AF-6AAB-C079-D529-17BF7FFE3CBB}"/>
              </a:ext>
            </a:extLst>
          </p:cNvPr>
          <p:cNvSpPr txBox="1"/>
          <p:nvPr/>
        </p:nvSpPr>
        <p:spPr>
          <a:xfrm>
            <a:off x="1786450" y="2823899"/>
            <a:ext cx="9616432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  <a:latin typeface="Montserrat" panose="00000500000000000000" pitchFamily="2" charset="0"/>
              </a:rPr>
              <a:t>To develop a web-based application that simplifies hostel operation for administrators and students.</a:t>
            </a:r>
          </a:p>
        </p:txBody>
      </p:sp>
    </p:spTree>
    <p:extLst>
      <p:ext uri="{BB962C8B-B14F-4D97-AF65-F5344CB8AC3E}">
        <p14:creationId xmlns:p14="http://schemas.microsoft.com/office/powerpoint/2010/main" val="14091946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47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F75427-519B-7E26-09EE-B76165284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BB5631E0-2D20-D96D-57C7-38607DA03F80}"/>
              </a:ext>
            </a:extLst>
          </p:cNvPr>
          <p:cNvGrpSpPr/>
          <p:nvPr/>
        </p:nvGrpSpPr>
        <p:grpSpPr>
          <a:xfrm>
            <a:off x="8064833" y="0"/>
            <a:ext cx="4919016" cy="6858000"/>
            <a:chOff x="8081766" y="0"/>
            <a:chExt cx="4919016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8AC02D7-C872-BC6B-9421-B9D375683146}"/>
                </a:ext>
              </a:extLst>
            </p:cNvPr>
            <p:cNvSpPr/>
            <p:nvPr/>
          </p:nvSpPr>
          <p:spPr>
            <a:xfrm>
              <a:off x="8081766" y="0"/>
              <a:ext cx="4110234" cy="6858000"/>
            </a:xfrm>
            <a:prstGeom prst="rect">
              <a:avLst/>
            </a:prstGeom>
            <a:solidFill>
              <a:srgbClr val="016BC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9E6EFA-0EB7-954F-351B-2E6ADCD85C56}"/>
                </a:ext>
              </a:extLst>
            </p:cNvPr>
            <p:cNvSpPr txBox="1"/>
            <p:nvPr/>
          </p:nvSpPr>
          <p:spPr>
            <a:xfrm>
              <a:off x="8305217" y="778882"/>
              <a:ext cx="4695565" cy="144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8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Set-Up</a:t>
              </a:r>
              <a:endParaRPr lang="en-IN" sz="10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05332E3-19D8-BDA0-92BD-686C1D0EAC7C}"/>
                </a:ext>
              </a:extLst>
            </p:cNvPr>
            <p:cNvSpPr/>
            <p:nvPr/>
          </p:nvSpPr>
          <p:spPr>
            <a:xfrm rot="5400000">
              <a:off x="11531601" y="1226362"/>
              <a:ext cx="1659467" cy="338669"/>
            </a:xfrm>
            <a:prstGeom prst="triangle">
              <a:avLst/>
            </a:prstGeom>
            <a:solidFill>
              <a:srgbClr val="016BC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58E4FF-488B-BE4F-567B-33C2BC9ED5AA}"/>
                </a:ext>
              </a:extLst>
            </p:cNvPr>
            <p:cNvSpPr txBox="1"/>
            <p:nvPr/>
          </p:nvSpPr>
          <p:spPr>
            <a:xfrm>
              <a:off x="8284613" y="3970848"/>
              <a:ext cx="456834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Reduce Manual Process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User-Friendly Interface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Scalability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001124D-BC96-9B42-91C9-2151EEFFF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8469" y="1815588"/>
              <a:ext cx="2143125" cy="2143125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2135E21-B030-C1DD-0C89-FC2191BA9C39}"/>
              </a:ext>
            </a:extLst>
          </p:cNvPr>
          <p:cNvGrpSpPr/>
          <p:nvPr/>
        </p:nvGrpSpPr>
        <p:grpSpPr>
          <a:xfrm>
            <a:off x="4032420" y="0"/>
            <a:ext cx="4646155" cy="6858000"/>
            <a:chOff x="4032420" y="0"/>
            <a:chExt cx="4646155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D61EA1-B303-B3E7-2BB0-1870927A043B}"/>
                </a:ext>
              </a:extLst>
            </p:cNvPr>
            <p:cNvSpPr/>
            <p:nvPr/>
          </p:nvSpPr>
          <p:spPr>
            <a:xfrm>
              <a:off x="4032420" y="0"/>
              <a:ext cx="4049343" cy="6858000"/>
            </a:xfrm>
            <a:prstGeom prst="rect">
              <a:avLst/>
            </a:prstGeom>
            <a:solidFill>
              <a:srgbClr val="015DA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D795F32-F70F-93F4-12FD-ACC0899AB175}"/>
                </a:ext>
              </a:extLst>
            </p:cNvPr>
            <p:cNvSpPr txBox="1"/>
            <p:nvPr/>
          </p:nvSpPr>
          <p:spPr>
            <a:xfrm>
              <a:off x="4255874" y="778882"/>
              <a:ext cx="3680252" cy="144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8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Tutee</a:t>
              </a:r>
              <a:endParaRPr lang="en-IN" sz="10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1ACE82C0-0F13-7F07-C9FE-FE831F674AD6}"/>
                </a:ext>
              </a:extLst>
            </p:cNvPr>
            <p:cNvSpPr/>
            <p:nvPr/>
          </p:nvSpPr>
          <p:spPr>
            <a:xfrm rot="5400000">
              <a:off x="7404435" y="1226363"/>
              <a:ext cx="1659467" cy="338669"/>
            </a:xfrm>
            <a:prstGeom prst="triangle">
              <a:avLst/>
            </a:prstGeom>
            <a:solidFill>
              <a:srgbClr val="015DA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B10DEE6-DA62-3C1E-EA71-56BDC50AED79}"/>
                </a:ext>
              </a:extLst>
            </p:cNvPr>
            <p:cNvSpPr txBox="1"/>
            <p:nvPr/>
          </p:nvSpPr>
          <p:spPr>
            <a:xfrm>
              <a:off x="4110235" y="3970848"/>
              <a:ext cx="456834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Access to Information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Simplified Leave Requests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Updates and Notification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D49501F-09EA-59FE-B529-6F5DE0F67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5342" y="2075402"/>
              <a:ext cx="1623498" cy="1623498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3C73D39-5A5D-B355-5145-0A141DFA81C2}"/>
              </a:ext>
            </a:extLst>
          </p:cNvPr>
          <p:cNvGrpSpPr/>
          <p:nvPr/>
        </p:nvGrpSpPr>
        <p:grpSpPr>
          <a:xfrm>
            <a:off x="-16923" y="0"/>
            <a:ext cx="4568340" cy="6858000"/>
            <a:chOff x="-16923" y="0"/>
            <a:chExt cx="4568340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8B2D72-176C-C27F-661C-91E8132443C8}"/>
                </a:ext>
              </a:extLst>
            </p:cNvPr>
            <p:cNvSpPr/>
            <p:nvPr/>
          </p:nvSpPr>
          <p:spPr>
            <a:xfrm>
              <a:off x="-16923" y="0"/>
              <a:ext cx="4049342" cy="6858000"/>
            </a:xfrm>
            <a:prstGeom prst="rect">
              <a:avLst/>
            </a:prstGeom>
            <a:solidFill>
              <a:srgbClr val="01498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C91391-B6D5-4B17-DD77-C1029A17D10D}"/>
                </a:ext>
              </a:extLst>
            </p:cNvPr>
            <p:cNvSpPr txBox="1"/>
            <p:nvPr/>
          </p:nvSpPr>
          <p:spPr>
            <a:xfrm>
              <a:off x="0" y="778882"/>
              <a:ext cx="4127167" cy="144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8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Admin</a:t>
              </a:r>
              <a:endParaRPr lang="en-IN" sz="10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BAD946C-0484-F1DC-F670-D34B7BFB77A0}"/>
                </a:ext>
              </a:extLst>
            </p:cNvPr>
            <p:cNvSpPr/>
            <p:nvPr/>
          </p:nvSpPr>
          <p:spPr>
            <a:xfrm rot="5400000">
              <a:off x="3372018" y="1226364"/>
              <a:ext cx="1659467" cy="338669"/>
            </a:xfrm>
            <a:prstGeom prst="triangle">
              <a:avLst/>
            </a:prstGeom>
            <a:solidFill>
              <a:srgbClr val="01498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3FC4AE8-026E-637B-B9D9-9831E707498D}"/>
                </a:ext>
              </a:extLst>
            </p:cNvPr>
            <p:cNvSpPr txBox="1"/>
            <p:nvPr/>
          </p:nvSpPr>
          <p:spPr>
            <a:xfrm>
              <a:off x="-16923" y="3970849"/>
              <a:ext cx="45683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Centralized Management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Data Security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Space Optimization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Leave Request Handling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0A0030DF-1FAC-5CEF-B0DB-059F09615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02" y="2020376"/>
              <a:ext cx="2638425" cy="173355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0136207-76AD-BD2F-38C9-9C16D494A6B4}"/>
              </a:ext>
            </a:extLst>
          </p:cNvPr>
          <p:cNvGrpSpPr/>
          <p:nvPr/>
        </p:nvGrpSpPr>
        <p:grpSpPr>
          <a:xfrm>
            <a:off x="-3384283" y="2841868"/>
            <a:ext cx="2922491" cy="3581400"/>
            <a:chOff x="273317" y="2687979"/>
            <a:chExt cx="2922491" cy="35814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EABB729-90F2-166D-2D34-A2867609134E}"/>
                </a:ext>
              </a:extLst>
            </p:cNvPr>
            <p:cNvSpPr/>
            <p:nvPr/>
          </p:nvSpPr>
          <p:spPr>
            <a:xfrm>
              <a:off x="273317" y="2687979"/>
              <a:ext cx="2705100" cy="3581400"/>
            </a:xfrm>
            <a:prstGeom prst="roundRect">
              <a:avLst/>
            </a:prstGeom>
            <a:solidFill>
              <a:srgbClr val="017AD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20C71DD-A402-E8C9-458A-29F63F87D112}"/>
                </a:ext>
              </a:extLst>
            </p:cNvPr>
            <p:cNvSpPr txBox="1"/>
            <p:nvPr/>
          </p:nvSpPr>
          <p:spPr>
            <a:xfrm>
              <a:off x="404285" y="2887150"/>
              <a:ext cx="2791523" cy="10715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32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Admin Dashboard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314F01-C1B0-F8A1-34E5-119299B62AAD}"/>
                </a:ext>
              </a:extLst>
            </p:cNvPr>
            <p:cNvSpPr txBox="1"/>
            <p:nvPr/>
          </p:nvSpPr>
          <p:spPr>
            <a:xfrm>
              <a:off x="388009" y="4078569"/>
              <a:ext cx="253902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Centralize System</a:t>
              </a:r>
            </a:p>
            <a:p>
              <a:pPr marL="342900" indent="-342900">
                <a:buFontTx/>
                <a:buChar char="-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Easy Navigation</a:t>
              </a:r>
            </a:p>
            <a:p>
              <a:pPr marL="342900" indent="-342900">
                <a:buFontTx/>
                <a:buChar char="-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One Stop Solution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5C54D12-B8C9-615C-B7AF-F7B889BD2FB4}"/>
              </a:ext>
            </a:extLst>
          </p:cNvPr>
          <p:cNvGrpSpPr/>
          <p:nvPr/>
        </p:nvGrpSpPr>
        <p:grpSpPr>
          <a:xfrm>
            <a:off x="-5771766" y="2871822"/>
            <a:ext cx="2899105" cy="3581400"/>
            <a:chOff x="3151838" y="2687979"/>
            <a:chExt cx="2899105" cy="35814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7728D9C-C2AE-6425-7705-015E887847AC}"/>
                </a:ext>
              </a:extLst>
            </p:cNvPr>
            <p:cNvSpPr/>
            <p:nvPr/>
          </p:nvSpPr>
          <p:spPr>
            <a:xfrm>
              <a:off x="3151838" y="2687979"/>
              <a:ext cx="2705100" cy="3581400"/>
            </a:xfrm>
            <a:prstGeom prst="roundRect">
              <a:avLst/>
            </a:prstGeom>
            <a:solidFill>
              <a:srgbClr val="01498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1E1FB-8E20-B55D-72B0-C384C526CFA0}"/>
                </a:ext>
              </a:extLst>
            </p:cNvPr>
            <p:cNvSpPr txBox="1"/>
            <p:nvPr/>
          </p:nvSpPr>
          <p:spPr>
            <a:xfrm>
              <a:off x="3259420" y="2887150"/>
              <a:ext cx="2791523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32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Student Portal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E2DE88E-7AD2-A0D5-8ACB-EF93BE0F4AB9}"/>
                </a:ext>
              </a:extLst>
            </p:cNvPr>
            <p:cNvSpPr txBox="1"/>
            <p:nvPr/>
          </p:nvSpPr>
          <p:spPr>
            <a:xfrm>
              <a:off x="3273186" y="4017015"/>
              <a:ext cx="265511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Secure Student Login</a:t>
              </a:r>
            </a:p>
            <a:p>
              <a:pPr marL="342900" indent="-342900">
                <a:buFontTx/>
                <a:buChar char="-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Personalize Dashboard</a:t>
              </a:r>
            </a:p>
            <a:p>
              <a:pPr marL="342900" indent="-342900">
                <a:buFontTx/>
                <a:buChar char="-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Stay Updates on Announcement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5C545B-E4B0-309E-9D01-9318F3C33259}"/>
              </a:ext>
            </a:extLst>
          </p:cNvPr>
          <p:cNvGrpSpPr/>
          <p:nvPr/>
        </p:nvGrpSpPr>
        <p:grpSpPr>
          <a:xfrm>
            <a:off x="-8104970" y="2901776"/>
            <a:ext cx="3213233" cy="3581400"/>
            <a:chOff x="5992445" y="2666644"/>
            <a:chExt cx="3213233" cy="35814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F50FCE7-CD0E-6086-C888-4D906246710A}"/>
                </a:ext>
              </a:extLst>
            </p:cNvPr>
            <p:cNvSpPr/>
            <p:nvPr/>
          </p:nvSpPr>
          <p:spPr>
            <a:xfrm>
              <a:off x="5992445" y="2666644"/>
              <a:ext cx="2705100" cy="3581400"/>
            </a:xfrm>
            <a:prstGeom prst="roundRect">
              <a:avLst/>
            </a:prstGeom>
            <a:solidFill>
              <a:srgbClr val="017AD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0A96A6-935E-13FB-9994-9E274D7EAC7B}"/>
                </a:ext>
              </a:extLst>
            </p:cNvPr>
            <p:cNvSpPr txBox="1"/>
            <p:nvPr/>
          </p:nvSpPr>
          <p:spPr>
            <a:xfrm>
              <a:off x="6018969" y="2923585"/>
              <a:ext cx="3186709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32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Leave </a:t>
              </a:r>
              <a:r>
                <a:rPr lang="en-IN" sz="2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Management</a:t>
              </a:r>
              <a:endParaRPr lang="en-IN" sz="32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FCB23F0-1609-8528-56FD-9DCC7F1E3007}"/>
                </a:ext>
              </a:extLst>
            </p:cNvPr>
            <p:cNvSpPr txBox="1"/>
            <p:nvPr/>
          </p:nvSpPr>
          <p:spPr>
            <a:xfrm>
              <a:off x="6105517" y="4000803"/>
              <a:ext cx="265511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Leave Request</a:t>
              </a:r>
            </a:p>
            <a:p>
              <a:pPr marL="342900" indent="-342900">
                <a:buFontTx/>
                <a:buChar char="-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Approval Flow</a:t>
              </a:r>
            </a:p>
            <a:p>
              <a:pPr marL="342900" indent="-342900">
                <a:buFontTx/>
                <a:buChar char="-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Leave History</a:t>
              </a:r>
            </a:p>
            <a:p>
              <a:pPr marL="342900" indent="-342900">
                <a:buFontTx/>
                <a:buChar char="-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Notification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30977E2-F615-3D66-442F-D582B00F6A7C}"/>
              </a:ext>
            </a:extLst>
          </p:cNvPr>
          <p:cNvGrpSpPr/>
          <p:nvPr/>
        </p:nvGrpSpPr>
        <p:grpSpPr>
          <a:xfrm>
            <a:off x="-10595801" y="2826580"/>
            <a:ext cx="2820324" cy="3581400"/>
            <a:chOff x="8874758" y="2666644"/>
            <a:chExt cx="2820324" cy="3581400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D8DFC3A3-48F7-1976-5959-6C026C260B5B}"/>
                </a:ext>
              </a:extLst>
            </p:cNvPr>
            <p:cNvSpPr/>
            <p:nvPr/>
          </p:nvSpPr>
          <p:spPr>
            <a:xfrm>
              <a:off x="8874758" y="2666644"/>
              <a:ext cx="2705100" cy="3581400"/>
            </a:xfrm>
            <a:prstGeom prst="roundRect">
              <a:avLst/>
            </a:prstGeom>
            <a:solidFill>
              <a:srgbClr val="01498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1B736BF-38CF-E63B-6F13-C5702432190A}"/>
                </a:ext>
              </a:extLst>
            </p:cNvPr>
            <p:cNvSpPr txBox="1"/>
            <p:nvPr/>
          </p:nvSpPr>
          <p:spPr>
            <a:xfrm>
              <a:off x="8903559" y="2923585"/>
              <a:ext cx="2791523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User-Friendly</a:t>
              </a:r>
              <a:r>
                <a:rPr lang="en-IN" sz="32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 Interface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E4FD3CB-6266-2C21-C79C-41B373DA5657}"/>
                </a:ext>
              </a:extLst>
            </p:cNvPr>
            <p:cNvSpPr txBox="1"/>
            <p:nvPr/>
          </p:nvSpPr>
          <p:spPr>
            <a:xfrm>
              <a:off x="8898601" y="4017015"/>
              <a:ext cx="265511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Responsive Design</a:t>
              </a:r>
            </a:p>
            <a:p>
              <a:pPr marL="342900" indent="-342900">
                <a:buFontTx/>
                <a:buChar char="-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Interactive Elements</a:t>
              </a:r>
            </a:p>
            <a:p>
              <a:pPr marL="342900" indent="-342900">
                <a:buFontTx/>
                <a:buChar char="-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Real-Time Updates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8286472"/>
      </p:ext>
    </p:extLst>
  </p:cSld>
  <p:clrMapOvr>
    <a:masterClrMapping/>
  </p:clrMapOvr>
  <p:transition spd="med"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47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560FDB-4FD9-17AA-F11E-DA6630967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70149ECE-9CF3-9C7B-18CD-5A2F536EE1CE}"/>
              </a:ext>
            </a:extLst>
          </p:cNvPr>
          <p:cNvGrpSpPr/>
          <p:nvPr/>
        </p:nvGrpSpPr>
        <p:grpSpPr>
          <a:xfrm>
            <a:off x="11804663" y="0"/>
            <a:ext cx="4919016" cy="6858000"/>
            <a:chOff x="8081766" y="0"/>
            <a:chExt cx="4919016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FDA665C-1D8A-4EA9-9910-90BAF5C40A01}"/>
                </a:ext>
              </a:extLst>
            </p:cNvPr>
            <p:cNvSpPr/>
            <p:nvPr/>
          </p:nvSpPr>
          <p:spPr>
            <a:xfrm>
              <a:off x="8081766" y="0"/>
              <a:ext cx="4110234" cy="6858000"/>
            </a:xfrm>
            <a:prstGeom prst="rect">
              <a:avLst/>
            </a:prstGeom>
            <a:solidFill>
              <a:srgbClr val="016BC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4C5094-B70A-D013-A0E2-72AA7F067B22}"/>
                </a:ext>
              </a:extLst>
            </p:cNvPr>
            <p:cNvSpPr txBox="1"/>
            <p:nvPr/>
          </p:nvSpPr>
          <p:spPr>
            <a:xfrm>
              <a:off x="8305217" y="778882"/>
              <a:ext cx="4695565" cy="144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8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Set-Up</a:t>
              </a:r>
              <a:endParaRPr lang="en-IN" sz="10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8A0B0FE6-C3B0-5061-C9DA-6846D4B0DDB6}"/>
                </a:ext>
              </a:extLst>
            </p:cNvPr>
            <p:cNvSpPr/>
            <p:nvPr/>
          </p:nvSpPr>
          <p:spPr>
            <a:xfrm rot="5400000">
              <a:off x="11531601" y="1226362"/>
              <a:ext cx="1659467" cy="338669"/>
            </a:xfrm>
            <a:prstGeom prst="triangle">
              <a:avLst/>
            </a:prstGeom>
            <a:solidFill>
              <a:srgbClr val="016BC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6D7C788-DDB2-D444-D86E-E14079A1D06D}"/>
                </a:ext>
              </a:extLst>
            </p:cNvPr>
            <p:cNvSpPr txBox="1"/>
            <p:nvPr/>
          </p:nvSpPr>
          <p:spPr>
            <a:xfrm>
              <a:off x="8284613" y="3970848"/>
              <a:ext cx="456834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Reduce Manual Process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User-Friendly Interface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Scalability: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E72AFBA-4FA0-F16C-7AF3-036F73EAB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8469" y="1815588"/>
              <a:ext cx="2143125" cy="2143125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DE6A6F6-C349-B955-B255-C06E8FFC5A52}"/>
              </a:ext>
            </a:extLst>
          </p:cNvPr>
          <p:cNvGrpSpPr/>
          <p:nvPr/>
        </p:nvGrpSpPr>
        <p:grpSpPr>
          <a:xfrm>
            <a:off x="11929695" y="0"/>
            <a:ext cx="4646155" cy="6858000"/>
            <a:chOff x="4032420" y="0"/>
            <a:chExt cx="4646155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94FF93-0BC9-52B7-CC55-78756C2E1BC1}"/>
                </a:ext>
              </a:extLst>
            </p:cNvPr>
            <p:cNvSpPr/>
            <p:nvPr/>
          </p:nvSpPr>
          <p:spPr>
            <a:xfrm>
              <a:off x="4032420" y="0"/>
              <a:ext cx="4049343" cy="6858000"/>
            </a:xfrm>
            <a:prstGeom prst="rect">
              <a:avLst/>
            </a:prstGeom>
            <a:solidFill>
              <a:srgbClr val="015DA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4F6341A-8468-6BC5-68B3-F5DB15A565F9}"/>
                </a:ext>
              </a:extLst>
            </p:cNvPr>
            <p:cNvSpPr txBox="1"/>
            <p:nvPr/>
          </p:nvSpPr>
          <p:spPr>
            <a:xfrm>
              <a:off x="4255874" y="778882"/>
              <a:ext cx="3680252" cy="144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8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Tutee</a:t>
              </a:r>
              <a:endParaRPr lang="en-IN" sz="100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59DBAD1-1F35-4E93-05C5-18C8674A97F5}"/>
                </a:ext>
              </a:extLst>
            </p:cNvPr>
            <p:cNvSpPr/>
            <p:nvPr/>
          </p:nvSpPr>
          <p:spPr>
            <a:xfrm rot="5400000">
              <a:off x="7404435" y="1226363"/>
              <a:ext cx="1659467" cy="338669"/>
            </a:xfrm>
            <a:prstGeom prst="triangle">
              <a:avLst/>
            </a:prstGeom>
            <a:solidFill>
              <a:srgbClr val="015DA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7F69D04-7210-7D3F-BC64-8F81F4CAB2BE}"/>
                </a:ext>
              </a:extLst>
            </p:cNvPr>
            <p:cNvSpPr txBox="1"/>
            <p:nvPr/>
          </p:nvSpPr>
          <p:spPr>
            <a:xfrm>
              <a:off x="4110235" y="3970848"/>
              <a:ext cx="456834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Access to Information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Simplified Leave Requests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Updates and Notification: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291F654-981B-5462-E56A-1E46D93AB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5342" y="2075402"/>
              <a:ext cx="1623498" cy="1623498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70CEA17-C015-BBF9-24F9-1D0963DB268E}"/>
              </a:ext>
            </a:extLst>
          </p:cNvPr>
          <p:cNvGrpSpPr/>
          <p:nvPr/>
        </p:nvGrpSpPr>
        <p:grpSpPr>
          <a:xfrm>
            <a:off x="12091726" y="0"/>
            <a:ext cx="4568340" cy="6858000"/>
            <a:chOff x="-16923" y="0"/>
            <a:chExt cx="456834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609DFE-AA94-6646-D8F8-7295C788F5DA}"/>
                </a:ext>
              </a:extLst>
            </p:cNvPr>
            <p:cNvSpPr/>
            <p:nvPr/>
          </p:nvSpPr>
          <p:spPr>
            <a:xfrm>
              <a:off x="-16923" y="0"/>
              <a:ext cx="4049342" cy="6858000"/>
            </a:xfrm>
            <a:prstGeom prst="rect">
              <a:avLst/>
            </a:prstGeom>
            <a:solidFill>
              <a:srgbClr val="01498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CD2F3F-9E05-1FEA-C5C1-E5C3CD7A7296}"/>
                </a:ext>
              </a:extLst>
            </p:cNvPr>
            <p:cNvSpPr txBox="1"/>
            <p:nvPr/>
          </p:nvSpPr>
          <p:spPr>
            <a:xfrm>
              <a:off x="0" y="778882"/>
              <a:ext cx="4032419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80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Admin</a:t>
              </a: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5584A28-CA2A-BBBD-C6DE-F37BB0427F35}"/>
                </a:ext>
              </a:extLst>
            </p:cNvPr>
            <p:cNvSpPr/>
            <p:nvPr/>
          </p:nvSpPr>
          <p:spPr>
            <a:xfrm rot="5400000">
              <a:off x="3372018" y="1226364"/>
              <a:ext cx="1659467" cy="338669"/>
            </a:xfrm>
            <a:prstGeom prst="triangle">
              <a:avLst/>
            </a:prstGeom>
            <a:solidFill>
              <a:srgbClr val="01498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2CBA1DF-5BB1-F7D7-CC57-87E3B229CB95}"/>
                </a:ext>
              </a:extLst>
            </p:cNvPr>
            <p:cNvSpPr txBox="1"/>
            <p:nvPr/>
          </p:nvSpPr>
          <p:spPr>
            <a:xfrm>
              <a:off x="-16923" y="3970849"/>
              <a:ext cx="45683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Centralized Management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Data Security: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Space </a:t>
              </a:r>
              <a:r>
                <a:rPr lang="en-IN" sz="2000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Optim</a:t>
              </a:r>
              <a:endParaRPr lang="en-IN" sz="20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Leave Request Handling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F2AA896-16DB-EAEE-B170-D9652CDFC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02" y="2020376"/>
              <a:ext cx="2638425" cy="173355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02A699F-3AA5-EE34-A861-D419C3B4B0BD}"/>
              </a:ext>
            </a:extLst>
          </p:cNvPr>
          <p:cNvSpPr txBox="1"/>
          <p:nvPr/>
        </p:nvSpPr>
        <p:spPr>
          <a:xfrm>
            <a:off x="433290" y="0"/>
            <a:ext cx="8329710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5000" b="1" dirty="0">
                <a:solidFill>
                  <a:schemeClr val="bg1"/>
                </a:solidFill>
                <a:latin typeface="Montserrat" panose="00000500000000000000" pitchFamily="2" charset="0"/>
              </a:rPr>
              <a:t>Feature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77D0C0B-D7F6-76A0-F557-5DFFC432E2C3}"/>
              </a:ext>
            </a:extLst>
          </p:cNvPr>
          <p:cNvGrpSpPr/>
          <p:nvPr/>
        </p:nvGrpSpPr>
        <p:grpSpPr>
          <a:xfrm>
            <a:off x="273317" y="2687979"/>
            <a:ext cx="2922491" cy="3581400"/>
            <a:chOff x="273317" y="2687979"/>
            <a:chExt cx="2922491" cy="3581400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7AEB87A-555B-232A-ACA7-1C99ED509ED0}"/>
                </a:ext>
              </a:extLst>
            </p:cNvPr>
            <p:cNvSpPr/>
            <p:nvPr/>
          </p:nvSpPr>
          <p:spPr>
            <a:xfrm>
              <a:off x="273317" y="2687979"/>
              <a:ext cx="2705100" cy="3581400"/>
            </a:xfrm>
            <a:prstGeom prst="roundRect">
              <a:avLst/>
            </a:prstGeom>
            <a:solidFill>
              <a:srgbClr val="017AD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8F9C47A-BDDD-1F18-09AD-84892C24E07A}"/>
                </a:ext>
              </a:extLst>
            </p:cNvPr>
            <p:cNvSpPr txBox="1"/>
            <p:nvPr/>
          </p:nvSpPr>
          <p:spPr>
            <a:xfrm>
              <a:off x="404285" y="2887150"/>
              <a:ext cx="2791523" cy="10715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32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Admin Dashboard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4F11FE-4AAA-808A-631C-ED75F07D10F6}"/>
                </a:ext>
              </a:extLst>
            </p:cNvPr>
            <p:cNvSpPr txBox="1"/>
            <p:nvPr/>
          </p:nvSpPr>
          <p:spPr>
            <a:xfrm>
              <a:off x="388009" y="4078569"/>
              <a:ext cx="253902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Centralize System</a:t>
              </a:r>
            </a:p>
            <a:p>
              <a:pPr marL="342900" indent="-342900">
                <a:buFontTx/>
                <a:buChar char="-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Easy Navigation</a:t>
              </a:r>
            </a:p>
            <a:p>
              <a:pPr marL="342900" indent="-342900">
                <a:buFontTx/>
                <a:buChar char="-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One Stop Solution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1F375CC-CF0E-60ED-7774-658537120661}"/>
              </a:ext>
            </a:extLst>
          </p:cNvPr>
          <p:cNvGrpSpPr/>
          <p:nvPr/>
        </p:nvGrpSpPr>
        <p:grpSpPr>
          <a:xfrm>
            <a:off x="3151838" y="2666644"/>
            <a:ext cx="2899105" cy="3581400"/>
            <a:chOff x="3151838" y="2687979"/>
            <a:chExt cx="2899105" cy="35814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8B85F11-50ED-8D5A-6F28-52030888D0BD}"/>
                </a:ext>
              </a:extLst>
            </p:cNvPr>
            <p:cNvSpPr/>
            <p:nvPr/>
          </p:nvSpPr>
          <p:spPr>
            <a:xfrm>
              <a:off x="3151838" y="2687979"/>
              <a:ext cx="2705100" cy="3581400"/>
            </a:xfrm>
            <a:prstGeom prst="roundRect">
              <a:avLst/>
            </a:prstGeom>
            <a:solidFill>
              <a:srgbClr val="01498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9A20BC-D94A-1317-A580-AEC7CE28E781}"/>
                </a:ext>
              </a:extLst>
            </p:cNvPr>
            <p:cNvSpPr txBox="1"/>
            <p:nvPr/>
          </p:nvSpPr>
          <p:spPr>
            <a:xfrm>
              <a:off x="3259420" y="2887150"/>
              <a:ext cx="2791523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32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Student Portal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C87BD4E-E2C3-053C-1AA3-60B2E181FD26}"/>
                </a:ext>
              </a:extLst>
            </p:cNvPr>
            <p:cNvSpPr txBox="1"/>
            <p:nvPr/>
          </p:nvSpPr>
          <p:spPr>
            <a:xfrm>
              <a:off x="3273186" y="4017015"/>
              <a:ext cx="265511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Secure Student Login</a:t>
              </a:r>
            </a:p>
            <a:p>
              <a:pPr marL="342900" indent="-342900">
                <a:buFontTx/>
                <a:buChar char="-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Personalize Dashboard</a:t>
              </a:r>
            </a:p>
            <a:p>
              <a:pPr marL="342900" indent="-342900">
                <a:buFontTx/>
                <a:buChar char="-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Stay Updates on Announcement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B31D4F7-D3E9-D344-48B9-9C5D070FBF7F}"/>
              </a:ext>
            </a:extLst>
          </p:cNvPr>
          <p:cNvGrpSpPr/>
          <p:nvPr/>
        </p:nvGrpSpPr>
        <p:grpSpPr>
          <a:xfrm>
            <a:off x="5992445" y="2666644"/>
            <a:ext cx="3213233" cy="3581400"/>
            <a:chOff x="5992445" y="2666644"/>
            <a:chExt cx="3213233" cy="358140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0B57F3E-9FD6-A512-930A-1B2F61858406}"/>
                </a:ext>
              </a:extLst>
            </p:cNvPr>
            <p:cNvSpPr/>
            <p:nvPr/>
          </p:nvSpPr>
          <p:spPr>
            <a:xfrm>
              <a:off x="5992445" y="2666644"/>
              <a:ext cx="2705100" cy="3581400"/>
            </a:xfrm>
            <a:prstGeom prst="roundRect">
              <a:avLst/>
            </a:prstGeom>
            <a:solidFill>
              <a:srgbClr val="017AD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D97C15F-39AA-67F2-4A35-D7D174C259D3}"/>
                </a:ext>
              </a:extLst>
            </p:cNvPr>
            <p:cNvSpPr txBox="1"/>
            <p:nvPr/>
          </p:nvSpPr>
          <p:spPr>
            <a:xfrm>
              <a:off x="6018969" y="2923585"/>
              <a:ext cx="3186709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32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Leave </a:t>
              </a:r>
              <a:r>
                <a:rPr lang="en-IN" sz="2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Management</a:t>
              </a:r>
              <a:endParaRPr lang="en-IN" sz="32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A64A2F3-AB69-CB6A-7B07-D773BB4C8E8C}"/>
                </a:ext>
              </a:extLst>
            </p:cNvPr>
            <p:cNvSpPr txBox="1"/>
            <p:nvPr/>
          </p:nvSpPr>
          <p:spPr>
            <a:xfrm>
              <a:off x="6105517" y="4000803"/>
              <a:ext cx="265511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Leave Request</a:t>
              </a:r>
            </a:p>
            <a:p>
              <a:pPr marL="342900" indent="-342900">
                <a:buFontTx/>
                <a:buChar char="-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Approval Flow</a:t>
              </a:r>
            </a:p>
            <a:p>
              <a:pPr marL="342900" indent="-342900">
                <a:buFontTx/>
                <a:buChar char="-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Leave History</a:t>
              </a:r>
            </a:p>
            <a:p>
              <a:pPr marL="342900" indent="-342900">
                <a:buFontTx/>
                <a:buChar char="-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Notification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88C1AB2-74DA-ABDC-3EDB-BF62C69A8803}"/>
              </a:ext>
            </a:extLst>
          </p:cNvPr>
          <p:cNvGrpSpPr/>
          <p:nvPr/>
        </p:nvGrpSpPr>
        <p:grpSpPr>
          <a:xfrm>
            <a:off x="8874758" y="2666644"/>
            <a:ext cx="2820324" cy="3581400"/>
            <a:chOff x="8874758" y="2666644"/>
            <a:chExt cx="2820324" cy="358140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DC90CA4-5368-1BDF-C1B1-9D9942ED9979}"/>
                </a:ext>
              </a:extLst>
            </p:cNvPr>
            <p:cNvSpPr/>
            <p:nvPr/>
          </p:nvSpPr>
          <p:spPr>
            <a:xfrm>
              <a:off x="8874758" y="2666644"/>
              <a:ext cx="2705100" cy="3581400"/>
            </a:xfrm>
            <a:prstGeom prst="roundRect">
              <a:avLst/>
            </a:prstGeom>
            <a:solidFill>
              <a:srgbClr val="01498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745D8A-E5CC-37EF-FE05-5182BF71BEFC}"/>
                </a:ext>
              </a:extLst>
            </p:cNvPr>
            <p:cNvSpPr txBox="1"/>
            <p:nvPr/>
          </p:nvSpPr>
          <p:spPr>
            <a:xfrm>
              <a:off x="8903559" y="2923585"/>
              <a:ext cx="2791523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User-Friendly</a:t>
              </a:r>
              <a:r>
                <a:rPr lang="en-IN" sz="32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 Interface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FC20C8C-5EFD-0034-044D-000F0A40A420}"/>
                </a:ext>
              </a:extLst>
            </p:cNvPr>
            <p:cNvSpPr txBox="1"/>
            <p:nvPr/>
          </p:nvSpPr>
          <p:spPr>
            <a:xfrm>
              <a:off x="8898601" y="4017015"/>
              <a:ext cx="265511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Responsive Design</a:t>
              </a:r>
            </a:p>
            <a:p>
              <a:pPr marL="342900" indent="-342900">
                <a:buFontTx/>
                <a:buChar char="-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Interactive Elements</a:t>
              </a:r>
            </a:p>
            <a:p>
              <a:pPr marL="342900" indent="-342900">
                <a:buFontTx/>
                <a:buChar char="-"/>
              </a:pPr>
              <a:r>
                <a:rPr lang="en-IN" sz="20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Real-Time Updates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3781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47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557DC7-F266-442D-EF46-2F29DC6F3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939C11-B0D3-B351-1E5E-7F206FE908A5}"/>
              </a:ext>
            </a:extLst>
          </p:cNvPr>
          <p:cNvSpPr txBox="1"/>
          <p:nvPr/>
        </p:nvSpPr>
        <p:spPr>
          <a:xfrm>
            <a:off x="224284" y="0"/>
            <a:ext cx="11323281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5000" b="1" dirty="0">
                <a:solidFill>
                  <a:schemeClr val="bg1"/>
                </a:solidFill>
                <a:latin typeface="Montserrat" panose="00000500000000000000" pitchFamily="2" charset="0"/>
              </a:rPr>
              <a:t>Tech Used</a:t>
            </a: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506C03C0-8D39-334F-0681-0ED15E2983D5}"/>
              </a:ext>
            </a:extLst>
          </p:cNvPr>
          <p:cNvSpPr/>
          <p:nvPr/>
        </p:nvSpPr>
        <p:spPr>
          <a:xfrm>
            <a:off x="3770418" y="2414015"/>
            <a:ext cx="4278124" cy="4443986"/>
          </a:xfrm>
          <a:prstGeom prst="pie">
            <a:avLst>
              <a:gd name="adj1" fmla="val 7621771"/>
              <a:gd name="adj2" fmla="val 16200000"/>
            </a:avLst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17742000" lon="17706000" rev="4224000"/>
            </a:camera>
            <a:lightRig rig="threePt" dir="t"/>
          </a:scene3d>
          <a:sp3d extrusionH="222250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1CEF81B4-744C-E4EC-FFE2-59BDAA675668}"/>
              </a:ext>
            </a:extLst>
          </p:cNvPr>
          <p:cNvSpPr/>
          <p:nvPr/>
        </p:nvSpPr>
        <p:spPr>
          <a:xfrm>
            <a:off x="4257384" y="1921842"/>
            <a:ext cx="4413504" cy="4443986"/>
          </a:xfrm>
          <a:prstGeom prst="pie">
            <a:avLst>
              <a:gd name="adj1" fmla="val 16172650"/>
              <a:gd name="adj2" fmla="val 7646235"/>
            </a:avLst>
          </a:prstGeom>
          <a:solidFill>
            <a:srgbClr val="D00636"/>
          </a:solidFill>
          <a:ln>
            <a:noFill/>
          </a:ln>
          <a:scene3d>
            <a:camera prst="orthographicFront">
              <a:rot lat="17742000" lon="17706000" rev="4224000"/>
            </a:camera>
            <a:lightRig rig="threePt" dir="t"/>
          </a:scene3d>
          <a:sp3d extrusionH="222250">
            <a:bevelT/>
            <a:bevelB w="0" h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25B2FF-1407-E837-75D0-E8954193C9E2}"/>
              </a:ext>
            </a:extLst>
          </p:cNvPr>
          <p:cNvGrpSpPr/>
          <p:nvPr/>
        </p:nvGrpSpPr>
        <p:grpSpPr>
          <a:xfrm>
            <a:off x="230105" y="2687979"/>
            <a:ext cx="2791523" cy="3581400"/>
            <a:chOff x="230105" y="2687979"/>
            <a:chExt cx="2791523" cy="35814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E7B724E-B243-817A-8084-24B87ABBE651}"/>
                </a:ext>
              </a:extLst>
            </p:cNvPr>
            <p:cNvSpPr/>
            <p:nvPr/>
          </p:nvSpPr>
          <p:spPr>
            <a:xfrm>
              <a:off x="273317" y="2687979"/>
              <a:ext cx="2705100" cy="3581400"/>
            </a:xfrm>
            <a:prstGeom prst="roundRect">
              <a:avLst/>
            </a:prstGeom>
            <a:solidFill>
              <a:srgbClr val="017AD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F400A5F-0A01-A06F-C02A-11B2746E8B2C}"/>
                </a:ext>
              </a:extLst>
            </p:cNvPr>
            <p:cNvSpPr txBox="1"/>
            <p:nvPr/>
          </p:nvSpPr>
          <p:spPr>
            <a:xfrm>
              <a:off x="230105" y="2887150"/>
              <a:ext cx="2791523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Frontend</a:t>
              </a:r>
            </a:p>
            <a:p>
              <a:pPr algn="ctr"/>
              <a:r>
                <a:rPr lang="en-IN" sz="32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40%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E2C564-D2AF-07B1-CC5A-90A9CB7214F7}"/>
                </a:ext>
              </a:extLst>
            </p:cNvPr>
            <p:cNvSpPr txBox="1"/>
            <p:nvPr/>
          </p:nvSpPr>
          <p:spPr>
            <a:xfrm>
              <a:off x="388009" y="4078569"/>
              <a:ext cx="2355191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en-IN" sz="26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HTML</a:t>
              </a:r>
            </a:p>
            <a:p>
              <a:pPr marL="342900" indent="-342900">
                <a:buFontTx/>
                <a:buChar char="-"/>
              </a:pPr>
              <a:r>
                <a:rPr lang="en-IN" sz="26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CSS</a:t>
              </a:r>
            </a:p>
            <a:p>
              <a:pPr marL="342900" indent="-342900">
                <a:buFontTx/>
                <a:buChar char="-"/>
              </a:pPr>
              <a:r>
                <a:rPr lang="en-IN" sz="26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JavaScript</a:t>
              </a:r>
            </a:p>
            <a:p>
              <a:pPr marL="342900" indent="-342900">
                <a:buFontTx/>
                <a:buChar char="-"/>
              </a:pPr>
              <a:r>
                <a:rPr lang="en-IN" sz="26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AJAX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591390-79A6-1814-6622-6583C4E2D261}"/>
              </a:ext>
            </a:extLst>
          </p:cNvPr>
          <p:cNvGrpSpPr/>
          <p:nvPr/>
        </p:nvGrpSpPr>
        <p:grpSpPr>
          <a:xfrm>
            <a:off x="9183086" y="2687979"/>
            <a:ext cx="2791523" cy="3581400"/>
            <a:chOff x="186894" y="2687979"/>
            <a:chExt cx="2791523" cy="358140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6DD777E-31DB-E856-BD72-992159D5912B}"/>
                </a:ext>
              </a:extLst>
            </p:cNvPr>
            <p:cNvSpPr/>
            <p:nvPr/>
          </p:nvSpPr>
          <p:spPr>
            <a:xfrm>
              <a:off x="273317" y="2687979"/>
              <a:ext cx="2705100" cy="3581400"/>
            </a:xfrm>
            <a:prstGeom prst="roundRect">
              <a:avLst/>
            </a:prstGeom>
            <a:solidFill>
              <a:srgbClr val="01498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E0330F-932E-E97E-DF39-EF4BC8013600}"/>
                </a:ext>
              </a:extLst>
            </p:cNvPr>
            <p:cNvSpPr txBox="1"/>
            <p:nvPr/>
          </p:nvSpPr>
          <p:spPr>
            <a:xfrm>
              <a:off x="186894" y="2887150"/>
              <a:ext cx="2791523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Backend</a:t>
              </a:r>
            </a:p>
            <a:p>
              <a:pPr algn="ctr"/>
              <a:r>
                <a:rPr lang="en-IN" sz="32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60%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D6DF436-67F9-2E58-5C26-1EF2275906CE}"/>
              </a:ext>
            </a:extLst>
          </p:cNvPr>
          <p:cNvSpPr txBox="1"/>
          <p:nvPr/>
        </p:nvSpPr>
        <p:spPr>
          <a:xfrm>
            <a:off x="9563492" y="4163539"/>
            <a:ext cx="235519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IN" sz="2600" dirty="0">
                <a:solidFill>
                  <a:schemeClr val="bg1"/>
                </a:solidFill>
                <a:latin typeface="Montserrat" panose="00000500000000000000" pitchFamily="2" charset="0"/>
              </a:rPr>
              <a:t>PHP</a:t>
            </a:r>
          </a:p>
          <a:p>
            <a:pPr marL="342900" indent="-342900">
              <a:buFontTx/>
              <a:buChar char="-"/>
            </a:pPr>
            <a:r>
              <a:rPr lang="en-IN" sz="2600" dirty="0">
                <a:solidFill>
                  <a:schemeClr val="bg1"/>
                </a:solidFill>
                <a:latin typeface="Montserrat" panose="00000500000000000000" pitchFamily="2" charset="0"/>
              </a:rPr>
              <a:t>MySQL</a:t>
            </a:r>
          </a:p>
          <a:p>
            <a:pPr marL="342900" indent="-342900">
              <a:buFontTx/>
              <a:buChar char="-"/>
            </a:pPr>
            <a:r>
              <a:rPr lang="en-IN" sz="2600" dirty="0">
                <a:solidFill>
                  <a:schemeClr val="bg1"/>
                </a:solidFill>
                <a:latin typeface="Montserrat" panose="00000500000000000000" pitchFamily="2" charset="0"/>
              </a:rPr>
              <a:t>XAMPP</a:t>
            </a:r>
          </a:p>
          <a:p>
            <a:pPr marL="342900" indent="-342900">
              <a:buFontTx/>
              <a:buChar char="-"/>
            </a:pPr>
            <a:r>
              <a:rPr lang="en-IN" sz="2600" dirty="0">
                <a:solidFill>
                  <a:schemeClr val="bg1"/>
                </a:solidFill>
                <a:latin typeface="Montserrat" panose="00000500000000000000" pitchFamily="2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8939538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47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421FE4-85EF-2A9E-563D-81621C5DF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tial Circle 9">
            <a:extLst>
              <a:ext uri="{FF2B5EF4-FFF2-40B4-BE49-F238E27FC236}">
                <a16:creationId xmlns:a16="http://schemas.microsoft.com/office/drawing/2014/main" id="{40F44838-6B15-1C0D-CBDE-11175605C257}"/>
              </a:ext>
            </a:extLst>
          </p:cNvPr>
          <p:cNvSpPr/>
          <p:nvPr/>
        </p:nvSpPr>
        <p:spPr>
          <a:xfrm>
            <a:off x="948841" y="1682495"/>
            <a:ext cx="4278124" cy="4443986"/>
          </a:xfrm>
          <a:prstGeom prst="pie">
            <a:avLst>
              <a:gd name="adj1" fmla="val 7621771"/>
              <a:gd name="adj2" fmla="val 16200000"/>
            </a:avLst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20553062" lon="20025425" rev="2538656"/>
            </a:camera>
            <a:lightRig rig="threePt" dir="t"/>
          </a:scene3d>
          <a:sp3d extrusionH="222250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248B42DD-D2DC-E371-6887-6CE97D6E9B47}"/>
              </a:ext>
            </a:extLst>
          </p:cNvPr>
          <p:cNvSpPr/>
          <p:nvPr/>
        </p:nvSpPr>
        <p:spPr>
          <a:xfrm>
            <a:off x="11023943" y="1207007"/>
            <a:ext cx="4413504" cy="4443986"/>
          </a:xfrm>
          <a:prstGeom prst="pie">
            <a:avLst>
              <a:gd name="adj1" fmla="val 16172650"/>
              <a:gd name="adj2" fmla="val 7646235"/>
            </a:avLst>
          </a:prstGeom>
          <a:solidFill>
            <a:srgbClr val="D00636"/>
          </a:solidFill>
          <a:ln>
            <a:noFill/>
          </a:ln>
          <a:scene3d>
            <a:camera prst="orthographicFront">
              <a:rot lat="17742000" lon="17706000" rev="4224000"/>
            </a:camera>
            <a:lightRig rig="threePt" dir="t"/>
          </a:scene3d>
          <a:sp3d extrusionH="222250">
            <a:bevelT/>
            <a:bevelB w="0" h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75E4167-7FC4-07F0-16DC-82BD322370A5}"/>
              </a:ext>
            </a:extLst>
          </p:cNvPr>
          <p:cNvCxnSpPr>
            <a:cxnSpLocks/>
          </p:cNvCxnSpPr>
          <p:nvPr/>
        </p:nvCxnSpPr>
        <p:spPr>
          <a:xfrm>
            <a:off x="2581696" y="2532888"/>
            <a:ext cx="7857704" cy="496388"/>
          </a:xfrm>
          <a:prstGeom prst="bentConnector3">
            <a:avLst>
              <a:gd name="adj1" fmla="val 17352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8A8B60C-5D36-18AF-37F4-191D58F63A92}"/>
              </a:ext>
            </a:extLst>
          </p:cNvPr>
          <p:cNvCxnSpPr>
            <a:cxnSpLocks/>
          </p:cNvCxnSpPr>
          <p:nvPr/>
        </p:nvCxnSpPr>
        <p:spPr>
          <a:xfrm>
            <a:off x="3203486" y="4628174"/>
            <a:ext cx="7235914" cy="547331"/>
          </a:xfrm>
          <a:prstGeom prst="bentConnector3">
            <a:avLst>
              <a:gd name="adj1" fmla="val 10334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D7B2856-F427-985A-27B0-9832C884E48A}"/>
              </a:ext>
            </a:extLst>
          </p:cNvPr>
          <p:cNvCxnSpPr>
            <a:cxnSpLocks/>
          </p:cNvCxnSpPr>
          <p:nvPr/>
        </p:nvCxnSpPr>
        <p:spPr>
          <a:xfrm>
            <a:off x="3203487" y="3580531"/>
            <a:ext cx="7235913" cy="539314"/>
          </a:xfrm>
          <a:prstGeom prst="bentConnector3">
            <a:avLst>
              <a:gd name="adj1" fmla="val 10158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200B0B24-5EC4-C018-E875-205925C25875}"/>
              </a:ext>
            </a:extLst>
          </p:cNvPr>
          <p:cNvCxnSpPr>
            <a:cxnSpLocks/>
          </p:cNvCxnSpPr>
          <p:nvPr/>
        </p:nvCxnSpPr>
        <p:spPr>
          <a:xfrm>
            <a:off x="1850894" y="1483211"/>
            <a:ext cx="8588506" cy="515784"/>
          </a:xfrm>
          <a:prstGeom prst="bentConnector3">
            <a:avLst>
              <a:gd name="adj1" fmla="val 23975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21406A-2EA8-C680-EB8E-EBFD8206F107}"/>
              </a:ext>
            </a:extLst>
          </p:cNvPr>
          <p:cNvSpPr txBox="1"/>
          <p:nvPr/>
        </p:nvSpPr>
        <p:spPr>
          <a:xfrm>
            <a:off x="257556" y="-100500"/>
            <a:ext cx="11328109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8800" b="1" dirty="0">
                <a:solidFill>
                  <a:schemeClr val="bg1"/>
                </a:solidFill>
                <a:latin typeface="Montserrat" panose="00000500000000000000" pitchFamily="2" charset="0"/>
              </a:rPr>
              <a:t>Frontend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6AA24C-C16D-935F-05CA-585DFB533B7B}"/>
              </a:ext>
            </a:extLst>
          </p:cNvPr>
          <p:cNvSpPr txBox="1"/>
          <p:nvPr/>
        </p:nvSpPr>
        <p:spPr>
          <a:xfrm>
            <a:off x="4807435" y="1118170"/>
            <a:ext cx="5754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Structures the content and layout of the web pages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F0E507-AF1C-E518-F46F-7C102D912C47}"/>
              </a:ext>
            </a:extLst>
          </p:cNvPr>
          <p:cNvSpPr txBox="1"/>
          <p:nvPr/>
        </p:nvSpPr>
        <p:spPr>
          <a:xfrm>
            <a:off x="4807435" y="2232125"/>
            <a:ext cx="5631965" cy="857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Styles and Visually enhances the application for user appeal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6E32AE-AEB0-D0D6-25E6-F0FC43B90F0B}"/>
              </a:ext>
            </a:extLst>
          </p:cNvPr>
          <p:cNvSpPr txBox="1"/>
          <p:nvPr/>
        </p:nvSpPr>
        <p:spPr>
          <a:xfrm>
            <a:off x="4869488" y="3262406"/>
            <a:ext cx="5098565" cy="857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Adds interactivity and handles dynamic function on the site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36BED8-5912-C78C-CFE2-B8942900A5AB}"/>
              </a:ext>
            </a:extLst>
          </p:cNvPr>
          <p:cNvSpPr txBox="1"/>
          <p:nvPr/>
        </p:nvSpPr>
        <p:spPr>
          <a:xfrm>
            <a:off x="5401415" y="4333264"/>
            <a:ext cx="5131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Enables smooth data exchange with the </a:t>
            </a:r>
          </a:p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without reloading pages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61C1266-E2DC-277C-A9B0-287CF3BC6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740" y="1061744"/>
            <a:ext cx="1059885" cy="9975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0531C55-7348-3134-A8ED-BF8E35E97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20" t="25621" r="30836" b="13569"/>
          <a:stretch/>
        </p:blipFill>
        <p:spPr>
          <a:xfrm>
            <a:off x="4033758" y="2123684"/>
            <a:ext cx="948867" cy="86697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65EB145-5209-BEDC-FBEE-31116A1B4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9" t="36109"/>
          <a:stretch/>
        </p:blipFill>
        <p:spPr>
          <a:xfrm>
            <a:off x="3908757" y="3367112"/>
            <a:ext cx="904890" cy="61744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5527A34-35FF-651C-88CB-C87A3121C0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13" t="24206" r="11257" b="25779"/>
          <a:stretch/>
        </p:blipFill>
        <p:spPr>
          <a:xfrm>
            <a:off x="3988346" y="4470628"/>
            <a:ext cx="1459809" cy="73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86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47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C5A930-5767-319C-4BF1-7B01C6BD2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tial Circle 9">
            <a:extLst>
              <a:ext uri="{FF2B5EF4-FFF2-40B4-BE49-F238E27FC236}">
                <a16:creationId xmlns:a16="http://schemas.microsoft.com/office/drawing/2014/main" id="{AF0DCB89-C268-6FC5-DDF0-1284BCC86919}"/>
              </a:ext>
            </a:extLst>
          </p:cNvPr>
          <p:cNvSpPr/>
          <p:nvPr/>
        </p:nvSpPr>
        <p:spPr>
          <a:xfrm>
            <a:off x="-4278124" y="1995421"/>
            <a:ext cx="4278124" cy="4443986"/>
          </a:xfrm>
          <a:prstGeom prst="pie">
            <a:avLst>
              <a:gd name="adj1" fmla="val 7621771"/>
              <a:gd name="adj2" fmla="val 16200000"/>
            </a:avLst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17742000" lon="17706000" rev="4230000"/>
            </a:camera>
            <a:lightRig rig="threePt" dir="t"/>
          </a:scene3d>
          <a:sp3d extrusionH="222250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151A6461-1697-43A8-7F2F-9D8EE2C76AFD}"/>
              </a:ext>
            </a:extLst>
          </p:cNvPr>
          <p:cNvSpPr/>
          <p:nvPr/>
        </p:nvSpPr>
        <p:spPr>
          <a:xfrm>
            <a:off x="6796050" y="449627"/>
            <a:ext cx="5104332" cy="4950824"/>
          </a:xfrm>
          <a:prstGeom prst="pie">
            <a:avLst>
              <a:gd name="adj1" fmla="val 16172650"/>
              <a:gd name="adj2" fmla="val 7646235"/>
            </a:avLst>
          </a:prstGeom>
          <a:solidFill>
            <a:srgbClr val="D00636"/>
          </a:solidFill>
          <a:ln>
            <a:noFill/>
          </a:ln>
          <a:scene3d>
            <a:camera prst="orthographicFront">
              <a:rot lat="19482350" lon="19314714" rev="2703684"/>
            </a:camera>
            <a:lightRig rig="threePt" dir="t"/>
          </a:scene3d>
          <a:sp3d extrusionH="222250">
            <a:bevelT/>
            <a:bevelB w="0" h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CF987BC-5256-DC83-013D-66FFBB4DDE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52145" y="3926307"/>
            <a:ext cx="7656737" cy="283464"/>
          </a:xfrm>
          <a:prstGeom prst="bentConnector3">
            <a:avLst>
              <a:gd name="adj1" fmla="val 16575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594BEA3-C596-5615-3B77-CA6FD872404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52145" y="4611019"/>
            <a:ext cx="7656738" cy="604592"/>
          </a:xfrm>
          <a:prstGeom prst="bentConnector3">
            <a:avLst>
              <a:gd name="adj1" fmla="val 16647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82B789BD-D3E7-304B-2479-CAFAF9CBE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52145" y="2925039"/>
            <a:ext cx="7342794" cy="342900"/>
          </a:xfrm>
          <a:prstGeom prst="bentConnector3">
            <a:avLst>
              <a:gd name="adj1" fmla="val 13153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74BAA80-84EB-918B-5CE1-8CDA3D0374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52148" y="1995420"/>
            <a:ext cx="6797539" cy="281919"/>
          </a:xfrm>
          <a:prstGeom prst="bentConnector3">
            <a:avLst>
              <a:gd name="adj1" fmla="val 6655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6F29E2A-FA08-843B-B733-2C4664103126}"/>
              </a:ext>
            </a:extLst>
          </p:cNvPr>
          <p:cNvSpPr txBox="1"/>
          <p:nvPr/>
        </p:nvSpPr>
        <p:spPr>
          <a:xfrm>
            <a:off x="6504432" y="-207"/>
            <a:ext cx="5687568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8800" b="1" dirty="0">
                <a:solidFill>
                  <a:schemeClr val="bg1"/>
                </a:solidFill>
                <a:latin typeface="Montserrat" panose="00000500000000000000" pitchFamily="2" charset="0"/>
              </a:rPr>
              <a:t>Backend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0B0EC-420E-1B0B-A7CD-304A2037975E}"/>
              </a:ext>
            </a:extLst>
          </p:cNvPr>
          <p:cNvSpPr txBox="1"/>
          <p:nvPr/>
        </p:nvSpPr>
        <p:spPr>
          <a:xfrm>
            <a:off x="2589727" y="1430333"/>
            <a:ext cx="4952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Manages server-side processing, user</a:t>
            </a:r>
          </a:p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handling and system logic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BA80D7-BEF4-6621-EC0A-6EE1A4DAA5B7}"/>
              </a:ext>
            </a:extLst>
          </p:cNvPr>
          <p:cNvSpPr txBox="1"/>
          <p:nvPr/>
        </p:nvSpPr>
        <p:spPr>
          <a:xfrm>
            <a:off x="2797609" y="2365673"/>
            <a:ext cx="4403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Stores and organizes data </a:t>
            </a:r>
            <a:b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 Stu. Info , room allocation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49F7F4-821C-6BE1-2B07-3327F03A85AE}"/>
              </a:ext>
            </a:extLst>
          </p:cNvPr>
          <p:cNvSpPr txBox="1"/>
          <p:nvPr/>
        </p:nvSpPr>
        <p:spPr>
          <a:xfrm>
            <a:off x="2523123" y="3355382"/>
            <a:ext cx="5352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a local server environment for development and testing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E2B18B-DD29-75F6-CF87-A0B5509CB89D}"/>
              </a:ext>
            </a:extLst>
          </p:cNvPr>
          <p:cNvSpPr txBox="1"/>
          <p:nvPr/>
        </p:nvSpPr>
        <p:spPr>
          <a:xfrm>
            <a:off x="2576596" y="4287074"/>
            <a:ext cx="5104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Facilitates communication between frontend and backend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7DD6E28-6088-02DB-4A0F-069DC1177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6" t="25785" r="17516" b="24643"/>
          <a:stretch/>
        </p:blipFill>
        <p:spPr>
          <a:xfrm>
            <a:off x="1152143" y="1317687"/>
            <a:ext cx="1309029" cy="9461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2CFBFF-EA2B-5252-B972-21CC95328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37" r="4919" b="19595"/>
          <a:stretch/>
        </p:blipFill>
        <p:spPr>
          <a:xfrm>
            <a:off x="1036718" y="2345810"/>
            <a:ext cx="1539878" cy="9177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C1AE1FB-6FEE-1836-8994-9018ABA481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3" t="12994" r="11119" b="11073"/>
          <a:stretch/>
        </p:blipFill>
        <p:spPr>
          <a:xfrm>
            <a:off x="1370978" y="3289367"/>
            <a:ext cx="1009767" cy="9303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B5A227F-432E-349D-30BE-B17D34AB23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12" t="16961" r="8916" b="16677"/>
          <a:stretch/>
        </p:blipFill>
        <p:spPr>
          <a:xfrm>
            <a:off x="1313645" y="4163064"/>
            <a:ext cx="1101452" cy="10790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D04BA1-95AF-B93B-8831-76363AB5BD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412" y="849999"/>
            <a:ext cx="4410745" cy="455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93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47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B9D502-4C8D-0668-5675-9AFF7C4FE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F3DB9F-67AA-C652-F224-853D7DB3C946}"/>
              </a:ext>
            </a:extLst>
          </p:cNvPr>
          <p:cNvSpPr txBox="1"/>
          <p:nvPr/>
        </p:nvSpPr>
        <p:spPr>
          <a:xfrm>
            <a:off x="0" y="0"/>
            <a:ext cx="8001000" cy="32932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0400" b="1" dirty="0">
                <a:solidFill>
                  <a:schemeClr val="bg1"/>
                </a:solidFill>
                <a:latin typeface="Montserrat" panose="00000500000000000000" pitchFamily="2" charset="0"/>
              </a:rPr>
              <a:t>Problem</a:t>
            </a:r>
          </a:p>
          <a:p>
            <a:r>
              <a:rPr lang="en-IN" sz="10400" b="1" dirty="0">
                <a:solidFill>
                  <a:schemeClr val="bg1"/>
                </a:solidFill>
                <a:latin typeface="Montserrat" panose="00000500000000000000" pitchFamily="2" charset="0"/>
              </a:rPr>
              <a:t>Statement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BD0DD6-E20E-ACE7-2B4D-D637BD365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909" y="1289566"/>
            <a:ext cx="4410745" cy="4550452"/>
          </a:xfrm>
          <a:prstGeom prst="rect">
            <a:avLst/>
          </a:prstGeom>
          <a:effectLst>
            <a:softEdge rad="38100"/>
          </a:effectLst>
          <a:scene3d>
            <a:camera prst="perspectiveRight"/>
            <a:lightRig rig="threePt" dir="t"/>
          </a:scene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E4A8E5-BDE7-D406-DEFB-0CA81BB7E85B}"/>
              </a:ext>
            </a:extLst>
          </p:cNvPr>
          <p:cNvSpPr txBox="1"/>
          <p:nvPr/>
        </p:nvSpPr>
        <p:spPr>
          <a:xfrm>
            <a:off x="0" y="3293209"/>
            <a:ext cx="10592236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Manual processes for room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allocation and leave approvals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Difficult in managing large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volume of student records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Need for a centralized, accessible platform for both admins and student</a:t>
            </a:r>
          </a:p>
        </p:txBody>
      </p:sp>
      <p:sp>
        <p:nvSpPr>
          <p:cNvPr id="7" name="Partial Circle 6">
            <a:extLst>
              <a:ext uri="{FF2B5EF4-FFF2-40B4-BE49-F238E27FC236}">
                <a16:creationId xmlns:a16="http://schemas.microsoft.com/office/drawing/2014/main" id="{5F2F47E6-25F0-0897-9AB4-4ED692D5DF07}"/>
              </a:ext>
            </a:extLst>
          </p:cNvPr>
          <p:cNvSpPr/>
          <p:nvPr/>
        </p:nvSpPr>
        <p:spPr>
          <a:xfrm>
            <a:off x="-5776950" y="953588"/>
            <a:ext cx="5104332" cy="4950824"/>
          </a:xfrm>
          <a:prstGeom prst="pie">
            <a:avLst>
              <a:gd name="adj1" fmla="val 16172650"/>
              <a:gd name="adj2" fmla="val 7646235"/>
            </a:avLst>
          </a:prstGeom>
          <a:solidFill>
            <a:srgbClr val="D00636"/>
          </a:solidFill>
          <a:ln>
            <a:noFill/>
          </a:ln>
          <a:scene3d>
            <a:camera prst="orthographicFront">
              <a:rot lat="17706000" lon="17706000" rev="4224000"/>
            </a:camera>
            <a:lightRig rig="threePt" dir="t"/>
          </a:scene3d>
          <a:sp3d extrusionH="222250">
            <a:bevelT/>
            <a:bevelB w="0" h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BC7C3A-8457-E988-38ED-1084D8FF1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6858000"/>
            <a:ext cx="4517232" cy="4517232"/>
          </a:xfrm>
          <a:prstGeom prst="rect">
            <a:avLst/>
          </a:prstGeom>
          <a:scene3d>
            <a:camera prst="perspectiveAbove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263740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3711</TotalTime>
  <Words>743</Words>
  <Application>Microsoft Office PowerPoint</Application>
  <PresentationFormat>Widescreen</PresentationFormat>
  <Paragraphs>230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Montserrat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Shrinu Shrey  Jaishwal</dc:creator>
  <cp:lastModifiedBy>Shrinu Shrey  Jaishwal</cp:lastModifiedBy>
  <cp:revision>16</cp:revision>
  <dcterms:created xsi:type="dcterms:W3CDTF">2024-11-07T10:02:44Z</dcterms:created>
  <dcterms:modified xsi:type="dcterms:W3CDTF">2024-11-19T06:22:35Z</dcterms:modified>
</cp:coreProperties>
</file>