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58" r:id="rId4"/>
    <p:sldId id="259" r:id="rId5"/>
    <p:sldId id="264" r:id="rId6"/>
    <p:sldId id="265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pad K" initials="SK" lastIdx="1" clrIdx="0">
    <p:extLst>
      <p:ext uri="{19B8F6BF-5375-455C-9EA6-DF929625EA0E}">
        <p15:presenceInfo xmlns:p15="http://schemas.microsoft.com/office/powerpoint/2012/main" userId="571ee57be91355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7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0FA4C9-B746-4120-A806-CA27A2D6C8C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2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4C6C-3425-4369-9647-97DA902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13" y="345689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          </a:t>
            </a:r>
            <a:r>
              <a:rPr lang="en-US" dirty="0">
                <a:solidFill>
                  <a:srgbClr val="CC00CC"/>
                </a:solidFill>
              </a:rPr>
              <a:t>Face Mask </a:t>
            </a:r>
            <a:r>
              <a:rPr lang="en-US" dirty="0">
                <a:solidFill>
                  <a:srgbClr val="00B0F0"/>
                </a:solidFill>
              </a:rPr>
              <a:t>Detection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5257-121C-444E-AAF4-F1E499BD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2" y="4602216"/>
            <a:ext cx="5919476" cy="1003611"/>
          </a:xfrm>
        </p:spPr>
        <p:txBody>
          <a:bodyPr/>
          <a:lstStyle/>
          <a:p>
            <a:endParaRPr lang="en-US" u="sng" dirty="0"/>
          </a:p>
          <a:p>
            <a:r>
              <a:rPr lang="en-US" u="sng" dirty="0">
                <a:solidFill>
                  <a:schemeClr val="accent6"/>
                </a:solidFill>
              </a:rPr>
              <a:t>Presented By,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4854-107D-4E41-AA8C-C1B89B2F1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12" y="5025964"/>
            <a:ext cx="674648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Shripad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Kathare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228;p13">
            <a:extLst>
              <a:ext uri="{FF2B5EF4-FFF2-40B4-BE49-F238E27FC236}">
                <a16:creationId xmlns:a16="http://schemas.microsoft.com/office/drawing/2014/main" id="{4135654D-072B-4575-9CA5-F7D9832E0EC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681" y="345689"/>
            <a:ext cx="587217" cy="59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006" y="452718"/>
            <a:ext cx="646578" cy="65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Literature Survey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Proposed work</a:t>
            </a:r>
          </a:p>
        </p:txBody>
      </p:sp>
    </p:spTree>
    <p:extLst>
      <p:ext uri="{BB962C8B-B14F-4D97-AF65-F5344CB8AC3E}">
        <p14:creationId xmlns:p14="http://schemas.microsoft.com/office/powerpoint/2010/main" val="2818743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92" y="452718"/>
            <a:ext cx="657657" cy="66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0722" y="1853248"/>
            <a:ext cx="11930703" cy="489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Identify people who had covered the faces with mask properly. 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stop the spreading of COVID-19 disease. 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make sure people are following correct 	rules and precautions of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COVID-19.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make life easier with the help of computer 	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19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2" y="452718"/>
            <a:ext cx="632505" cy="63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Literature Survey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5327" y="1650380"/>
            <a:ext cx="11653024" cy="4984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Rosebrock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2020. COVID-19: Face Mask Detector With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    Deep Learning 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Pyimagesearch</a:t>
            </a:r>
            <a:endParaRPr lang="en-US" sz="28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Haddad, J., 2020. How I Built A Face Mask Detector For COVID-19 Using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Lightning.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Vu, N. S., and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Caplier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(2010, September). Face recognition with patterns of oriented edge magnitudes. (pp. 313-326). Springer, Berlin, Heidelberg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CA89C-1180-4ED0-AA5C-7ED7C646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1293541"/>
            <a:ext cx="11887199" cy="515186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Facial landmarks allow us to automatically infer the location of facial structures, including:</a:t>
            </a:r>
            <a:br>
              <a:rPr lang="en-IN" sz="2400" kern="12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Eyes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Eyebrows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Nose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Mouth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Jawline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To use facial landmarks to build a dataset of faces wearing face masks, we need to first start with an image of a person </a:t>
            </a:r>
            <a:r>
              <a:rPr lang="en-US" sz="2400" i="1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not</a:t>
            </a: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 wearing a face mask</a:t>
            </a:r>
            <a:br>
              <a:rPr lang="en-IN" sz="4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Google Shape;228;p13">
            <a:extLst>
              <a:ext uri="{FF2B5EF4-FFF2-40B4-BE49-F238E27FC236}">
                <a16:creationId xmlns:a16="http://schemas.microsoft.com/office/drawing/2014/main" id="{959CB78D-7CC8-4E59-8678-F8F9E467906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2" y="452718"/>
            <a:ext cx="632505" cy="63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39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DFA90-7C2A-44EB-AAF0-7841ED03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449659"/>
            <a:ext cx="11976410" cy="5519853"/>
          </a:xfrm>
        </p:spPr>
        <p:txBody>
          <a:bodyPr/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From there, we apply face detection to compute the bounding box location of the face in the image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Next, we need an image of a mask (with a transparent background) such as the one below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This mask will be </a:t>
            </a:r>
            <a:r>
              <a:rPr lang="en-US" sz="2000" i="1" dirty="0">
                <a:solidFill>
                  <a:schemeClr val="bg1"/>
                </a:solidFill>
                <a:latin typeface="+mn-lt"/>
              </a:rPr>
              <a:t>automatically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 applied to the face by using the facial landmarks (namely the points along the chin and nose) to compute </a:t>
            </a:r>
            <a:r>
              <a:rPr lang="en-US" sz="2000" i="1" dirty="0">
                <a:solidFill>
                  <a:schemeClr val="bg1"/>
                </a:solidFill>
                <a:latin typeface="+mn-lt"/>
              </a:rPr>
              <a:t>where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 the mask will be placed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The mask is then resized and rotated, placing it on the face</a:t>
            </a:r>
            <a:br>
              <a:rPr lang="en-IN" sz="2000" dirty="0">
                <a:solidFill>
                  <a:schemeClr val="bg1"/>
                </a:solidFill>
                <a:latin typeface="+mn-lt"/>
              </a:rPr>
            </a:br>
            <a:endParaRPr lang="en-IN" dirty="0"/>
          </a:p>
        </p:txBody>
      </p:sp>
      <p:pic>
        <p:nvPicPr>
          <p:cNvPr id="3" name="Google Shape;228;p13">
            <a:extLst>
              <a:ext uri="{FF2B5EF4-FFF2-40B4-BE49-F238E27FC236}">
                <a16:creationId xmlns:a16="http://schemas.microsoft.com/office/drawing/2014/main" id="{BA324C43-7E0F-4ED6-8904-ECFDD3A7177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2" y="452718"/>
            <a:ext cx="632505" cy="63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61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43" y="452718"/>
            <a:ext cx="576139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Proposed work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18BDD-BFD8-41DF-9982-2958BA73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508"/>
            <a:ext cx="12192000" cy="5932448"/>
          </a:xfrm>
        </p:spPr>
        <p:txBody>
          <a:bodyPr/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SzPct val="85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model proposed here is designed and modeled using python libraries namely 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SzPct val="85000"/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and OpenCV.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model is trained with a dataset of images with two class, with mask and without mask. The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dataset has 993 images of with mask and 1918 images of without mask .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First we feed the dataset in the model,  which trains the model on the given dataset. Then we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run the detection program, which turns on the video stream, captures  the frames     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continuously from the video stream with an anchor box using object detection  process.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27602-65C5-4C9C-BE4D-BA29EDAD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1" y="1594624"/>
            <a:ext cx="11541512" cy="5018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can be connected with any surveillance system installed at your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premise.The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system </a:t>
            </a: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sends an alert message to the authorized person if someone has entered the premises </a:t>
            </a: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without a face mask. And the data stored can be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accesed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anytime.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Google Shape;228;p13">
            <a:extLst>
              <a:ext uri="{FF2B5EF4-FFF2-40B4-BE49-F238E27FC236}">
                <a16:creationId xmlns:a16="http://schemas.microsoft.com/office/drawing/2014/main" id="{FAFD452F-95DE-47B0-A1F7-2BD85505F60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43" y="452718"/>
            <a:ext cx="576139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139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13F0-4F6B-43CD-8C1F-0350E8ED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9" y="446049"/>
            <a:ext cx="11954107" cy="6311590"/>
          </a:xfrm>
        </p:spPr>
        <p:txBody>
          <a:bodyPr/>
          <a:lstStyle/>
          <a:p>
            <a:r>
              <a:rPr lang="en-IN" sz="6000" dirty="0">
                <a:latin typeface="Arial Rounded MT Bold" panose="020F0704030504030204" pitchFamily="34" charset="0"/>
              </a:rPr>
              <a:t>                 </a:t>
            </a:r>
            <a:r>
              <a:rPr lang="en-IN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THANK</a:t>
            </a:r>
            <a:r>
              <a:rPr lang="en-IN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YOU</a:t>
            </a: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IN" sz="6000" dirty="0">
                <a:solidFill>
                  <a:srgbClr val="CC00CC"/>
                </a:solidFill>
                <a:latin typeface="Arial Rounded MT Bold" panose="020F0704030504030204" pitchFamily="34" charset="0"/>
              </a:rPr>
              <a:t>WEAR</a:t>
            </a:r>
            <a: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 </a:t>
            </a:r>
            <a:r>
              <a:rPr lang="en-IN" sz="6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MASK</a:t>
            </a:r>
            <a:endParaRPr lang="en-IN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52C2C-1E53-4B85-9108-0FAA2D26B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073" y="4226312"/>
            <a:ext cx="11285033" cy="1793487"/>
          </a:xfrm>
        </p:spPr>
        <p:txBody>
          <a:bodyPr>
            <a:noAutofit/>
          </a:bodyPr>
          <a:lstStyle/>
          <a:p>
            <a:r>
              <a:rPr lang="en-IN" sz="10000" dirty="0"/>
              <a:t>       </a:t>
            </a:r>
          </a:p>
          <a:p>
            <a:r>
              <a:rPr lang="en-IN" sz="10000" dirty="0"/>
              <a:t>       </a:t>
            </a:r>
            <a:r>
              <a:rPr lang="en-IN" sz="10000" dirty="0">
                <a:solidFill>
                  <a:srgbClr val="FF0000"/>
                </a:solidFill>
              </a:rPr>
              <a:t>STAY</a:t>
            </a:r>
            <a:r>
              <a:rPr lang="en-IN" sz="10000" dirty="0"/>
              <a:t> SAFE</a:t>
            </a:r>
          </a:p>
        </p:txBody>
      </p:sp>
      <p:pic>
        <p:nvPicPr>
          <p:cNvPr id="5" name="Google Shape;228;p13">
            <a:extLst>
              <a:ext uri="{FF2B5EF4-FFF2-40B4-BE49-F238E27FC236}">
                <a16:creationId xmlns:a16="http://schemas.microsoft.com/office/drawing/2014/main" id="{616FF16A-E940-49C2-994C-0307D23946E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43" y="452718"/>
            <a:ext cx="576139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38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</TotalTime>
  <Words>473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 Light</vt:lpstr>
      <vt:lpstr>Century Gothic</vt:lpstr>
      <vt:lpstr>Times New Roman</vt:lpstr>
      <vt:lpstr>Wingdings</vt:lpstr>
      <vt:lpstr>Wingdings 3</vt:lpstr>
      <vt:lpstr>Ion</vt:lpstr>
      <vt:lpstr>          Face Mask Detection </vt:lpstr>
      <vt:lpstr>Outline</vt:lpstr>
      <vt:lpstr>Objective </vt:lpstr>
      <vt:lpstr>Literature Survey </vt:lpstr>
      <vt:lpstr>Facial landmarks allow us to automatically infer the location of facial structures, including:  Eyes Eyebrows Nose Mouth Jawline  To use facial landmarks to build a dataset of faces wearing face masks, we need to first start with an image of a person not wearing a face mask </vt:lpstr>
      <vt:lpstr>PowerPoint Presentation</vt:lpstr>
      <vt:lpstr>Proposed work </vt:lpstr>
      <vt:lpstr>It can be connected with any surveillance system installed at your premise.The system   sends an alert message to the authorized person if someone has entered the premises   without a face mask. And the data stored can be accesed anytime.</vt:lpstr>
      <vt:lpstr>                 THANK YOU    WEAR                                     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HAI</dc:creator>
  <cp:lastModifiedBy>Shripad K</cp:lastModifiedBy>
  <cp:revision>25</cp:revision>
  <dcterms:created xsi:type="dcterms:W3CDTF">2021-11-24T10:40:34Z</dcterms:created>
  <dcterms:modified xsi:type="dcterms:W3CDTF">2022-12-30T15:13:30Z</dcterms:modified>
</cp:coreProperties>
</file>