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82" r:id="rId4"/>
    <p:sldId id="283" r:id="rId5"/>
    <p:sldId id="286" r:id="rId6"/>
    <p:sldId id="287" r:id="rId7"/>
    <p:sldId id="269" r:id="rId8"/>
    <p:sldId id="288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77556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FA59-3C1F-4DE7-BF14-78DE5633DE13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BA5-048D-4BE5-B2E6-9CE6E3A3F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81E19-E948-4164-9738-9EF63BEDDA24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pr.org/2023/01/16/114923276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4678-D2C2-5444-C41A-667FF3469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188" y="1007536"/>
            <a:ext cx="7197726" cy="2421464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DEATH!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E1EC-194D-CA99-85CD-04DE9074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086" y="3602037"/>
            <a:ext cx="7141828" cy="2387599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Project 3: Group 4</a:t>
            </a:r>
          </a:p>
          <a:p>
            <a:r>
              <a:rPr lang="en-US" dirty="0"/>
              <a:t>Ahmed Abusamra</a:t>
            </a:r>
          </a:p>
          <a:p>
            <a:r>
              <a:rPr lang="en-US" dirty="0"/>
              <a:t>Shridhar Kamat</a:t>
            </a:r>
          </a:p>
          <a:p>
            <a:r>
              <a:rPr lang="en-US" dirty="0"/>
              <a:t>Cecilia Rosete</a:t>
            </a:r>
          </a:p>
          <a:p>
            <a:r>
              <a:rPr lang="en-US" dirty="0"/>
              <a:t>Irfan Senyurt</a:t>
            </a:r>
          </a:p>
          <a:p>
            <a:r>
              <a:rPr lang="en-US" dirty="0"/>
              <a:t>Nolan Tonthat</a:t>
            </a:r>
          </a:p>
          <a:p>
            <a:r>
              <a:rPr lang="en-US" dirty="0"/>
              <a:t>Vinayak Shankar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F340E-9ACD-98E5-32B4-ED7833B88356}"/>
              </a:ext>
            </a:extLst>
          </p:cNvPr>
          <p:cNvSpPr txBox="1"/>
          <p:nvPr/>
        </p:nvSpPr>
        <p:spPr>
          <a:xfrm>
            <a:off x="6068051" y="6388829"/>
            <a:ext cx="609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2"/>
              </a:rPr>
              <a:t>https://www.npr.org/2023/01/16/1149232763/</a:t>
            </a:r>
            <a:r>
              <a:rPr lang="en-US" dirty="0"/>
              <a:t>  </a:t>
            </a:r>
          </a:p>
        </p:txBody>
      </p:sp>
      <p:pic>
        <p:nvPicPr>
          <p:cNvPr id="5" name="Picture 2" descr="This is fine' creator reflects on 10 years of the comic meme : NPR">
            <a:extLst>
              <a:ext uri="{FF2B5EF4-FFF2-40B4-BE49-F238E27FC236}">
                <a16:creationId xmlns:a16="http://schemas.microsoft.com/office/drawing/2014/main" id="{CAEBC5D5-C5DC-0BC1-D472-D3F6BE0D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62" y="2647878"/>
            <a:ext cx="4899589" cy="24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B66D2E-9955-2AA3-DA9D-8A89FCC50847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Bonus.js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92CF2B-4BBE-97C1-F896-B3E83FDD1B3D}"/>
              </a:ext>
            </a:extLst>
          </p:cNvPr>
          <p:cNvSpPr/>
          <p:nvPr/>
        </p:nvSpPr>
        <p:spPr>
          <a:xfrm>
            <a:off x="4659906" y="5460763"/>
            <a:ext cx="2872187" cy="811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(then Q&amp;A)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59250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Visualize </a:t>
            </a:r>
            <a:r>
              <a:rPr lang="en-US" sz="6600" dirty="0">
                <a:solidFill>
                  <a:srgbClr val="FFC000"/>
                </a:solidFill>
              </a:rPr>
              <a:t>top 10</a:t>
            </a:r>
            <a:r>
              <a:rPr lang="en-US" sz="6600" dirty="0"/>
              <a:t> causes of death by </a:t>
            </a:r>
            <a:r>
              <a:rPr lang="en-US" sz="6600" dirty="0">
                <a:solidFill>
                  <a:srgbClr val="FFC000"/>
                </a:solidFill>
              </a:rPr>
              <a:t>US State </a:t>
            </a:r>
            <a:r>
              <a:rPr lang="en-US" sz="6600" dirty="0"/>
              <a:t>over </a:t>
            </a:r>
            <a:r>
              <a:rPr lang="en-US" sz="6600" dirty="0">
                <a:solidFill>
                  <a:srgbClr val="FFC000"/>
                </a:solidFill>
              </a:rPr>
              <a:t>time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Demo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6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Data sources and database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A5C814-763C-CCF0-DBD5-147EF51B6501}"/>
              </a:ext>
            </a:extLst>
          </p:cNvPr>
          <p:cNvSpPr/>
          <p:nvPr/>
        </p:nvSpPr>
        <p:spPr>
          <a:xfrm>
            <a:off x="4128005" y="2782426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ABAB3-EA25-6CF7-4D26-15994777215A}"/>
              </a:ext>
            </a:extLst>
          </p:cNvPr>
          <p:cNvSpPr/>
          <p:nvPr/>
        </p:nvSpPr>
        <p:spPr>
          <a:xfrm>
            <a:off x="7525608" y="2782426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BA49B6-A9FF-1F89-F092-7F32348E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16" y="4313016"/>
            <a:ext cx="5468113" cy="2114845"/>
          </a:xfrm>
          <a:prstGeom prst="rect">
            <a:avLst/>
          </a:prstGeom>
        </p:spPr>
      </p:pic>
      <p:pic>
        <p:nvPicPr>
          <p:cNvPr id="1026" name="Picture 2" descr="csv&quot; Icon - Download for free – Iconduck">
            <a:extLst>
              <a:ext uri="{FF2B5EF4-FFF2-40B4-BE49-F238E27FC236}">
                <a16:creationId xmlns:a16="http://schemas.microsoft.com/office/drawing/2014/main" id="{FC9120C2-B8AB-40E1-ED75-D6E6D8B6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30" y="1780076"/>
            <a:ext cx="1754112" cy="20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sentazione Aziendale - Mongo DB — Direzione aziendale - Laurea  Magistrale - Bologna">
            <a:extLst>
              <a:ext uri="{FF2B5EF4-FFF2-40B4-BE49-F238E27FC236}">
                <a16:creationId xmlns:a16="http://schemas.microsoft.com/office/drawing/2014/main" id="{A89A8B8F-3D07-BCD7-CFDF-295151EF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73" y="1780076"/>
            <a:ext cx="2114846" cy="21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son file - Free interface icons">
            <a:extLst>
              <a:ext uri="{FF2B5EF4-FFF2-40B4-BE49-F238E27FC236}">
                <a16:creationId xmlns:a16="http://schemas.microsoft.com/office/drawing/2014/main" id="{61CA30E7-34A7-8374-3BA3-E2AD91D2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70" y="1780075"/>
            <a:ext cx="2007059" cy="20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JSON - LuminFire">
            <a:extLst>
              <a:ext uri="{FF2B5EF4-FFF2-40B4-BE49-F238E27FC236}">
                <a16:creationId xmlns:a16="http://schemas.microsoft.com/office/drawing/2014/main" id="{CCD31F40-9670-D372-4E93-43CFDA2B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73" y="46862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8350DFC-C377-545D-2F17-E27020CEC355}"/>
              </a:ext>
            </a:extLst>
          </p:cNvPr>
          <p:cNvSpPr/>
          <p:nvPr/>
        </p:nvSpPr>
        <p:spPr>
          <a:xfrm rot="16200000">
            <a:off x="9278303" y="4072655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7 Flask ROUTES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46EBE-7FFA-4B4D-6CD4-0F0CC19A17D9}"/>
              </a:ext>
            </a:extLst>
          </p:cNvPr>
          <p:cNvSpPr/>
          <p:nvPr/>
        </p:nvSpPr>
        <p:spPr>
          <a:xfrm>
            <a:off x="3666616" y="1954100"/>
            <a:ext cx="305037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render_html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82B44-7602-24A6-09B9-85D705F61B56}"/>
              </a:ext>
            </a:extLst>
          </p:cNvPr>
          <p:cNvSpPr/>
          <p:nvPr/>
        </p:nvSpPr>
        <p:spPr>
          <a:xfrm>
            <a:off x="1837346" y="3221764"/>
            <a:ext cx="487964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for visualizations</a:t>
            </a:r>
            <a:endParaRPr lang="en-US" sz="1600" dirty="0"/>
          </a:p>
        </p:txBody>
      </p:sp>
      <p:pic>
        <p:nvPicPr>
          <p:cNvPr id="4" name="Graphic 3" descr="Body builder with solid fill">
            <a:extLst>
              <a:ext uri="{FF2B5EF4-FFF2-40B4-BE49-F238E27FC236}">
                <a16:creationId xmlns:a16="http://schemas.microsoft.com/office/drawing/2014/main" id="{5A5AD692-E9E8-C919-1268-4C66B865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1930242"/>
            <a:ext cx="914400" cy="914400"/>
          </a:xfrm>
          <a:prstGeom prst="rect">
            <a:avLst/>
          </a:prstGeom>
        </p:spPr>
      </p:pic>
      <p:pic>
        <p:nvPicPr>
          <p:cNvPr id="5" name="Graphic 4" descr="Body builder with solid fill">
            <a:extLst>
              <a:ext uri="{FF2B5EF4-FFF2-40B4-BE49-F238E27FC236}">
                <a16:creationId xmlns:a16="http://schemas.microsoft.com/office/drawing/2014/main" id="{458364FE-97D6-F058-BC18-917EADEA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3197906"/>
            <a:ext cx="914400" cy="914400"/>
          </a:xfrm>
          <a:prstGeom prst="rect">
            <a:avLst/>
          </a:prstGeom>
        </p:spPr>
      </p:pic>
      <p:pic>
        <p:nvPicPr>
          <p:cNvPr id="6" name="Graphic 5" descr="Body builder with solid fill">
            <a:extLst>
              <a:ext uri="{FF2B5EF4-FFF2-40B4-BE49-F238E27FC236}">
                <a16:creationId xmlns:a16="http://schemas.microsoft.com/office/drawing/2014/main" id="{002FAD83-D884-65AA-1D1D-0DDB97DB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54" y="3197906"/>
            <a:ext cx="914400" cy="914400"/>
          </a:xfrm>
          <a:prstGeom prst="rect">
            <a:avLst/>
          </a:prstGeom>
        </p:spPr>
      </p:pic>
      <p:pic>
        <p:nvPicPr>
          <p:cNvPr id="7" name="Graphic 6" descr="Body builder with solid fill">
            <a:extLst>
              <a:ext uri="{FF2B5EF4-FFF2-40B4-BE49-F238E27FC236}">
                <a16:creationId xmlns:a16="http://schemas.microsoft.com/office/drawing/2014/main" id="{FDB77BEF-3059-35A5-CCDC-3FC5554C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2469" y="3209835"/>
            <a:ext cx="914400" cy="914400"/>
          </a:xfrm>
          <a:prstGeom prst="rect">
            <a:avLst/>
          </a:prstGeom>
        </p:spPr>
      </p:pic>
      <p:pic>
        <p:nvPicPr>
          <p:cNvPr id="13" name="Graphic 12" descr="Body builder with solid fill">
            <a:extLst>
              <a:ext uri="{FF2B5EF4-FFF2-40B4-BE49-F238E27FC236}">
                <a16:creationId xmlns:a16="http://schemas.microsoft.com/office/drawing/2014/main" id="{B8357F7B-E291-C221-CA32-4FD4DD00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179" y="3197906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6DC64C-6BB7-506E-2794-1CFC4EEB374A}"/>
              </a:ext>
            </a:extLst>
          </p:cNvPr>
          <p:cNvSpPr/>
          <p:nvPr/>
        </p:nvSpPr>
        <p:spPr>
          <a:xfrm>
            <a:off x="5067656" y="4489428"/>
            <a:ext cx="164933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Bonus</a:t>
            </a:r>
            <a:endParaRPr lang="en-US" sz="1600" dirty="0"/>
          </a:p>
        </p:txBody>
      </p:sp>
      <p:pic>
        <p:nvPicPr>
          <p:cNvPr id="17" name="Graphic 16" descr="Body builder with solid fill">
            <a:extLst>
              <a:ext uri="{FF2B5EF4-FFF2-40B4-BE49-F238E27FC236}">
                <a16:creationId xmlns:a16="http://schemas.microsoft.com/office/drawing/2014/main" id="{2D53BF11-ACAC-5C5B-7CA0-D9B0839E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673" y="4465570"/>
            <a:ext cx="914400" cy="914400"/>
          </a:xfrm>
          <a:prstGeom prst="rect">
            <a:avLst/>
          </a:prstGeom>
        </p:spPr>
      </p:pic>
      <p:pic>
        <p:nvPicPr>
          <p:cNvPr id="3" name="Graphic 2" descr="Body builder with solid fill">
            <a:extLst>
              <a:ext uri="{FF2B5EF4-FFF2-40B4-BE49-F238E27FC236}">
                <a16:creationId xmlns:a16="http://schemas.microsoft.com/office/drawing/2014/main" id="{9CFCBE38-6E9F-EAB3-B6F5-E43C72BC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394" y="3209835"/>
            <a:ext cx="914400" cy="914400"/>
          </a:xfrm>
          <a:prstGeom prst="rect">
            <a:avLst/>
          </a:prstGeom>
        </p:spPr>
      </p:pic>
      <p:pic>
        <p:nvPicPr>
          <p:cNvPr id="3074" name="Picture 2" descr="Look ma, no schema – Abhirama's Blog">
            <a:extLst>
              <a:ext uri="{FF2B5EF4-FFF2-40B4-BE49-F238E27FC236}">
                <a16:creationId xmlns:a16="http://schemas.microsoft.com/office/drawing/2014/main" id="{5F9E803B-9212-5978-F001-89F9CB56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" y="2918783"/>
            <a:ext cx="1546787" cy="15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AFE8-683E-3029-37B5-C355AB3A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" y="1136591"/>
            <a:ext cx="7219167" cy="380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E9782-1632-4116-977E-D5548CC2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7" y="5297487"/>
            <a:ext cx="9516803" cy="847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FAB61-8B67-8922-2395-6A5BA4FA3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08" y="1136591"/>
            <a:ext cx="3537125" cy="38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27103-4EA2-BA41-3505-9EEF9F2D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21" y="924912"/>
            <a:ext cx="5604956" cy="56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3C629-648F-6054-8F33-379BEED6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24" y="2378716"/>
            <a:ext cx="3543795" cy="1228896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0418987-1E34-195C-03CE-B0813DCE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4312">
            <a:off x="3940324" y="1696340"/>
            <a:ext cx="2593649" cy="25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resentazione Aziendale - Mongo DB — Direzione aziendale - Laurea  Magistrale - Bologna">
            <a:extLst>
              <a:ext uri="{FF2B5EF4-FFF2-40B4-BE49-F238E27FC236}">
                <a16:creationId xmlns:a16="http://schemas.microsoft.com/office/drawing/2014/main" id="{78D714D9-F598-4BE4-C3C5-5D1088C0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15" y="1935741"/>
            <a:ext cx="2114846" cy="21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B7F95-E980-78C6-0F59-406C30F2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956" y="4848672"/>
            <a:ext cx="2347491" cy="12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E5450-0C9D-B84F-8A48-C67C5C5061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78" b="-5378"/>
          <a:stretch/>
        </p:blipFill>
        <p:spPr>
          <a:xfrm>
            <a:off x="1485097" y="4846320"/>
            <a:ext cx="4562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Future steps</a:t>
            </a:r>
          </a:p>
        </p:txBody>
      </p:sp>
      <p:pic>
        <p:nvPicPr>
          <p:cNvPr id="4098" name="Picture 2" descr="Collecting additional data | Theory">
            <a:extLst>
              <a:ext uri="{FF2B5EF4-FFF2-40B4-BE49-F238E27FC236}">
                <a16:creationId xmlns:a16="http://schemas.microsoft.com/office/drawing/2014/main" id="{E5CDDD7B-C6C6-7B03-A799-488B52075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9" b="-20369"/>
          <a:stretch/>
        </p:blipFill>
        <p:spPr bwMode="auto">
          <a:xfrm>
            <a:off x="4667249" y="2130467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3817</TotalTime>
  <Words>74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DEATH!</vt:lpstr>
      <vt:lpstr>OBJECTIVE</vt:lpstr>
      <vt:lpstr>PowerPoint Presentation</vt:lpstr>
      <vt:lpstr>Data sources and database</vt:lpstr>
      <vt:lpstr>7 Flask ROUTES</vt:lpstr>
      <vt:lpstr>FRONT END</vt:lpstr>
      <vt:lpstr>Architecture</vt:lpstr>
      <vt:lpstr>Challenges</vt:lpstr>
      <vt:lpstr>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Vinayak Shankar</dc:creator>
  <cp:lastModifiedBy>Vinayak Shankar</cp:lastModifiedBy>
  <cp:revision>134</cp:revision>
  <dcterms:created xsi:type="dcterms:W3CDTF">2023-04-10T18:59:01Z</dcterms:created>
  <dcterms:modified xsi:type="dcterms:W3CDTF">2023-06-27T17:43:56Z</dcterms:modified>
</cp:coreProperties>
</file>