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4" r:id="rId3"/>
    <p:sldId id="282" r:id="rId4"/>
    <p:sldId id="269" r:id="rId5"/>
    <p:sldId id="28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77556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8FA59-3C1F-4DE7-BF14-78DE5633DE13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5BA5-048D-4BE5-B2E6-9CE6E3A3FB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0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8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7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81E19-E948-4164-9738-9EF63BEDDA24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C80AE-1ED7-49CF-8D7C-72F99055B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npr.org/2023/01/16/1149232763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4678-D2C2-5444-C41A-667FF3469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188" y="1007536"/>
            <a:ext cx="7197726" cy="2421464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DEATH!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DE1EC-194D-CA99-85CD-04DE9074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086" y="3602037"/>
            <a:ext cx="7141828" cy="2387599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/>
              <a:t>Project 3: Group 4</a:t>
            </a:r>
          </a:p>
          <a:p>
            <a:r>
              <a:rPr lang="en-US" dirty="0"/>
              <a:t>Ahmed Abusamra</a:t>
            </a:r>
          </a:p>
          <a:p>
            <a:r>
              <a:rPr lang="en-US" dirty="0"/>
              <a:t>Shridhar Kamat</a:t>
            </a:r>
          </a:p>
          <a:p>
            <a:r>
              <a:rPr lang="en-US" dirty="0"/>
              <a:t>Cecilia Rosete</a:t>
            </a:r>
          </a:p>
          <a:p>
            <a:r>
              <a:rPr lang="en-US" dirty="0"/>
              <a:t>Irfan Senyurt</a:t>
            </a:r>
          </a:p>
          <a:p>
            <a:r>
              <a:rPr lang="en-US" dirty="0"/>
              <a:t>Nolan Tonthat</a:t>
            </a:r>
          </a:p>
          <a:p>
            <a:r>
              <a:rPr lang="en-US" dirty="0"/>
              <a:t>Vinayak Shankar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F340E-9ACD-98E5-32B4-ED7833B88356}"/>
              </a:ext>
            </a:extLst>
          </p:cNvPr>
          <p:cNvSpPr txBox="1"/>
          <p:nvPr/>
        </p:nvSpPr>
        <p:spPr>
          <a:xfrm>
            <a:off x="6068051" y="6388829"/>
            <a:ext cx="609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2"/>
              </a:rPr>
              <a:t>https://www.npr.org/2023/01/16/1149232763/</a:t>
            </a:r>
            <a:r>
              <a:rPr lang="en-US" dirty="0"/>
              <a:t>  </a:t>
            </a:r>
          </a:p>
        </p:txBody>
      </p:sp>
      <p:pic>
        <p:nvPicPr>
          <p:cNvPr id="5" name="Picture 2" descr="This is fine' creator reflects on 10 years of the comic meme : NPR">
            <a:extLst>
              <a:ext uri="{FF2B5EF4-FFF2-40B4-BE49-F238E27FC236}">
                <a16:creationId xmlns:a16="http://schemas.microsoft.com/office/drawing/2014/main" id="{CAEBC5D5-C5DC-0BC1-D472-D3F6BE0D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62" y="2647878"/>
            <a:ext cx="4899589" cy="24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topic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Top 10 Causes of Death by US State (1999-2017)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68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2422320" y="1852968"/>
            <a:ext cx="7347359" cy="3152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596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96779"/>
            <a:ext cx="10131425" cy="72813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27103-4EA2-BA41-3505-9EEF9F2D1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22" y="942004"/>
            <a:ext cx="5604956" cy="56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293B-D56B-56AF-A2A1-04418D49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30139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HTML Sources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26DC08-B919-927F-6A3A-52E2EF3440A2}"/>
              </a:ext>
            </a:extLst>
          </p:cNvPr>
          <p:cNvSpPr/>
          <p:nvPr/>
        </p:nvSpPr>
        <p:spPr>
          <a:xfrm>
            <a:off x="3443156" y="1690688"/>
            <a:ext cx="5305688" cy="20353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C000"/>
                </a:solidFill>
              </a:rPr>
              <a:t>jQuery, ECharts, D3, Plotly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89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3213</TotalTime>
  <Words>56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DEATH!</vt:lpstr>
      <vt:lpstr>Our topic</vt:lpstr>
      <vt:lpstr>PowerPoint Presentation</vt:lpstr>
      <vt:lpstr>Architecture</vt:lpstr>
      <vt:lpstr>HTML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Title</dc:title>
  <dc:creator>Vinayak Shankar</dc:creator>
  <cp:lastModifiedBy>Vinayak Shankar</cp:lastModifiedBy>
  <cp:revision>112</cp:revision>
  <dcterms:created xsi:type="dcterms:W3CDTF">2023-04-10T18:59:01Z</dcterms:created>
  <dcterms:modified xsi:type="dcterms:W3CDTF">2023-06-25T02:29:03Z</dcterms:modified>
</cp:coreProperties>
</file>