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B24B-F047-344D-E384-1CCE1B8F4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26F9-93C9-6EDC-FD30-0F10EA4AD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C480-2DDE-340D-7840-7F7EA1F4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C061-D1AE-8B4B-66B2-591BD422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C6E3-AB00-0C0E-EF6F-57F65D72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697C-9402-9EC4-E25C-40FF8F35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E27EA-ADA4-4B8C-7914-094796306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DFD1-367A-0046-C576-66D5F0C2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1D574-E536-4AD8-FE2C-AEBA22DB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1C05D-7645-61F3-8158-CA2D0863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1349F-00E3-4FD6-AD9C-C7CB40383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1FAD2-DBE2-84F1-3BA9-88321C1DA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E6181-1642-23BD-E9C4-FC0AF034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38FE-A239-33B6-BACE-E7A19E4B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062A-5E6C-8F2A-CAE6-BECEC52F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08B6-B167-FB23-BF2D-1E846A64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304E-887C-6B57-B994-10614765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7B16-6E64-1661-7771-3D83E050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F5B2-0A57-6FA7-EEF8-C038652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1C67-5583-2964-CC10-B3EEE30D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21AE-D3D0-13A3-AB97-D054AD45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BB68-293D-E224-F125-F946F8BA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6EA2-1235-C972-D5E9-77AE2B3C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BADD-0B6C-A853-77FF-54071FF1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B282-8BE7-0FF3-28FF-08B6F9B0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489B-AB36-0444-66B1-2D951F98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4BDF-C70C-17B3-7227-77A3496F1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5D552-BA67-27E0-A2B5-6C8216AB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ABA9E-8FB5-CA9F-0663-0BEA8E73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C18E9-B79B-5447-CAA3-A3E1AFE1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0A152-565D-243E-7B44-3319CC56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A10E-F976-F387-C0BB-3640DEA8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B555-400A-928D-85BF-42684583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FCB3-3022-CAB6-17FF-C99BF0A3D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8664-C841-34E1-CEA5-DF0C8E75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5CA07-5950-6697-B5CA-70861B65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3B720-9100-225E-1F25-15BDE52B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5072A-E28D-004F-3E15-201A77C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8CB83-4F33-A8A5-CCD8-7D3377C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5B0F-6EEA-2CFC-22D8-DC12699D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F4E94-A2EA-5AD1-1EE3-0BAEFCF0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91D7B-10CD-0E20-3D76-7D13277F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FE69C-A1F6-6133-79C0-E8D01B10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BFE34-6F43-887F-8467-DEB5BD80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1879F-2A1E-DD17-4951-820F151C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C0821-F1AB-0A65-FB0B-EAF398D2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4CE8-9481-23A3-3A3D-16EDD831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73F6-EFD3-E890-78E3-D8868C0A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375F-A5CC-816A-8AE9-01765201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AC7D-3DB4-DAEE-61BD-72C26640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31F4-A4EF-489A-4BD6-3946C81D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F2FB-458F-427D-4ABB-3207F38F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8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7A64-D8CA-35D7-B9EB-4DB7613C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424BB-4555-C75B-666A-456D38228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B2965-B6C5-48D6-1347-E8A43D53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DECC-5594-5A0E-510C-436B1713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C7F8C-3FF7-A32C-8F5B-71F5FAA2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0663-386B-03B6-6131-290F8BA9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1F99E-7047-1838-C558-3A5C43F7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4A18-7298-C79B-90A7-13B4C226C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C91AD-F053-F0D2-FB89-BB95BAFBD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A19B-48E3-45F3-A186-4651F67C111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BE43-06C3-5486-5E19-8DE2BB21B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698E-7471-4B66-74F3-EF63C4E0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217F-2A57-4905-86D2-446682C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393-C0AB-71EF-3DB3-6F298C483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DEATH!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C02D-EBAB-8233-EB73-EF49FAB15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5219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3984-CEA8-9F2D-7513-8FE41DD8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E703-E274-9202-F394-9915B404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 MongoDB</a:t>
            </a:r>
          </a:p>
          <a:p>
            <a:r>
              <a:rPr lang="en-US" dirty="0"/>
              <a:t>API: Python Flask</a:t>
            </a:r>
          </a:p>
          <a:p>
            <a:r>
              <a:rPr lang="en-US" dirty="0"/>
              <a:t>Front-end: HTML, CSS, JavaScript</a:t>
            </a:r>
          </a:p>
          <a:p>
            <a:endParaRPr lang="en-US" dirty="0"/>
          </a:p>
          <a:p>
            <a:r>
              <a:rPr lang="en-US" dirty="0"/>
              <a:t>Visuals: Leaflet, </a:t>
            </a:r>
            <a:r>
              <a:rPr lang="en-US" dirty="0" err="1"/>
              <a:t>echarts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0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F0F4-5AB4-229E-2A13-8CAA100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175F-DB05-C7E3-7FD0-5B70F11D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ED17-EDA7-4A06-8362-9D0C288D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–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BF50-D7B3-F571-1BF2-F12B82C8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10,000+ records</a:t>
            </a:r>
          </a:p>
          <a:p>
            <a:r>
              <a:rPr lang="en-US" dirty="0"/>
              <a:t>US Deaths</a:t>
            </a:r>
          </a:p>
          <a:p>
            <a:r>
              <a:rPr lang="en-US" dirty="0"/>
              <a:t>For each state</a:t>
            </a:r>
          </a:p>
          <a:p>
            <a:r>
              <a:rPr lang="en-US" dirty="0"/>
              <a:t>For each year 1999-2017</a:t>
            </a:r>
          </a:p>
          <a:p>
            <a:r>
              <a:rPr lang="en-US" dirty="0"/>
              <a:t>For each “Cause”</a:t>
            </a:r>
          </a:p>
        </p:txBody>
      </p:sp>
    </p:spTree>
    <p:extLst>
      <p:ext uri="{BB962C8B-B14F-4D97-AF65-F5344CB8AC3E}">
        <p14:creationId xmlns:p14="http://schemas.microsoft.com/office/powerpoint/2010/main" val="332410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11D2-96D1-EBC9-CD67-F6B1F4A0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296C-B1DB-3B04-5E10-075DBC7C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25" y="2173566"/>
            <a:ext cx="9246550" cy="37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DEATH!</vt:lpstr>
      <vt:lpstr>Tech Stack</vt:lpstr>
      <vt:lpstr>Demo</vt:lpstr>
      <vt:lpstr>Intro – Our Data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DEATH!</dc:title>
  <dc:creator>Vinayak Shankar</dc:creator>
  <cp:lastModifiedBy>Vinayak Shankar</cp:lastModifiedBy>
  <cp:revision>1</cp:revision>
  <dcterms:created xsi:type="dcterms:W3CDTF">2023-06-20T01:20:37Z</dcterms:created>
  <dcterms:modified xsi:type="dcterms:W3CDTF">2023-06-20T01:20:37Z</dcterms:modified>
</cp:coreProperties>
</file>