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82" r:id="rId4"/>
    <p:sldId id="283" r:id="rId5"/>
    <p:sldId id="286" r:id="rId6"/>
    <p:sldId id="287" r:id="rId7"/>
    <p:sldId id="269" r:id="rId8"/>
    <p:sldId id="288" r:id="rId9"/>
    <p:sldId id="284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77556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8FA59-3C1F-4DE7-BF14-78DE5633DE13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5BA5-048D-4BE5-B2E6-9CE6E3A3F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0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8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8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8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6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7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1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7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481E19-E948-4164-9738-9EF63BEDDA2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66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pr.org/2023/01/16/114923276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4678-D2C2-5444-C41A-667FF3469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188" y="1007536"/>
            <a:ext cx="7197726" cy="2421464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DEATH!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DE1EC-194D-CA99-85CD-04DE9074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086" y="3602037"/>
            <a:ext cx="7141828" cy="2387599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Project 3: Group 4</a:t>
            </a:r>
          </a:p>
          <a:p>
            <a:r>
              <a:rPr lang="en-US" dirty="0"/>
              <a:t>Ahmed Abusamra</a:t>
            </a:r>
          </a:p>
          <a:p>
            <a:r>
              <a:rPr lang="en-US" dirty="0"/>
              <a:t>Shridhar Kamat</a:t>
            </a:r>
          </a:p>
          <a:p>
            <a:r>
              <a:rPr lang="en-US" dirty="0"/>
              <a:t>Cecilia Rosete</a:t>
            </a:r>
          </a:p>
          <a:p>
            <a:r>
              <a:rPr lang="en-US" dirty="0"/>
              <a:t>Irfan Senyurt</a:t>
            </a:r>
          </a:p>
          <a:p>
            <a:r>
              <a:rPr lang="en-US" dirty="0"/>
              <a:t>Nolan Tonthat</a:t>
            </a:r>
          </a:p>
          <a:p>
            <a:r>
              <a:rPr lang="en-US" dirty="0"/>
              <a:t>Vinayak Shankar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F340E-9ACD-98E5-32B4-ED7833B88356}"/>
              </a:ext>
            </a:extLst>
          </p:cNvPr>
          <p:cNvSpPr txBox="1"/>
          <p:nvPr/>
        </p:nvSpPr>
        <p:spPr>
          <a:xfrm>
            <a:off x="6068051" y="6388829"/>
            <a:ext cx="609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2"/>
              </a:rPr>
              <a:t>https://www.npr.org/2023/01/16/1149232763/</a:t>
            </a:r>
            <a:r>
              <a:rPr lang="en-US" dirty="0"/>
              <a:t>  </a:t>
            </a:r>
          </a:p>
        </p:txBody>
      </p:sp>
      <p:pic>
        <p:nvPicPr>
          <p:cNvPr id="5" name="Picture 2" descr="This is fine' creator reflects on 10 years of the comic meme : NPR">
            <a:extLst>
              <a:ext uri="{FF2B5EF4-FFF2-40B4-BE49-F238E27FC236}">
                <a16:creationId xmlns:a16="http://schemas.microsoft.com/office/drawing/2014/main" id="{CAEBC5D5-C5DC-0BC1-D472-D3F6BE0D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62" y="2647878"/>
            <a:ext cx="4899589" cy="246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4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B66D2E-9955-2AA3-DA9D-8A89FCC50847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Bonus.js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908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Visualize top 10 causes of death by US State over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682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96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Data sources and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46EBE-7FFA-4B4D-6CD4-0F0CC19A17D9}"/>
              </a:ext>
            </a:extLst>
          </p:cNvPr>
          <p:cNvSpPr/>
          <p:nvPr/>
        </p:nvSpPr>
        <p:spPr>
          <a:xfrm>
            <a:off x="1294142" y="2632104"/>
            <a:ext cx="2517216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CDC csv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8C298B-E6BB-0D79-25E7-672B190EE5E4}"/>
              </a:ext>
            </a:extLst>
          </p:cNvPr>
          <p:cNvSpPr/>
          <p:nvPr/>
        </p:nvSpPr>
        <p:spPr>
          <a:xfrm>
            <a:off x="4615200" y="2632104"/>
            <a:ext cx="2517216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JSON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382B44-7602-24A6-09B9-85D705F61B56}"/>
              </a:ext>
            </a:extLst>
          </p:cNvPr>
          <p:cNvSpPr/>
          <p:nvPr/>
        </p:nvSpPr>
        <p:spPr>
          <a:xfrm>
            <a:off x="7936258" y="2632104"/>
            <a:ext cx="2517216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MongoDB</a:t>
            </a:r>
            <a:endParaRPr lang="en-US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A5C814-763C-CCF0-DBD5-147EF51B6501}"/>
              </a:ext>
            </a:extLst>
          </p:cNvPr>
          <p:cNvSpPr/>
          <p:nvPr/>
        </p:nvSpPr>
        <p:spPr>
          <a:xfrm>
            <a:off x="3944086" y="2859457"/>
            <a:ext cx="538385" cy="435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ABAB3-EA25-6CF7-4D26-15994777215A}"/>
              </a:ext>
            </a:extLst>
          </p:cNvPr>
          <p:cNvSpPr/>
          <p:nvPr/>
        </p:nvSpPr>
        <p:spPr>
          <a:xfrm>
            <a:off x="7265144" y="2859456"/>
            <a:ext cx="538385" cy="435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BA49B6-A9FF-1F89-F092-7F32348E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2" y="4268341"/>
            <a:ext cx="546811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Flask ROUTES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46EBE-7FFA-4B4D-6CD4-0F0CC19A17D9}"/>
              </a:ext>
            </a:extLst>
          </p:cNvPr>
          <p:cNvSpPr/>
          <p:nvPr/>
        </p:nvSpPr>
        <p:spPr>
          <a:xfrm>
            <a:off x="3666616" y="1954100"/>
            <a:ext cx="3050377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render_html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382B44-7602-24A6-09B9-85D705F61B56}"/>
              </a:ext>
            </a:extLst>
          </p:cNvPr>
          <p:cNvSpPr/>
          <p:nvPr/>
        </p:nvSpPr>
        <p:spPr>
          <a:xfrm>
            <a:off x="1467090" y="3221764"/>
            <a:ext cx="5249903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 data route per visual</a:t>
            </a:r>
            <a:endParaRPr lang="en-US" sz="1600" dirty="0"/>
          </a:p>
        </p:txBody>
      </p:sp>
      <p:pic>
        <p:nvPicPr>
          <p:cNvPr id="4" name="Graphic 3" descr="Body builder with solid fill">
            <a:extLst>
              <a:ext uri="{FF2B5EF4-FFF2-40B4-BE49-F238E27FC236}">
                <a16:creationId xmlns:a16="http://schemas.microsoft.com/office/drawing/2014/main" id="{5A5AD692-E9E8-C919-1268-4C66B865C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4673" y="1930242"/>
            <a:ext cx="914400" cy="914400"/>
          </a:xfrm>
          <a:prstGeom prst="rect">
            <a:avLst/>
          </a:prstGeom>
        </p:spPr>
      </p:pic>
      <p:pic>
        <p:nvPicPr>
          <p:cNvPr id="5" name="Graphic 4" descr="Body builder with solid fill">
            <a:extLst>
              <a:ext uri="{FF2B5EF4-FFF2-40B4-BE49-F238E27FC236}">
                <a16:creationId xmlns:a16="http://schemas.microsoft.com/office/drawing/2014/main" id="{458364FE-97D6-F058-BC18-917EADEA6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4673" y="3197906"/>
            <a:ext cx="914400" cy="914400"/>
          </a:xfrm>
          <a:prstGeom prst="rect">
            <a:avLst/>
          </a:prstGeom>
        </p:spPr>
      </p:pic>
      <p:pic>
        <p:nvPicPr>
          <p:cNvPr id="6" name="Graphic 5" descr="Body builder with solid fill">
            <a:extLst>
              <a:ext uri="{FF2B5EF4-FFF2-40B4-BE49-F238E27FC236}">
                <a16:creationId xmlns:a16="http://schemas.microsoft.com/office/drawing/2014/main" id="{002FAD83-D884-65AA-1D1D-0DDB97DB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254" y="3197906"/>
            <a:ext cx="914400" cy="914400"/>
          </a:xfrm>
          <a:prstGeom prst="rect">
            <a:avLst/>
          </a:prstGeom>
        </p:spPr>
      </p:pic>
      <p:pic>
        <p:nvPicPr>
          <p:cNvPr id="7" name="Graphic 6" descr="Body builder with solid fill">
            <a:extLst>
              <a:ext uri="{FF2B5EF4-FFF2-40B4-BE49-F238E27FC236}">
                <a16:creationId xmlns:a16="http://schemas.microsoft.com/office/drawing/2014/main" id="{FDB77BEF-3059-35A5-CCDC-3FC5554CF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2469" y="3209835"/>
            <a:ext cx="914400" cy="914400"/>
          </a:xfrm>
          <a:prstGeom prst="rect">
            <a:avLst/>
          </a:prstGeom>
        </p:spPr>
      </p:pic>
      <p:pic>
        <p:nvPicPr>
          <p:cNvPr id="13" name="Graphic 12" descr="Body builder with solid fill">
            <a:extLst>
              <a:ext uri="{FF2B5EF4-FFF2-40B4-BE49-F238E27FC236}">
                <a16:creationId xmlns:a16="http://schemas.microsoft.com/office/drawing/2014/main" id="{B8357F7B-E291-C221-CA32-4FD4DD009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9179" y="3197906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6DC64C-6BB7-506E-2794-1CFC4EEB374A}"/>
              </a:ext>
            </a:extLst>
          </p:cNvPr>
          <p:cNvSpPr/>
          <p:nvPr/>
        </p:nvSpPr>
        <p:spPr>
          <a:xfrm>
            <a:off x="3666615" y="4489428"/>
            <a:ext cx="3050377" cy="89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Bonus</a:t>
            </a:r>
            <a:endParaRPr lang="en-US" sz="1600" dirty="0"/>
          </a:p>
        </p:txBody>
      </p:sp>
      <p:pic>
        <p:nvPicPr>
          <p:cNvPr id="17" name="Graphic 16" descr="Body builder with solid fill">
            <a:extLst>
              <a:ext uri="{FF2B5EF4-FFF2-40B4-BE49-F238E27FC236}">
                <a16:creationId xmlns:a16="http://schemas.microsoft.com/office/drawing/2014/main" id="{2D53BF11-ACAC-5C5B-7CA0-D9B0839E4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673" y="44655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0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6779"/>
            <a:ext cx="10131425" cy="728133"/>
          </a:xfrm>
        </p:spPr>
        <p:txBody>
          <a:bodyPr/>
          <a:lstStyle/>
          <a:p>
            <a:pPr algn="ctr"/>
            <a:r>
              <a:rPr lang="en-US" dirty="0"/>
              <a:t>FRONT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1AFE8-683E-3029-37B5-C355AB3A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4" y="1136591"/>
            <a:ext cx="7219167" cy="380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37C0B-F6EF-C1D0-4068-08192DCC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51" y="1136591"/>
            <a:ext cx="4126123" cy="3803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E9782-1632-4116-977E-D5548CC2D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597" y="5297487"/>
            <a:ext cx="951680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6779"/>
            <a:ext cx="10131425" cy="728133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27103-4EA2-BA41-3505-9EEF9F2D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21" y="924912"/>
            <a:ext cx="5604956" cy="56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3268565" y="1716324"/>
            <a:ext cx="5654868" cy="2915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Transforming data to the format expected by ECharts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Understanding HTML, CSS, JS, Flask interaction</a:t>
            </a:r>
          </a:p>
        </p:txBody>
      </p:sp>
    </p:spTree>
    <p:extLst>
      <p:ext uri="{BB962C8B-B14F-4D97-AF65-F5344CB8AC3E}">
        <p14:creationId xmlns:p14="http://schemas.microsoft.com/office/powerpoint/2010/main" val="16997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Future steps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3443156" y="1690688"/>
            <a:ext cx="5305688" cy="2035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Get data for 2018-2022 including effects of COVID-19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18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3574</TotalTime>
  <Words>98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DEATH!</vt:lpstr>
      <vt:lpstr>OBJECTIVE</vt:lpstr>
      <vt:lpstr>PowerPoint Presentation</vt:lpstr>
      <vt:lpstr>Data sources and database</vt:lpstr>
      <vt:lpstr>Flask ROUTES</vt:lpstr>
      <vt:lpstr>FRONT END</vt:lpstr>
      <vt:lpstr>Architecture</vt:lpstr>
      <vt:lpstr>Challenges</vt:lpstr>
      <vt:lpstr>Future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Title</dc:title>
  <dc:creator>Vinayak Shankar</dc:creator>
  <cp:lastModifiedBy>Vinayak Shankar</cp:lastModifiedBy>
  <cp:revision>121</cp:revision>
  <dcterms:created xsi:type="dcterms:W3CDTF">2023-04-10T18:59:01Z</dcterms:created>
  <dcterms:modified xsi:type="dcterms:W3CDTF">2023-06-27T04:51:48Z</dcterms:modified>
</cp:coreProperties>
</file>