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 id="2147483674" r:id="rId2"/>
  </p:sldMasterIdLst>
  <p:notesMasterIdLst>
    <p:notesMasterId r:id="rId13"/>
  </p:notesMasterIdLst>
  <p:sldIdLst>
    <p:sldId id="256" r:id="rId3"/>
    <p:sldId id="258" r:id="rId4"/>
    <p:sldId id="260" r:id="rId5"/>
    <p:sldId id="276" r:id="rId6"/>
    <p:sldId id="284" r:id="rId7"/>
    <p:sldId id="270" r:id="rId8"/>
    <p:sldId id="264" r:id="rId9"/>
    <p:sldId id="285" r:id="rId10"/>
    <p:sldId id="259" r:id="rId11"/>
    <p:sldId id="282"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A7F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161CCE-2C6B-483F-BB9B-C2A36B3EEAC8}">
  <a:tblStyle styleId="{67161CCE-2C6B-483F-BB9B-C2A36B3EEA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6737DCA-7AC3-4097-B77E-98303E6617E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3f33e935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3f33e935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952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0450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2802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0275" y="979000"/>
            <a:ext cx="4144200" cy="2579700"/>
          </a:xfrm>
          <a:prstGeom prst="rect">
            <a:avLst/>
          </a:prstGeom>
          <a:noFill/>
          <a:ln>
            <a:noFill/>
          </a:ln>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030275" y="3625150"/>
            <a:ext cx="4144200" cy="480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atin typeface="Raleway"/>
                <a:ea typeface="Raleway"/>
                <a:cs typeface="Raleway"/>
                <a:sym typeface="Raleway"/>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12"/>
            <a:ext cx="2162150" cy="526700"/>
          </a:xfrm>
          <a:custGeom>
            <a:avLst/>
            <a:gdLst/>
            <a:ahLst/>
            <a:cxnLst/>
            <a:rect l="l" t="t" r="r" b="b"/>
            <a:pathLst>
              <a:path w="86486" h="21068" extrusionOk="0">
                <a:moveTo>
                  <a:pt x="0" y="0"/>
                </a:moveTo>
                <a:cubicBezTo>
                  <a:pt x="1598" y="6163"/>
                  <a:pt x="6414" y="11047"/>
                  <a:pt x="14722" y="11162"/>
                </a:cubicBezTo>
                <a:cubicBezTo>
                  <a:pt x="14818" y="11162"/>
                  <a:pt x="14914" y="11163"/>
                  <a:pt x="15009" y="11163"/>
                </a:cubicBezTo>
                <a:cubicBezTo>
                  <a:pt x="20111" y="11163"/>
                  <a:pt x="24904" y="9922"/>
                  <a:pt x="29827" y="9922"/>
                </a:cubicBezTo>
                <a:cubicBezTo>
                  <a:pt x="31932" y="9922"/>
                  <a:pt x="34060" y="10149"/>
                  <a:pt x="36247" y="10796"/>
                </a:cubicBezTo>
                <a:cubicBezTo>
                  <a:pt x="42889" y="12759"/>
                  <a:pt x="48412" y="17393"/>
                  <a:pt x="54941" y="19630"/>
                </a:cubicBezTo>
                <a:cubicBezTo>
                  <a:pt x="57731" y="20580"/>
                  <a:pt x="60696" y="21068"/>
                  <a:pt x="63651" y="21068"/>
                </a:cubicBezTo>
                <a:cubicBezTo>
                  <a:pt x="68430" y="21068"/>
                  <a:pt x="73186" y="19793"/>
                  <a:pt x="77150" y="17142"/>
                </a:cubicBezTo>
                <a:cubicBezTo>
                  <a:pt x="82765" y="13376"/>
                  <a:pt x="86485" y="6733"/>
                  <a:pt x="86462"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3" y="3956591"/>
            <a:ext cx="2303046" cy="1188404"/>
          </a:xfrm>
          <a:custGeom>
            <a:avLst/>
            <a:gdLst/>
            <a:ahLst/>
            <a:cxnLst/>
            <a:rect l="l" t="t" r="r" b="b"/>
            <a:pathLst>
              <a:path w="52111" h="26890" extrusionOk="0">
                <a:moveTo>
                  <a:pt x="232" y="0"/>
                </a:moveTo>
                <a:cubicBezTo>
                  <a:pt x="154" y="0"/>
                  <a:pt x="77" y="1"/>
                  <a:pt x="0" y="2"/>
                </a:cubicBezTo>
                <a:lnTo>
                  <a:pt x="0" y="26890"/>
                </a:lnTo>
                <a:lnTo>
                  <a:pt x="52110" y="26890"/>
                </a:lnTo>
                <a:cubicBezTo>
                  <a:pt x="51836" y="25886"/>
                  <a:pt x="51448" y="24927"/>
                  <a:pt x="50992" y="24014"/>
                </a:cubicBezTo>
                <a:cubicBezTo>
                  <a:pt x="48242" y="18663"/>
                  <a:pt x="42325" y="15104"/>
                  <a:pt x="36312" y="15104"/>
                </a:cubicBezTo>
                <a:cubicBezTo>
                  <a:pt x="35887" y="15104"/>
                  <a:pt x="35462" y="15122"/>
                  <a:pt x="35037" y="15158"/>
                </a:cubicBezTo>
                <a:cubicBezTo>
                  <a:pt x="31433" y="15451"/>
                  <a:pt x="27701" y="16922"/>
                  <a:pt x="24207" y="16922"/>
                </a:cubicBezTo>
                <a:cubicBezTo>
                  <a:pt x="22810" y="16922"/>
                  <a:pt x="21452" y="16687"/>
                  <a:pt x="20155" y="16048"/>
                </a:cubicBezTo>
                <a:cubicBezTo>
                  <a:pt x="15019" y="13560"/>
                  <a:pt x="14334" y="6918"/>
                  <a:pt x="10249" y="3380"/>
                </a:cubicBezTo>
                <a:cubicBezTo>
                  <a:pt x="7610" y="1077"/>
                  <a:pt x="3942" y="0"/>
                  <a:pt x="232" y="0"/>
                </a:cubicBezTo>
                <a:close/>
              </a:path>
            </a:pathLst>
          </a:custGeom>
          <a:gradFill>
            <a:gsLst>
              <a:gs pos="0">
                <a:schemeClr val="dk2">
                  <a:alpha val="59730"/>
                </a:schemeClr>
              </a:gs>
              <a:gs pos="100000">
                <a:schemeClr val="lt2">
                  <a:alpha val="5973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251801" y="0"/>
            <a:ext cx="1892123" cy="1558933"/>
          </a:xfrm>
          <a:custGeom>
            <a:avLst/>
            <a:gdLst/>
            <a:ahLst/>
            <a:cxnLst/>
            <a:rect l="l" t="t" r="r" b="b"/>
            <a:pathLst>
              <a:path w="49258" h="40584" extrusionOk="0">
                <a:moveTo>
                  <a:pt x="49257" y="0"/>
                </a:moveTo>
                <a:lnTo>
                  <a:pt x="49257" y="40583"/>
                </a:lnTo>
                <a:cubicBezTo>
                  <a:pt x="44053" y="39351"/>
                  <a:pt x="39283" y="36452"/>
                  <a:pt x="36156" y="32092"/>
                </a:cubicBezTo>
                <a:cubicBezTo>
                  <a:pt x="33211" y="27984"/>
                  <a:pt x="31659" y="22802"/>
                  <a:pt x="27801" y="19538"/>
                </a:cubicBezTo>
                <a:cubicBezTo>
                  <a:pt x="24469" y="16754"/>
                  <a:pt x="19995" y="15864"/>
                  <a:pt x="15795" y="14836"/>
                </a:cubicBezTo>
                <a:cubicBezTo>
                  <a:pt x="8971" y="13193"/>
                  <a:pt x="0" y="7418"/>
                  <a:pt x="2169"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0" name="Google Shape;60;p13"/>
          <p:cNvSpPr txBox="1">
            <a:spLocks noGrp="1"/>
          </p:cNvSpPr>
          <p:nvPr>
            <p:ph type="title" idx="2" hasCustomPrompt="1"/>
          </p:nvPr>
        </p:nvSpPr>
        <p:spPr>
          <a:xfrm>
            <a:off x="1665900" y="1507481"/>
            <a:ext cx="640200" cy="64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title" idx="3" hasCustomPrompt="1"/>
          </p:nvPr>
        </p:nvSpPr>
        <p:spPr>
          <a:xfrm>
            <a:off x="1665900" y="3093339"/>
            <a:ext cx="640200" cy="64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title" idx="4" hasCustomPrompt="1"/>
          </p:nvPr>
        </p:nvSpPr>
        <p:spPr>
          <a:xfrm>
            <a:off x="4251900" y="1507477"/>
            <a:ext cx="640200" cy="64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title" idx="5" hasCustomPrompt="1"/>
          </p:nvPr>
        </p:nvSpPr>
        <p:spPr>
          <a:xfrm>
            <a:off x="4251900" y="3093339"/>
            <a:ext cx="640200" cy="64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title" idx="6" hasCustomPrompt="1"/>
          </p:nvPr>
        </p:nvSpPr>
        <p:spPr>
          <a:xfrm>
            <a:off x="6837900" y="1507477"/>
            <a:ext cx="640200" cy="64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title" idx="7" hasCustomPrompt="1"/>
          </p:nvPr>
        </p:nvSpPr>
        <p:spPr>
          <a:xfrm>
            <a:off x="6837900" y="3093339"/>
            <a:ext cx="640200" cy="64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a:spLocks noGrp="1"/>
          </p:cNvSpPr>
          <p:nvPr>
            <p:ph type="subTitle" idx="1"/>
          </p:nvPr>
        </p:nvSpPr>
        <p:spPr>
          <a:xfrm>
            <a:off x="720000" y="2300073"/>
            <a:ext cx="2532000" cy="65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7" name="Google Shape;67;p13"/>
          <p:cNvSpPr txBox="1">
            <a:spLocks noGrp="1"/>
          </p:cNvSpPr>
          <p:nvPr>
            <p:ph type="subTitle" idx="8"/>
          </p:nvPr>
        </p:nvSpPr>
        <p:spPr>
          <a:xfrm>
            <a:off x="3306000" y="2300073"/>
            <a:ext cx="2532000" cy="65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8" name="Google Shape;68;p13"/>
          <p:cNvSpPr txBox="1">
            <a:spLocks noGrp="1"/>
          </p:cNvSpPr>
          <p:nvPr>
            <p:ph type="subTitle" idx="9"/>
          </p:nvPr>
        </p:nvSpPr>
        <p:spPr>
          <a:xfrm>
            <a:off x="5892000" y="2300073"/>
            <a:ext cx="2532000" cy="65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 name="Google Shape;69;p13"/>
          <p:cNvSpPr txBox="1">
            <a:spLocks noGrp="1"/>
          </p:cNvSpPr>
          <p:nvPr>
            <p:ph type="subTitle" idx="13"/>
          </p:nvPr>
        </p:nvSpPr>
        <p:spPr>
          <a:xfrm>
            <a:off x="720000" y="3885948"/>
            <a:ext cx="2532000" cy="65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0" name="Google Shape;70;p13"/>
          <p:cNvSpPr txBox="1">
            <a:spLocks noGrp="1"/>
          </p:cNvSpPr>
          <p:nvPr>
            <p:ph type="subTitle" idx="14"/>
          </p:nvPr>
        </p:nvSpPr>
        <p:spPr>
          <a:xfrm>
            <a:off x="3306000" y="3885948"/>
            <a:ext cx="2532000" cy="65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1" name="Google Shape;71;p13"/>
          <p:cNvSpPr txBox="1">
            <a:spLocks noGrp="1"/>
          </p:cNvSpPr>
          <p:nvPr>
            <p:ph type="subTitle" idx="15"/>
          </p:nvPr>
        </p:nvSpPr>
        <p:spPr>
          <a:xfrm>
            <a:off x="5892000" y="3885948"/>
            <a:ext cx="2532000" cy="65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2" name="Google Shape;72;p13"/>
          <p:cNvSpPr/>
          <p:nvPr/>
        </p:nvSpPr>
        <p:spPr>
          <a:xfrm rot="10800000">
            <a:off x="7556103" y="54"/>
            <a:ext cx="1587822" cy="819271"/>
          </a:xfrm>
          <a:custGeom>
            <a:avLst/>
            <a:gdLst/>
            <a:ahLst/>
            <a:cxnLst/>
            <a:rect l="l" t="t" r="r" b="b"/>
            <a:pathLst>
              <a:path w="52111" h="26890" extrusionOk="0">
                <a:moveTo>
                  <a:pt x="232" y="0"/>
                </a:moveTo>
                <a:cubicBezTo>
                  <a:pt x="154" y="0"/>
                  <a:pt x="77" y="1"/>
                  <a:pt x="0" y="2"/>
                </a:cubicBezTo>
                <a:lnTo>
                  <a:pt x="0" y="26890"/>
                </a:lnTo>
                <a:lnTo>
                  <a:pt x="52110" y="26890"/>
                </a:lnTo>
                <a:cubicBezTo>
                  <a:pt x="51836" y="25886"/>
                  <a:pt x="51448" y="24927"/>
                  <a:pt x="50992" y="24014"/>
                </a:cubicBezTo>
                <a:cubicBezTo>
                  <a:pt x="48242" y="18663"/>
                  <a:pt x="42325" y="15104"/>
                  <a:pt x="36312" y="15104"/>
                </a:cubicBezTo>
                <a:cubicBezTo>
                  <a:pt x="35887" y="15104"/>
                  <a:pt x="35462" y="15122"/>
                  <a:pt x="35037" y="15158"/>
                </a:cubicBezTo>
                <a:cubicBezTo>
                  <a:pt x="31433" y="15451"/>
                  <a:pt x="27701" y="16922"/>
                  <a:pt x="24207" y="16922"/>
                </a:cubicBezTo>
                <a:cubicBezTo>
                  <a:pt x="22810" y="16922"/>
                  <a:pt x="21452" y="16687"/>
                  <a:pt x="20155" y="16048"/>
                </a:cubicBezTo>
                <a:cubicBezTo>
                  <a:pt x="15019" y="13560"/>
                  <a:pt x="14334" y="6918"/>
                  <a:pt x="10249" y="3380"/>
                </a:cubicBezTo>
                <a:cubicBezTo>
                  <a:pt x="7610" y="1077"/>
                  <a:pt x="3942" y="0"/>
                  <a:pt x="232" y="0"/>
                </a:cubicBezTo>
                <a:close/>
              </a:path>
            </a:pathLst>
          </a:custGeom>
          <a:gradFill>
            <a:gsLst>
              <a:gs pos="0">
                <a:schemeClr val="dk2">
                  <a:alpha val="59730"/>
                </a:schemeClr>
              </a:gs>
              <a:gs pos="100000">
                <a:schemeClr val="lt2">
                  <a:alpha val="5973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rot="10800000">
            <a:off x="-6609" y="3988637"/>
            <a:ext cx="1403484" cy="1156340"/>
          </a:xfrm>
          <a:custGeom>
            <a:avLst/>
            <a:gdLst/>
            <a:ahLst/>
            <a:cxnLst/>
            <a:rect l="l" t="t" r="r" b="b"/>
            <a:pathLst>
              <a:path w="49258" h="40584" extrusionOk="0">
                <a:moveTo>
                  <a:pt x="49257" y="0"/>
                </a:moveTo>
                <a:lnTo>
                  <a:pt x="49257" y="40583"/>
                </a:lnTo>
                <a:cubicBezTo>
                  <a:pt x="44053" y="39351"/>
                  <a:pt x="39283" y="36452"/>
                  <a:pt x="36156" y="32092"/>
                </a:cubicBezTo>
                <a:cubicBezTo>
                  <a:pt x="33211" y="27984"/>
                  <a:pt x="31659" y="22802"/>
                  <a:pt x="27801" y="19538"/>
                </a:cubicBezTo>
                <a:cubicBezTo>
                  <a:pt x="24469" y="16754"/>
                  <a:pt x="19995" y="15864"/>
                  <a:pt x="15795" y="14836"/>
                </a:cubicBezTo>
                <a:cubicBezTo>
                  <a:pt x="8971" y="13193"/>
                  <a:pt x="0" y="7418"/>
                  <a:pt x="2169"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6" name="Google Shape;76;p14"/>
          <p:cNvSpPr/>
          <p:nvPr/>
        </p:nvSpPr>
        <p:spPr>
          <a:xfrm rot="5400000">
            <a:off x="7989795" y="704091"/>
            <a:ext cx="1859017" cy="452857"/>
          </a:xfrm>
          <a:custGeom>
            <a:avLst/>
            <a:gdLst/>
            <a:ahLst/>
            <a:cxnLst/>
            <a:rect l="l" t="t" r="r" b="b"/>
            <a:pathLst>
              <a:path w="86486" h="21068" extrusionOk="0">
                <a:moveTo>
                  <a:pt x="0" y="0"/>
                </a:moveTo>
                <a:cubicBezTo>
                  <a:pt x="1598" y="6163"/>
                  <a:pt x="6414" y="11047"/>
                  <a:pt x="14722" y="11162"/>
                </a:cubicBezTo>
                <a:cubicBezTo>
                  <a:pt x="14818" y="11162"/>
                  <a:pt x="14914" y="11163"/>
                  <a:pt x="15009" y="11163"/>
                </a:cubicBezTo>
                <a:cubicBezTo>
                  <a:pt x="20111" y="11163"/>
                  <a:pt x="24904" y="9922"/>
                  <a:pt x="29827" y="9922"/>
                </a:cubicBezTo>
                <a:cubicBezTo>
                  <a:pt x="31932" y="9922"/>
                  <a:pt x="34060" y="10149"/>
                  <a:pt x="36247" y="10796"/>
                </a:cubicBezTo>
                <a:cubicBezTo>
                  <a:pt x="42889" y="12759"/>
                  <a:pt x="48412" y="17393"/>
                  <a:pt x="54941" y="19630"/>
                </a:cubicBezTo>
                <a:cubicBezTo>
                  <a:pt x="57731" y="20580"/>
                  <a:pt x="60696" y="21068"/>
                  <a:pt x="63651" y="21068"/>
                </a:cubicBezTo>
                <a:cubicBezTo>
                  <a:pt x="68430" y="21068"/>
                  <a:pt x="73186" y="19793"/>
                  <a:pt x="77150" y="17142"/>
                </a:cubicBezTo>
                <a:cubicBezTo>
                  <a:pt x="82765" y="13376"/>
                  <a:pt x="86485" y="6733"/>
                  <a:pt x="86462"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6609" y="4325728"/>
            <a:ext cx="1587822" cy="819271"/>
          </a:xfrm>
          <a:custGeom>
            <a:avLst/>
            <a:gdLst/>
            <a:ahLst/>
            <a:cxnLst/>
            <a:rect l="l" t="t" r="r" b="b"/>
            <a:pathLst>
              <a:path w="52111" h="26890" extrusionOk="0">
                <a:moveTo>
                  <a:pt x="232" y="0"/>
                </a:moveTo>
                <a:cubicBezTo>
                  <a:pt x="154" y="0"/>
                  <a:pt x="77" y="1"/>
                  <a:pt x="0" y="2"/>
                </a:cubicBezTo>
                <a:lnTo>
                  <a:pt x="0" y="26890"/>
                </a:lnTo>
                <a:lnTo>
                  <a:pt x="52110" y="26890"/>
                </a:lnTo>
                <a:cubicBezTo>
                  <a:pt x="51836" y="25886"/>
                  <a:pt x="51448" y="24927"/>
                  <a:pt x="50992" y="24014"/>
                </a:cubicBezTo>
                <a:cubicBezTo>
                  <a:pt x="48242" y="18663"/>
                  <a:pt x="42325" y="15104"/>
                  <a:pt x="36312" y="15104"/>
                </a:cubicBezTo>
                <a:cubicBezTo>
                  <a:pt x="35887" y="15104"/>
                  <a:pt x="35462" y="15122"/>
                  <a:pt x="35037" y="15158"/>
                </a:cubicBezTo>
                <a:cubicBezTo>
                  <a:pt x="31433" y="15451"/>
                  <a:pt x="27701" y="16922"/>
                  <a:pt x="24207" y="16922"/>
                </a:cubicBezTo>
                <a:cubicBezTo>
                  <a:pt x="22810" y="16922"/>
                  <a:pt x="21452" y="16687"/>
                  <a:pt x="20155" y="16048"/>
                </a:cubicBezTo>
                <a:cubicBezTo>
                  <a:pt x="15019" y="13560"/>
                  <a:pt x="14334" y="6918"/>
                  <a:pt x="10249" y="3380"/>
                </a:cubicBezTo>
                <a:cubicBezTo>
                  <a:pt x="7610" y="1077"/>
                  <a:pt x="3942" y="0"/>
                  <a:pt x="232" y="0"/>
                </a:cubicBezTo>
                <a:close/>
              </a:path>
            </a:pathLst>
          </a:custGeom>
          <a:gradFill>
            <a:gsLst>
              <a:gs pos="0">
                <a:schemeClr val="dk2">
                  <a:alpha val="59730"/>
                </a:schemeClr>
              </a:gs>
              <a:gs pos="100000">
                <a:schemeClr val="lt2">
                  <a:alpha val="5973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rot="-5400000">
            <a:off x="-100734" y="85837"/>
            <a:ext cx="1069145" cy="880876"/>
          </a:xfrm>
          <a:custGeom>
            <a:avLst/>
            <a:gdLst/>
            <a:ahLst/>
            <a:cxnLst/>
            <a:rect l="l" t="t" r="r" b="b"/>
            <a:pathLst>
              <a:path w="49258" h="40584" extrusionOk="0">
                <a:moveTo>
                  <a:pt x="49257" y="0"/>
                </a:moveTo>
                <a:lnTo>
                  <a:pt x="49257" y="40583"/>
                </a:lnTo>
                <a:cubicBezTo>
                  <a:pt x="44053" y="39351"/>
                  <a:pt x="39283" y="36452"/>
                  <a:pt x="36156" y="32092"/>
                </a:cubicBezTo>
                <a:cubicBezTo>
                  <a:pt x="33211" y="27984"/>
                  <a:pt x="31659" y="22802"/>
                  <a:pt x="27801" y="19538"/>
                </a:cubicBezTo>
                <a:cubicBezTo>
                  <a:pt x="24469" y="16754"/>
                  <a:pt x="19995" y="15864"/>
                  <a:pt x="15795" y="14836"/>
                </a:cubicBezTo>
                <a:cubicBezTo>
                  <a:pt x="8971" y="13193"/>
                  <a:pt x="0" y="7418"/>
                  <a:pt x="2169"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4_1_1_1">
    <p:spTree>
      <p:nvGrpSpPr>
        <p:cNvPr id="1" name="Shape 92"/>
        <p:cNvGrpSpPr/>
        <p:nvPr/>
      </p:nvGrpSpPr>
      <p:grpSpPr>
        <a:xfrm>
          <a:off x="0" y="0"/>
          <a:ext cx="0" cy="0"/>
          <a:chOff x="0" y="0"/>
          <a:chExt cx="0" cy="0"/>
        </a:xfrm>
      </p:grpSpPr>
      <p:sp>
        <p:nvSpPr>
          <p:cNvPr id="93" name="Google Shape;93;p17"/>
          <p:cNvSpPr txBox="1">
            <a:spLocks noGrp="1"/>
          </p:cNvSpPr>
          <p:nvPr>
            <p:ph type="subTitle" idx="1"/>
          </p:nvPr>
        </p:nvSpPr>
        <p:spPr>
          <a:xfrm>
            <a:off x="713225" y="1235775"/>
            <a:ext cx="7704000" cy="3368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200"/>
              <a:buFont typeface="Raleway Light"/>
              <a:buChar char="●"/>
              <a:defRPr/>
            </a:lvl1pPr>
            <a:lvl2pPr lvl="1" algn="ctr" rtl="0">
              <a:lnSpc>
                <a:spcPct val="100000"/>
              </a:lnSpc>
              <a:spcBef>
                <a:spcPts val="0"/>
              </a:spcBef>
              <a:spcAft>
                <a:spcPts val="0"/>
              </a:spcAft>
              <a:buSzPts val="1200"/>
              <a:buFont typeface="Nunito Light"/>
              <a:buChar char="○"/>
              <a:defRPr/>
            </a:lvl2pPr>
            <a:lvl3pPr lvl="2" algn="ctr" rtl="0">
              <a:lnSpc>
                <a:spcPct val="100000"/>
              </a:lnSpc>
              <a:spcBef>
                <a:spcPts val="0"/>
              </a:spcBef>
              <a:spcAft>
                <a:spcPts val="0"/>
              </a:spcAft>
              <a:buSzPts val="1200"/>
              <a:buFont typeface="Nunito Light"/>
              <a:buChar char="■"/>
              <a:defRPr/>
            </a:lvl3pPr>
            <a:lvl4pPr lvl="3" algn="ctr" rtl="0">
              <a:lnSpc>
                <a:spcPct val="100000"/>
              </a:lnSpc>
              <a:spcBef>
                <a:spcPts val="0"/>
              </a:spcBef>
              <a:spcAft>
                <a:spcPts val="0"/>
              </a:spcAft>
              <a:buSzPts val="1200"/>
              <a:buFont typeface="Nunito Light"/>
              <a:buChar char="●"/>
              <a:defRPr/>
            </a:lvl4pPr>
            <a:lvl5pPr lvl="4" algn="ctr" rtl="0">
              <a:lnSpc>
                <a:spcPct val="100000"/>
              </a:lnSpc>
              <a:spcBef>
                <a:spcPts val="0"/>
              </a:spcBef>
              <a:spcAft>
                <a:spcPts val="0"/>
              </a:spcAft>
              <a:buSzPts val="1200"/>
              <a:buFont typeface="Nunito Light"/>
              <a:buChar char="○"/>
              <a:defRPr/>
            </a:lvl5pPr>
            <a:lvl6pPr lvl="5" algn="ctr" rtl="0">
              <a:lnSpc>
                <a:spcPct val="100000"/>
              </a:lnSpc>
              <a:spcBef>
                <a:spcPts val="0"/>
              </a:spcBef>
              <a:spcAft>
                <a:spcPts val="0"/>
              </a:spcAft>
              <a:buSzPts val="1200"/>
              <a:buFont typeface="Nunito Light"/>
              <a:buChar char="■"/>
              <a:defRPr/>
            </a:lvl6pPr>
            <a:lvl7pPr lvl="6" algn="ctr" rtl="0">
              <a:lnSpc>
                <a:spcPct val="100000"/>
              </a:lnSpc>
              <a:spcBef>
                <a:spcPts val="0"/>
              </a:spcBef>
              <a:spcAft>
                <a:spcPts val="0"/>
              </a:spcAft>
              <a:buSzPts val="1200"/>
              <a:buFont typeface="Nunito Light"/>
              <a:buChar char="●"/>
              <a:defRPr/>
            </a:lvl7pPr>
            <a:lvl8pPr lvl="7" algn="ctr" rtl="0">
              <a:lnSpc>
                <a:spcPct val="100000"/>
              </a:lnSpc>
              <a:spcBef>
                <a:spcPts val="0"/>
              </a:spcBef>
              <a:spcAft>
                <a:spcPts val="0"/>
              </a:spcAft>
              <a:buSzPts val="1200"/>
              <a:buFont typeface="Nunito Light"/>
              <a:buChar char="○"/>
              <a:defRPr/>
            </a:lvl8pPr>
            <a:lvl9pPr lvl="8" algn="ctr" rtl="0">
              <a:lnSpc>
                <a:spcPct val="100000"/>
              </a:lnSpc>
              <a:spcBef>
                <a:spcPts val="0"/>
              </a:spcBef>
              <a:spcAft>
                <a:spcPts val="0"/>
              </a:spcAft>
              <a:buSzPts val="1200"/>
              <a:buFont typeface="Nunito Light"/>
              <a:buChar char="■"/>
              <a:defRPr/>
            </a:lvl9pPr>
          </a:lstStyle>
          <a:p>
            <a:endParaRPr/>
          </a:p>
        </p:txBody>
      </p:sp>
      <p:sp>
        <p:nvSpPr>
          <p:cNvPr id="94" name="Google Shape;94;p17"/>
          <p:cNvSpPr/>
          <p:nvPr/>
        </p:nvSpPr>
        <p:spPr>
          <a:xfrm rot="5400000">
            <a:off x="7988069" y="703090"/>
            <a:ext cx="1859017" cy="452857"/>
          </a:xfrm>
          <a:custGeom>
            <a:avLst/>
            <a:gdLst/>
            <a:ahLst/>
            <a:cxnLst/>
            <a:rect l="l" t="t" r="r" b="b"/>
            <a:pathLst>
              <a:path w="86486" h="21068" extrusionOk="0">
                <a:moveTo>
                  <a:pt x="0" y="0"/>
                </a:moveTo>
                <a:cubicBezTo>
                  <a:pt x="1598" y="6163"/>
                  <a:pt x="6414" y="11047"/>
                  <a:pt x="14722" y="11162"/>
                </a:cubicBezTo>
                <a:cubicBezTo>
                  <a:pt x="14818" y="11162"/>
                  <a:pt x="14914" y="11163"/>
                  <a:pt x="15009" y="11163"/>
                </a:cubicBezTo>
                <a:cubicBezTo>
                  <a:pt x="20111" y="11163"/>
                  <a:pt x="24904" y="9922"/>
                  <a:pt x="29827" y="9922"/>
                </a:cubicBezTo>
                <a:cubicBezTo>
                  <a:pt x="31932" y="9922"/>
                  <a:pt x="34060" y="10149"/>
                  <a:pt x="36247" y="10796"/>
                </a:cubicBezTo>
                <a:cubicBezTo>
                  <a:pt x="42889" y="12759"/>
                  <a:pt x="48412" y="17393"/>
                  <a:pt x="54941" y="19630"/>
                </a:cubicBezTo>
                <a:cubicBezTo>
                  <a:pt x="57731" y="20580"/>
                  <a:pt x="60696" y="21068"/>
                  <a:pt x="63651" y="21068"/>
                </a:cubicBezTo>
                <a:cubicBezTo>
                  <a:pt x="68430" y="21068"/>
                  <a:pt x="73186" y="19793"/>
                  <a:pt x="77150" y="17142"/>
                </a:cubicBezTo>
                <a:cubicBezTo>
                  <a:pt x="82765" y="13376"/>
                  <a:pt x="86485" y="6733"/>
                  <a:pt x="86462"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p:nvPr/>
        </p:nvSpPr>
        <p:spPr>
          <a:xfrm rot="5400000">
            <a:off x="-384265" y="384285"/>
            <a:ext cx="1587822" cy="819271"/>
          </a:xfrm>
          <a:custGeom>
            <a:avLst/>
            <a:gdLst/>
            <a:ahLst/>
            <a:cxnLst/>
            <a:rect l="l" t="t" r="r" b="b"/>
            <a:pathLst>
              <a:path w="52111" h="26890" extrusionOk="0">
                <a:moveTo>
                  <a:pt x="232" y="0"/>
                </a:moveTo>
                <a:cubicBezTo>
                  <a:pt x="154" y="0"/>
                  <a:pt x="77" y="1"/>
                  <a:pt x="0" y="2"/>
                </a:cubicBezTo>
                <a:lnTo>
                  <a:pt x="0" y="26890"/>
                </a:lnTo>
                <a:lnTo>
                  <a:pt x="52110" y="26890"/>
                </a:lnTo>
                <a:cubicBezTo>
                  <a:pt x="51836" y="25886"/>
                  <a:pt x="51448" y="24927"/>
                  <a:pt x="50992" y="24014"/>
                </a:cubicBezTo>
                <a:cubicBezTo>
                  <a:pt x="48242" y="18663"/>
                  <a:pt x="42325" y="15104"/>
                  <a:pt x="36312" y="15104"/>
                </a:cubicBezTo>
                <a:cubicBezTo>
                  <a:pt x="35887" y="15104"/>
                  <a:pt x="35462" y="15122"/>
                  <a:pt x="35037" y="15158"/>
                </a:cubicBezTo>
                <a:cubicBezTo>
                  <a:pt x="31433" y="15451"/>
                  <a:pt x="27701" y="16922"/>
                  <a:pt x="24207" y="16922"/>
                </a:cubicBezTo>
                <a:cubicBezTo>
                  <a:pt x="22810" y="16922"/>
                  <a:pt x="21452" y="16687"/>
                  <a:pt x="20155" y="16048"/>
                </a:cubicBezTo>
                <a:cubicBezTo>
                  <a:pt x="15019" y="13560"/>
                  <a:pt x="14334" y="6918"/>
                  <a:pt x="10249" y="3380"/>
                </a:cubicBezTo>
                <a:cubicBezTo>
                  <a:pt x="7610" y="1077"/>
                  <a:pt x="3942" y="0"/>
                  <a:pt x="232" y="0"/>
                </a:cubicBezTo>
                <a:close/>
              </a:path>
            </a:pathLst>
          </a:custGeom>
          <a:gradFill>
            <a:gsLst>
              <a:gs pos="0">
                <a:schemeClr val="dk2">
                  <a:alpha val="59730"/>
                </a:schemeClr>
              </a:gs>
              <a:gs pos="100000">
                <a:schemeClr val="lt2">
                  <a:alpha val="5973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p:nvPr/>
        </p:nvSpPr>
        <p:spPr>
          <a:xfrm rot="10800000">
            <a:off x="11484" y="3987157"/>
            <a:ext cx="1403484" cy="1156340"/>
          </a:xfrm>
          <a:custGeom>
            <a:avLst/>
            <a:gdLst/>
            <a:ahLst/>
            <a:cxnLst/>
            <a:rect l="l" t="t" r="r" b="b"/>
            <a:pathLst>
              <a:path w="49258" h="40584" extrusionOk="0">
                <a:moveTo>
                  <a:pt x="49257" y="0"/>
                </a:moveTo>
                <a:lnTo>
                  <a:pt x="49257" y="40583"/>
                </a:lnTo>
                <a:cubicBezTo>
                  <a:pt x="44053" y="39351"/>
                  <a:pt x="39283" y="36452"/>
                  <a:pt x="36156" y="32092"/>
                </a:cubicBezTo>
                <a:cubicBezTo>
                  <a:pt x="33211" y="27984"/>
                  <a:pt x="31659" y="22802"/>
                  <a:pt x="27801" y="19538"/>
                </a:cubicBezTo>
                <a:cubicBezTo>
                  <a:pt x="24469" y="16754"/>
                  <a:pt x="19995" y="15864"/>
                  <a:pt x="15795" y="14836"/>
                </a:cubicBezTo>
                <a:cubicBezTo>
                  <a:pt x="8971" y="13193"/>
                  <a:pt x="0" y="7418"/>
                  <a:pt x="2169"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0" name="Google Shape;100;p18"/>
          <p:cNvSpPr txBox="1">
            <a:spLocks noGrp="1"/>
          </p:cNvSpPr>
          <p:nvPr>
            <p:ph type="subTitle" idx="1"/>
          </p:nvPr>
        </p:nvSpPr>
        <p:spPr>
          <a:xfrm>
            <a:off x="2744975" y="1521075"/>
            <a:ext cx="5685900" cy="70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1" name="Google Shape;101;p18"/>
          <p:cNvSpPr txBox="1">
            <a:spLocks noGrp="1"/>
          </p:cNvSpPr>
          <p:nvPr>
            <p:ph type="subTitle" idx="2"/>
          </p:nvPr>
        </p:nvSpPr>
        <p:spPr>
          <a:xfrm>
            <a:off x="2744975" y="2544150"/>
            <a:ext cx="5685900" cy="70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2" name="Google Shape;102;p18"/>
          <p:cNvSpPr txBox="1">
            <a:spLocks noGrp="1"/>
          </p:cNvSpPr>
          <p:nvPr>
            <p:ph type="subTitle" idx="3"/>
          </p:nvPr>
        </p:nvSpPr>
        <p:spPr>
          <a:xfrm>
            <a:off x="2744975" y="3567225"/>
            <a:ext cx="5685900" cy="70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3" name="Google Shape;103;p18"/>
          <p:cNvSpPr txBox="1">
            <a:spLocks noGrp="1"/>
          </p:cNvSpPr>
          <p:nvPr>
            <p:ph type="subTitle" idx="4"/>
          </p:nvPr>
        </p:nvSpPr>
        <p:spPr>
          <a:xfrm>
            <a:off x="1403167" y="1521075"/>
            <a:ext cx="13917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 name="Google Shape;104;p18"/>
          <p:cNvSpPr txBox="1">
            <a:spLocks noGrp="1"/>
          </p:cNvSpPr>
          <p:nvPr>
            <p:ph type="subTitle" idx="5"/>
          </p:nvPr>
        </p:nvSpPr>
        <p:spPr>
          <a:xfrm>
            <a:off x="1403167" y="2544150"/>
            <a:ext cx="13917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5" name="Google Shape;105;p18"/>
          <p:cNvSpPr txBox="1">
            <a:spLocks noGrp="1"/>
          </p:cNvSpPr>
          <p:nvPr>
            <p:ph type="subTitle" idx="6"/>
          </p:nvPr>
        </p:nvSpPr>
        <p:spPr>
          <a:xfrm>
            <a:off x="1403167" y="3567225"/>
            <a:ext cx="13917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6" name="Google Shape;106;p18"/>
          <p:cNvSpPr/>
          <p:nvPr/>
        </p:nvSpPr>
        <p:spPr>
          <a:xfrm>
            <a:off x="42" y="54"/>
            <a:ext cx="1859017" cy="452857"/>
          </a:xfrm>
          <a:custGeom>
            <a:avLst/>
            <a:gdLst/>
            <a:ahLst/>
            <a:cxnLst/>
            <a:rect l="l" t="t" r="r" b="b"/>
            <a:pathLst>
              <a:path w="86486" h="21068" extrusionOk="0">
                <a:moveTo>
                  <a:pt x="0" y="0"/>
                </a:moveTo>
                <a:cubicBezTo>
                  <a:pt x="1598" y="6163"/>
                  <a:pt x="6414" y="11047"/>
                  <a:pt x="14722" y="11162"/>
                </a:cubicBezTo>
                <a:cubicBezTo>
                  <a:pt x="14818" y="11162"/>
                  <a:pt x="14914" y="11163"/>
                  <a:pt x="15009" y="11163"/>
                </a:cubicBezTo>
                <a:cubicBezTo>
                  <a:pt x="20111" y="11163"/>
                  <a:pt x="24904" y="9922"/>
                  <a:pt x="29827" y="9922"/>
                </a:cubicBezTo>
                <a:cubicBezTo>
                  <a:pt x="31932" y="9922"/>
                  <a:pt x="34060" y="10149"/>
                  <a:pt x="36247" y="10796"/>
                </a:cubicBezTo>
                <a:cubicBezTo>
                  <a:pt x="42889" y="12759"/>
                  <a:pt x="48412" y="17393"/>
                  <a:pt x="54941" y="19630"/>
                </a:cubicBezTo>
                <a:cubicBezTo>
                  <a:pt x="57731" y="20580"/>
                  <a:pt x="60696" y="21068"/>
                  <a:pt x="63651" y="21068"/>
                </a:cubicBezTo>
                <a:cubicBezTo>
                  <a:pt x="68430" y="21068"/>
                  <a:pt x="73186" y="19793"/>
                  <a:pt x="77150" y="17142"/>
                </a:cubicBezTo>
                <a:cubicBezTo>
                  <a:pt x="82765" y="13376"/>
                  <a:pt x="86485" y="6733"/>
                  <a:pt x="86462"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8"/>
          <p:cNvSpPr/>
          <p:nvPr/>
        </p:nvSpPr>
        <p:spPr>
          <a:xfrm>
            <a:off x="-6609" y="4325728"/>
            <a:ext cx="1587822" cy="819271"/>
          </a:xfrm>
          <a:custGeom>
            <a:avLst/>
            <a:gdLst/>
            <a:ahLst/>
            <a:cxnLst/>
            <a:rect l="l" t="t" r="r" b="b"/>
            <a:pathLst>
              <a:path w="52111" h="26890" extrusionOk="0">
                <a:moveTo>
                  <a:pt x="232" y="0"/>
                </a:moveTo>
                <a:cubicBezTo>
                  <a:pt x="154" y="0"/>
                  <a:pt x="77" y="1"/>
                  <a:pt x="0" y="2"/>
                </a:cubicBezTo>
                <a:lnTo>
                  <a:pt x="0" y="26890"/>
                </a:lnTo>
                <a:lnTo>
                  <a:pt x="52110" y="26890"/>
                </a:lnTo>
                <a:cubicBezTo>
                  <a:pt x="51836" y="25886"/>
                  <a:pt x="51448" y="24927"/>
                  <a:pt x="50992" y="24014"/>
                </a:cubicBezTo>
                <a:cubicBezTo>
                  <a:pt x="48242" y="18663"/>
                  <a:pt x="42325" y="15104"/>
                  <a:pt x="36312" y="15104"/>
                </a:cubicBezTo>
                <a:cubicBezTo>
                  <a:pt x="35887" y="15104"/>
                  <a:pt x="35462" y="15122"/>
                  <a:pt x="35037" y="15158"/>
                </a:cubicBezTo>
                <a:cubicBezTo>
                  <a:pt x="31433" y="15451"/>
                  <a:pt x="27701" y="16922"/>
                  <a:pt x="24207" y="16922"/>
                </a:cubicBezTo>
                <a:cubicBezTo>
                  <a:pt x="22810" y="16922"/>
                  <a:pt x="21452" y="16687"/>
                  <a:pt x="20155" y="16048"/>
                </a:cubicBezTo>
                <a:cubicBezTo>
                  <a:pt x="15019" y="13560"/>
                  <a:pt x="14334" y="6918"/>
                  <a:pt x="10249" y="3380"/>
                </a:cubicBezTo>
                <a:cubicBezTo>
                  <a:pt x="7610" y="1077"/>
                  <a:pt x="3942" y="0"/>
                  <a:pt x="232" y="0"/>
                </a:cubicBezTo>
                <a:close/>
              </a:path>
            </a:pathLst>
          </a:custGeom>
          <a:gradFill>
            <a:gsLst>
              <a:gs pos="0">
                <a:schemeClr val="dk2">
                  <a:alpha val="59730"/>
                </a:schemeClr>
              </a:gs>
              <a:gs pos="100000">
                <a:schemeClr val="lt2">
                  <a:alpha val="5973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8"/>
          <p:cNvSpPr/>
          <p:nvPr/>
        </p:nvSpPr>
        <p:spPr>
          <a:xfrm>
            <a:off x="7810141" y="78"/>
            <a:ext cx="1333783" cy="1098913"/>
          </a:xfrm>
          <a:custGeom>
            <a:avLst/>
            <a:gdLst/>
            <a:ahLst/>
            <a:cxnLst/>
            <a:rect l="l" t="t" r="r" b="b"/>
            <a:pathLst>
              <a:path w="49258" h="40584" extrusionOk="0">
                <a:moveTo>
                  <a:pt x="49257" y="0"/>
                </a:moveTo>
                <a:lnTo>
                  <a:pt x="49257" y="40583"/>
                </a:lnTo>
                <a:cubicBezTo>
                  <a:pt x="44053" y="39351"/>
                  <a:pt x="39283" y="36452"/>
                  <a:pt x="36156" y="32092"/>
                </a:cubicBezTo>
                <a:cubicBezTo>
                  <a:pt x="33211" y="27984"/>
                  <a:pt x="31659" y="22802"/>
                  <a:pt x="27801" y="19538"/>
                </a:cubicBezTo>
                <a:cubicBezTo>
                  <a:pt x="24469" y="16754"/>
                  <a:pt x="19995" y="15864"/>
                  <a:pt x="15795" y="14836"/>
                </a:cubicBezTo>
                <a:cubicBezTo>
                  <a:pt x="8971" y="13193"/>
                  <a:pt x="0" y="7418"/>
                  <a:pt x="2169"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3"/>
        <p:cNvGrpSpPr/>
        <p:nvPr/>
      </p:nvGrpSpPr>
      <p:grpSpPr>
        <a:xfrm>
          <a:off x="0" y="0"/>
          <a:ext cx="0" cy="0"/>
          <a:chOff x="0" y="0"/>
          <a:chExt cx="0" cy="0"/>
        </a:xfrm>
      </p:grpSpPr>
      <p:sp>
        <p:nvSpPr>
          <p:cNvPr id="154" name="Google Shape;154;p23"/>
          <p:cNvSpPr/>
          <p:nvPr/>
        </p:nvSpPr>
        <p:spPr>
          <a:xfrm rot="5400000">
            <a:off x="7988069" y="703090"/>
            <a:ext cx="1859017" cy="452857"/>
          </a:xfrm>
          <a:custGeom>
            <a:avLst/>
            <a:gdLst/>
            <a:ahLst/>
            <a:cxnLst/>
            <a:rect l="l" t="t" r="r" b="b"/>
            <a:pathLst>
              <a:path w="86486" h="21068" extrusionOk="0">
                <a:moveTo>
                  <a:pt x="0" y="0"/>
                </a:moveTo>
                <a:cubicBezTo>
                  <a:pt x="1598" y="6163"/>
                  <a:pt x="6414" y="11047"/>
                  <a:pt x="14722" y="11162"/>
                </a:cubicBezTo>
                <a:cubicBezTo>
                  <a:pt x="14818" y="11162"/>
                  <a:pt x="14914" y="11163"/>
                  <a:pt x="15009" y="11163"/>
                </a:cubicBezTo>
                <a:cubicBezTo>
                  <a:pt x="20111" y="11163"/>
                  <a:pt x="24904" y="9922"/>
                  <a:pt x="29827" y="9922"/>
                </a:cubicBezTo>
                <a:cubicBezTo>
                  <a:pt x="31932" y="9922"/>
                  <a:pt x="34060" y="10149"/>
                  <a:pt x="36247" y="10796"/>
                </a:cubicBezTo>
                <a:cubicBezTo>
                  <a:pt x="42889" y="12759"/>
                  <a:pt x="48412" y="17393"/>
                  <a:pt x="54941" y="19630"/>
                </a:cubicBezTo>
                <a:cubicBezTo>
                  <a:pt x="57731" y="20580"/>
                  <a:pt x="60696" y="21068"/>
                  <a:pt x="63651" y="21068"/>
                </a:cubicBezTo>
                <a:cubicBezTo>
                  <a:pt x="68430" y="21068"/>
                  <a:pt x="73186" y="19793"/>
                  <a:pt x="77150" y="17142"/>
                </a:cubicBezTo>
                <a:cubicBezTo>
                  <a:pt x="82765" y="13376"/>
                  <a:pt x="86485" y="6733"/>
                  <a:pt x="86462"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p:nvPr/>
        </p:nvSpPr>
        <p:spPr>
          <a:xfrm rot="5400000">
            <a:off x="-384265" y="384285"/>
            <a:ext cx="1587822" cy="819271"/>
          </a:xfrm>
          <a:custGeom>
            <a:avLst/>
            <a:gdLst/>
            <a:ahLst/>
            <a:cxnLst/>
            <a:rect l="l" t="t" r="r" b="b"/>
            <a:pathLst>
              <a:path w="52111" h="26890" extrusionOk="0">
                <a:moveTo>
                  <a:pt x="232" y="0"/>
                </a:moveTo>
                <a:cubicBezTo>
                  <a:pt x="154" y="0"/>
                  <a:pt x="77" y="1"/>
                  <a:pt x="0" y="2"/>
                </a:cubicBezTo>
                <a:lnTo>
                  <a:pt x="0" y="26890"/>
                </a:lnTo>
                <a:lnTo>
                  <a:pt x="52110" y="26890"/>
                </a:lnTo>
                <a:cubicBezTo>
                  <a:pt x="51836" y="25886"/>
                  <a:pt x="51448" y="24927"/>
                  <a:pt x="50992" y="24014"/>
                </a:cubicBezTo>
                <a:cubicBezTo>
                  <a:pt x="48242" y="18663"/>
                  <a:pt x="42325" y="15104"/>
                  <a:pt x="36312" y="15104"/>
                </a:cubicBezTo>
                <a:cubicBezTo>
                  <a:pt x="35887" y="15104"/>
                  <a:pt x="35462" y="15122"/>
                  <a:pt x="35037" y="15158"/>
                </a:cubicBezTo>
                <a:cubicBezTo>
                  <a:pt x="31433" y="15451"/>
                  <a:pt x="27701" y="16922"/>
                  <a:pt x="24207" y="16922"/>
                </a:cubicBezTo>
                <a:cubicBezTo>
                  <a:pt x="22810" y="16922"/>
                  <a:pt x="21452" y="16687"/>
                  <a:pt x="20155" y="16048"/>
                </a:cubicBezTo>
                <a:cubicBezTo>
                  <a:pt x="15019" y="13560"/>
                  <a:pt x="14334" y="6918"/>
                  <a:pt x="10249" y="3380"/>
                </a:cubicBezTo>
                <a:cubicBezTo>
                  <a:pt x="7610" y="1077"/>
                  <a:pt x="3942" y="0"/>
                  <a:pt x="232" y="0"/>
                </a:cubicBezTo>
                <a:close/>
              </a:path>
            </a:pathLst>
          </a:custGeom>
          <a:gradFill>
            <a:gsLst>
              <a:gs pos="0">
                <a:schemeClr val="dk2">
                  <a:alpha val="59730"/>
                </a:schemeClr>
              </a:gs>
              <a:gs pos="100000">
                <a:schemeClr val="lt2">
                  <a:alpha val="5973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p:nvPr/>
        </p:nvSpPr>
        <p:spPr>
          <a:xfrm rot="10800000">
            <a:off x="11484" y="3987157"/>
            <a:ext cx="1403484" cy="1156340"/>
          </a:xfrm>
          <a:custGeom>
            <a:avLst/>
            <a:gdLst/>
            <a:ahLst/>
            <a:cxnLst/>
            <a:rect l="l" t="t" r="r" b="b"/>
            <a:pathLst>
              <a:path w="49258" h="40584" extrusionOk="0">
                <a:moveTo>
                  <a:pt x="49257" y="0"/>
                </a:moveTo>
                <a:lnTo>
                  <a:pt x="49257" y="40583"/>
                </a:lnTo>
                <a:cubicBezTo>
                  <a:pt x="44053" y="39351"/>
                  <a:pt x="39283" y="36452"/>
                  <a:pt x="36156" y="32092"/>
                </a:cubicBezTo>
                <a:cubicBezTo>
                  <a:pt x="33211" y="27984"/>
                  <a:pt x="31659" y="22802"/>
                  <a:pt x="27801" y="19538"/>
                </a:cubicBezTo>
                <a:cubicBezTo>
                  <a:pt x="24469" y="16754"/>
                  <a:pt x="19995" y="15864"/>
                  <a:pt x="15795" y="14836"/>
                </a:cubicBezTo>
                <a:cubicBezTo>
                  <a:pt x="8971" y="13193"/>
                  <a:pt x="0" y="7418"/>
                  <a:pt x="2169"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57"/>
        <p:cNvGrpSpPr/>
        <p:nvPr/>
      </p:nvGrpSpPr>
      <p:grpSpPr>
        <a:xfrm>
          <a:off x="0" y="0"/>
          <a:ext cx="0" cy="0"/>
          <a:chOff x="0" y="0"/>
          <a:chExt cx="0" cy="0"/>
        </a:xfrm>
      </p:grpSpPr>
      <p:sp>
        <p:nvSpPr>
          <p:cNvPr id="158" name="Google Shape;158;p24"/>
          <p:cNvSpPr/>
          <p:nvPr/>
        </p:nvSpPr>
        <p:spPr>
          <a:xfrm rot="-5400000" flipH="1">
            <a:off x="-703070" y="3987565"/>
            <a:ext cx="1859017" cy="452857"/>
          </a:xfrm>
          <a:custGeom>
            <a:avLst/>
            <a:gdLst/>
            <a:ahLst/>
            <a:cxnLst/>
            <a:rect l="l" t="t" r="r" b="b"/>
            <a:pathLst>
              <a:path w="86486" h="21068" extrusionOk="0">
                <a:moveTo>
                  <a:pt x="0" y="0"/>
                </a:moveTo>
                <a:cubicBezTo>
                  <a:pt x="1598" y="6163"/>
                  <a:pt x="6414" y="11047"/>
                  <a:pt x="14722" y="11162"/>
                </a:cubicBezTo>
                <a:cubicBezTo>
                  <a:pt x="14818" y="11162"/>
                  <a:pt x="14914" y="11163"/>
                  <a:pt x="15009" y="11163"/>
                </a:cubicBezTo>
                <a:cubicBezTo>
                  <a:pt x="20111" y="11163"/>
                  <a:pt x="24904" y="9922"/>
                  <a:pt x="29827" y="9922"/>
                </a:cubicBezTo>
                <a:cubicBezTo>
                  <a:pt x="31932" y="9922"/>
                  <a:pt x="34060" y="10149"/>
                  <a:pt x="36247" y="10796"/>
                </a:cubicBezTo>
                <a:cubicBezTo>
                  <a:pt x="42889" y="12759"/>
                  <a:pt x="48412" y="17393"/>
                  <a:pt x="54941" y="19630"/>
                </a:cubicBezTo>
                <a:cubicBezTo>
                  <a:pt x="57731" y="20580"/>
                  <a:pt x="60696" y="21068"/>
                  <a:pt x="63651" y="21068"/>
                </a:cubicBezTo>
                <a:cubicBezTo>
                  <a:pt x="68430" y="21068"/>
                  <a:pt x="73186" y="19793"/>
                  <a:pt x="77150" y="17142"/>
                </a:cubicBezTo>
                <a:cubicBezTo>
                  <a:pt x="82765" y="13376"/>
                  <a:pt x="86485" y="6733"/>
                  <a:pt x="86462"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p:nvPr/>
        </p:nvSpPr>
        <p:spPr>
          <a:xfrm rot="10800000" flipH="1">
            <a:off x="7729048" y="3987157"/>
            <a:ext cx="1403484" cy="1156340"/>
          </a:xfrm>
          <a:custGeom>
            <a:avLst/>
            <a:gdLst/>
            <a:ahLst/>
            <a:cxnLst/>
            <a:rect l="l" t="t" r="r" b="b"/>
            <a:pathLst>
              <a:path w="49258" h="40584" extrusionOk="0">
                <a:moveTo>
                  <a:pt x="49257" y="0"/>
                </a:moveTo>
                <a:lnTo>
                  <a:pt x="49257" y="40583"/>
                </a:lnTo>
                <a:cubicBezTo>
                  <a:pt x="44053" y="39351"/>
                  <a:pt x="39283" y="36452"/>
                  <a:pt x="36156" y="32092"/>
                </a:cubicBezTo>
                <a:cubicBezTo>
                  <a:pt x="33211" y="27984"/>
                  <a:pt x="31659" y="22802"/>
                  <a:pt x="27801" y="19538"/>
                </a:cubicBezTo>
                <a:cubicBezTo>
                  <a:pt x="24469" y="16754"/>
                  <a:pt x="19995" y="15864"/>
                  <a:pt x="15795" y="14836"/>
                </a:cubicBezTo>
                <a:cubicBezTo>
                  <a:pt x="8971" y="13193"/>
                  <a:pt x="0" y="7418"/>
                  <a:pt x="2169"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4"/>
          <p:cNvSpPr/>
          <p:nvPr/>
        </p:nvSpPr>
        <p:spPr>
          <a:xfrm rot="5400000" flipH="1">
            <a:off x="7988055" y="703090"/>
            <a:ext cx="1859017" cy="452857"/>
          </a:xfrm>
          <a:custGeom>
            <a:avLst/>
            <a:gdLst/>
            <a:ahLst/>
            <a:cxnLst/>
            <a:rect l="l" t="t" r="r" b="b"/>
            <a:pathLst>
              <a:path w="86486" h="21068" extrusionOk="0">
                <a:moveTo>
                  <a:pt x="0" y="0"/>
                </a:moveTo>
                <a:cubicBezTo>
                  <a:pt x="1598" y="6163"/>
                  <a:pt x="6414" y="11047"/>
                  <a:pt x="14722" y="11162"/>
                </a:cubicBezTo>
                <a:cubicBezTo>
                  <a:pt x="14818" y="11162"/>
                  <a:pt x="14914" y="11163"/>
                  <a:pt x="15009" y="11163"/>
                </a:cubicBezTo>
                <a:cubicBezTo>
                  <a:pt x="20111" y="11163"/>
                  <a:pt x="24904" y="9922"/>
                  <a:pt x="29827" y="9922"/>
                </a:cubicBezTo>
                <a:cubicBezTo>
                  <a:pt x="31932" y="9922"/>
                  <a:pt x="34060" y="10149"/>
                  <a:pt x="36247" y="10796"/>
                </a:cubicBezTo>
                <a:cubicBezTo>
                  <a:pt x="42889" y="12759"/>
                  <a:pt x="48412" y="17393"/>
                  <a:pt x="54941" y="19630"/>
                </a:cubicBezTo>
                <a:cubicBezTo>
                  <a:pt x="57731" y="20580"/>
                  <a:pt x="60696" y="21068"/>
                  <a:pt x="63651" y="21068"/>
                </a:cubicBezTo>
                <a:cubicBezTo>
                  <a:pt x="68430" y="21068"/>
                  <a:pt x="73186" y="19793"/>
                  <a:pt x="77150" y="17142"/>
                </a:cubicBezTo>
                <a:cubicBezTo>
                  <a:pt x="82765" y="13376"/>
                  <a:pt x="86485" y="6733"/>
                  <a:pt x="86462"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4" name="Google Shape;124;p20"/>
          <p:cNvSpPr txBox="1">
            <a:spLocks noGrp="1"/>
          </p:cNvSpPr>
          <p:nvPr>
            <p:ph type="subTitle" idx="1"/>
          </p:nvPr>
        </p:nvSpPr>
        <p:spPr>
          <a:xfrm>
            <a:off x="720000" y="1710160"/>
            <a:ext cx="2233500" cy="116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5" name="Google Shape;125;p20"/>
          <p:cNvSpPr txBox="1">
            <a:spLocks noGrp="1"/>
          </p:cNvSpPr>
          <p:nvPr>
            <p:ph type="subTitle" idx="2"/>
          </p:nvPr>
        </p:nvSpPr>
        <p:spPr>
          <a:xfrm>
            <a:off x="3455250" y="1710160"/>
            <a:ext cx="2233500" cy="116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6" name="Google Shape;126;p20"/>
          <p:cNvSpPr txBox="1">
            <a:spLocks noGrp="1"/>
          </p:cNvSpPr>
          <p:nvPr>
            <p:ph type="subTitle" idx="3"/>
          </p:nvPr>
        </p:nvSpPr>
        <p:spPr>
          <a:xfrm>
            <a:off x="720000" y="3440454"/>
            <a:ext cx="2233500" cy="116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7" name="Google Shape;127;p20"/>
          <p:cNvSpPr txBox="1">
            <a:spLocks noGrp="1"/>
          </p:cNvSpPr>
          <p:nvPr>
            <p:ph type="subTitle" idx="4"/>
          </p:nvPr>
        </p:nvSpPr>
        <p:spPr>
          <a:xfrm>
            <a:off x="3455250" y="3440454"/>
            <a:ext cx="2233500" cy="116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8" name="Google Shape;128;p20"/>
          <p:cNvSpPr txBox="1">
            <a:spLocks noGrp="1"/>
          </p:cNvSpPr>
          <p:nvPr>
            <p:ph type="subTitle" idx="5"/>
          </p:nvPr>
        </p:nvSpPr>
        <p:spPr>
          <a:xfrm>
            <a:off x="6190500" y="1710160"/>
            <a:ext cx="2233500" cy="116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9" name="Google Shape;129;p20"/>
          <p:cNvSpPr txBox="1">
            <a:spLocks noGrp="1"/>
          </p:cNvSpPr>
          <p:nvPr>
            <p:ph type="subTitle" idx="6"/>
          </p:nvPr>
        </p:nvSpPr>
        <p:spPr>
          <a:xfrm>
            <a:off x="6190500" y="3440454"/>
            <a:ext cx="2233500" cy="116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0" name="Google Shape;130;p20"/>
          <p:cNvSpPr txBox="1">
            <a:spLocks noGrp="1"/>
          </p:cNvSpPr>
          <p:nvPr>
            <p:ph type="subTitle" idx="7"/>
          </p:nvPr>
        </p:nvSpPr>
        <p:spPr>
          <a:xfrm>
            <a:off x="720000" y="1412475"/>
            <a:ext cx="2233500" cy="377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1" name="Google Shape;131;p20"/>
          <p:cNvSpPr txBox="1">
            <a:spLocks noGrp="1"/>
          </p:cNvSpPr>
          <p:nvPr>
            <p:ph type="subTitle" idx="8"/>
          </p:nvPr>
        </p:nvSpPr>
        <p:spPr>
          <a:xfrm>
            <a:off x="3456450" y="1412475"/>
            <a:ext cx="2231100" cy="377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2" name="Google Shape;132;p20"/>
          <p:cNvSpPr txBox="1">
            <a:spLocks noGrp="1"/>
          </p:cNvSpPr>
          <p:nvPr>
            <p:ph type="subTitle" idx="9"/>
          </p:nvPr>
        </p:nvSpPr>
        <p:spPr>
          <a:xfrm>
            <a:off x="6190500" y="1412475"/>
            <a:ext cx="2231100" cy="377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3" name="Google Shape;133;p20"/>
          <p:cNvSpPr txBox="1">
            <a:spLocks noGrp="1"/>
          </p:cNvSpPr>
          <p:nvPr>
            <p:ph type="subTitle" idx="13"/>
          </p:nvPr>
        </p:nvSpPr>
        <p:spPr>
          <a:xfrm>
            <a:off x="720000" y="3139551"/>
            <a:ext cx="2233500" cy="377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4" name="Google Shape;134;p20"/>
          <p:cNvSpPr txBox="1">
            <a:spLocks noGrp="1"/>
          </p:cNvSpPr>
          <p:nvPr>
            <p:ph type="subTitle" idx="14"/>
          </p:nvPr>
        </p:nvSpPr>
        <p:spPr>
          <a:xfrm>
            <a:off x="3456450" y="3139556"/>
            <a:ext cx="2231100" cy="377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5" name="Google Shape;135;p20"/>
          <p:cNvSpPr txBox="1">
            <a:spLocks noGrp="1"/>
          </p:cNvSpPr>
          <p:nvPr>
            <p:ph type="subTitle" idx="15"/>
          </p:nvPr>
        </p:nvSpPr>
        <p:spPr>
          <a:xfrm>
            <a:off x="6190500" y="3139556"/>
            <a:ext cx="2231100" cy="377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6" name="Google Shape;136;p20"/>
          <p:cNvSpPr/>
          <p:nvPr/>
        </p:nvSpPr>
        <p:spPr>
          <a:xfrm rot="10800000" flipH="1">
            <a:off x="41" y="4692143"/>
            <a:ext cx="1859017" cy="452857"/>
          </a:xfrm>
          <a:custGeom>
            <a:avLst/>
            <a:gdLst/>
            <a:ahLst/>
            <a:cxnLst/>
            <a:rect l="l" t="t" r="r" b="b"/>
            <a:pathLst>
              <a:path w="86486" h="21068" extrusionOk="0">
                <a:moveTo>
                  <a:pt x="0" y="0"/>
                </a:moveTo>
                <a:cubicBezTo>
                  <a:pt x="1598" y="6163"/>
                  <a:pt x="6414" y="11047"/>
                  <a:pt x="14722" y="11162"/>
                </a:cubicBezTo>
                <a:cubicBezTo>
                  <a:pt x="14818" y="11162"/>
                  <a:pt x="14914" y="11163"/>
                  <a:pt x="15009" y="11163"/>
                </a:cubicBezTo>
                <a:cubicBezTo>
                  <a:pt x="20111" y="11163"/>
                  <a:pt x="24904" y="9922"/>
                  <a:pt x="29827" y="9922"/>
                </a:cubicBezTo>
                <a:cubicBezTo>
                  <a:pt x="31932" y="9922"/>
                  <a:pt x="34060" y="10149"/>
                  <a:pt x="36247" y="10796"/>
                </a:cubicBezTo>
                <a:cubicBezTo>
                  <a:pt x="42889" y="12759"/>
                  <a:pt x="48412" y="17393"/>
                  <a:pt x="54941" y="19630"/>
                </a:cubicBezTo>
                <a:cubicBezTo>
                  <a:pt x="57731" y="20580"/>
                  <a:pt x="60696" y="21068"/>
                  <a:pt x="63651" y="21068"/>
                </a:cubicBezTo>
                <a:cubicBezTo>
                  <a:pt x="68430" y="21068"/>
                  <a:pt x="73186" y="19793"/>
                  <a:pt x="77150" y="17142"/>
                </a:cubicBezTo>
                <a:cubicBezTo>
                  <a:pt x="82765" y="13376"/>
                  <a:pt x="86485" y="6733"/>
                  <a:pt x="86462"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rot="10800000" flipH="1">
            <a:off x="-6609" y="54"/>
            <a:ext cx="1587822" cy="819271"/>
          </a:xfrm>
          <a:custGeom>
            <a:avLst/>
            <a:gdLst/>
            <a:ahLst/>
            <a:cxnLst/>
            <a:rect l="l" t="t" r="r" b="b"/>
            <a:pathLst>
              <a:path w="52111" h="26890" extrusionOk="0">
                <a:moveTo>
                  <a:pt x="232" y="0"/>
                </a:moveTo>
                <a:cubicBezTo>
                  <a:pt x="154" y="0"/>
                  <a:pt x="77" y="1"/>
                  <a:pt x="0" y="2"/>
                </a:cubicBezTo>
                <a:lnTo>
                  <a:pt x="0" y="26890"/>
                </a:lnTo>
                <a:lnTo>
                  <a:pt x="52110" y="26890"/>
                </a:lnTo>
                <a:cubicBezTo>
                  <a:pt x="51836" y="25886"/>
                  <a:pt x="51448" y="24927"/>
                  <a:pt x="50992" y="24014"/>
                </a:cubicBezTo>
                <a:cubicBezTo>
                  <a:pt x="48242" y="18663"/>
                  <a:pt x="42325" y="15104"/>
                  <a:pt x="36312" y="15104"/>
                </a:cubicBezTo>
                <a:cubicBezTo>
                  <a:pt x="35887" y="15104"/>
                  <a:pt x="35462" y="15122"/>
                  <a:pt x="35037" y="15158"/>
                </a:cubicBezTo>
                <a:cubicBezTo>
                  <a:pt x="31433" y="15451"/>
                  <a:pt x="27701" y="16922"/>
                  <a:pt x="24207" y="16922"/>
                </a:cubicBezTo>
                <a:cubicBezTo>
                  <a:pt x="22810" y="16922"/>
                  <a:pt x="21452" y="16687"/>
                  <a:pt x="20155" y="16048"/>
                </a:cubicBezTo>
                <a:cubicBezTo>
                  <a:pt x="15019" y="13560"/>
                  <a:pt x="14334" y="6918"/>
                  <a:pt x="10249" y="3380"/>
                </a:cubicBezTo>
                <a:cubicBezTo>
                  <a:pt x="7610" y="1077"/>
                  <a:pt x="3942" y="0"/>
                  <a:pt x="232" y="0"/>
                </a:cubicBezTo>
                <a:close/>
              </a:path>
            </a:pathLst>
          </a:custGeom>
          <a:gradFill>
            <a:gsLst>
              <a:gs pos="0">
                <a:schemeClr val="dk2">
                  <a:alpha val="59730"/>
                </a:schemeClr>
              </a:gs>
              <a:gs pos="100000">
                <a:schemeClr val="lt2">
                  <a:alpha val="5973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rot="10800000" flipH="1">
            <a:off x="7740441" y="3988637"/>
            <a:ext cx="1403484" cy="1156340"/>
          </a:xfrm>
          <a:custGeom>
            <a:avLst/>
            <a:gdLst/>
            <a:ahLst/>
            <a:cxnLst/>
            <a:rect l="l" t="t" r="r" b="b"/>
            <a:pathLst>
              <a:path w="49258" h="40584" extrusionOk="0">
                <a:moveTo>
                  <a:pt x="49257" y="0"/>
                </a:moveTo>
                <a:lnTo>
                  <a:pt x="49257" y="40583"/>
                </a:lnTo>
                <a:cubicBezTo>
                  <a:pt x="44053" y="39351"/>
                  <a:pt x="39283" y="36452"/>
                  <a:pt x="36156" y="32092"/>
                </a:cubicBezTo>
                <a:cubicBezTo>
                  <a:pt x="33211" y="27984"/>
                  <a:pt x="31659" y="22802"/>
                  <a:pt x="27801" y="19538"/>
                </a:cubicBezTo>
                <a:cubicBezTo>
                  <a:pt x="24469" y="16754"/>
                  <a:pt x="19995" y="15864"/>
                  <a:pt x="15795" y="14836"/>
                </a:cubicBezTo>
                <a:cubicBezTo>
                  <a:pt x="8971" y="13193"/>
                  <a:pt x="0" y="7418"/>
                  <a:pt x="2169"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066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4"/>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973150" y="539500"/>
            <a:ext cx="4146300" cy="15741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4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1444150" y="708330"/>
            <a:ext cx="1151100" cy="1152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 name="Google Shape;17;p3"/>
          <p:cNvSpPr>
            <a:spLocks noGrp="1"/>
          </p:cNvSpPr>
          <p:nvPr>
            <p:ph type="pic" idx="3"/>
          </p:nvPr>
        </p:nvSpPr>
        <p:spPr>
          <a:xfrm>
            <a:off x="-6650" y="2378300"/>
            <a:ext cx="2601900" cy="2149500"/>
          </a:xfrm>
          <a:prstGeom prst="flowChartDelay">
            <a:avLst/>
          </a:prstGeom>
          <a:noFill/>
          <a:ln>
            <a:noFill/>
          </a:ln>
        </p:spPr>
      </p:sp>
      <p:sp>
        <p:nvSpPr>
          <p:cNvPr id="18" name="Google Shape;18;p3"/>
          <p:cNvSpPr/>
          <p:nvPr/>
        </p:nvSpPr>
        <p:spPr>
          <a:xfrm>
            <a:off x="7278026" y="0"/>
            <a:ext cx="1865893" cy="1537322"/>
          </a:xfrm>
          <a:custGeom>
            <a:avLst/>
            <a:gdLst/>
            <a:ahLst/>
            <a:cxnLst/>
            <a:rect l="l" t="t" r="r" b="b"/>
            <a:pathLst>
              <a:path w="49258" h="40584" extrusionOk="0">
                <a:moveTo>
                  <a:pt x="49257" y="0"/>
                </a:moveTo>
                <a:lnTo>
                  <a:pt x="49257" y="40583"/>
                </a:lnTo>
                <a:cubicBezTo>
                  <a:pt x="44053" y="39351"/>
                  <a:pt x="39283" y="36452"/>
                  <a:pt x="36156" y="32092"/>
                </a:cubicBezTo>
                <a:cubicBezTo>
                  <a:pt x="33211" y="27984"/>
                  <a:pt x="31659" y="22802"/>
                  <a:pt x="27801" y="19538"/>
                </a:cubicBezTo>
                <a:cubicBezTo>
                  <a:pt x="24469" y="16754"/>
                  <a:pt x="19995" y="15864"/>
                  <a:pt x="15795" y="14836"/>
                </a:cubicBezTo>
                <a:cubicBezTo>
                  <a:pt x="8971" y="13193"/>
                  <a:pt x="0" y="7418"/>
                  <a:pt x="2169"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a:off x="0" y="4698500"/>
            <a:ext cx="1826801" cy="445009"/>
          </a:xfrm>
          <a:custGeom>
            <a:avLst/>
            <a:gdLst/>
            <a:ahLst/>
            <a:cxnLst/>
            <a:rect l="l" t="t" r="r" b="b"/>
            <a:pathLst>
              <a:path w="86486" h="21068" extrusionOk="0">
                <a:moveTo>
                  <a:pt x="0" y="0"/>
                </a:moveTo>
                <a:cubicBezTo>
                  <a:pt x="1598" y="6163"/>
                  <a:pt x="6414" y="11047"/>
                  <a:pt x="14722" y="11162"/>
                </a:cubicBezTo>
                <a:cubicBezTo>
                  <a:pt x="14818" y="11162"/>
                  <a:pt x="14914" y="11163"/>
                  <a:pt x="15009" y="11163"/>
                </a:cubicBezTo>
                <a:cubicBezTo>
                  <a:pt x="20111" y="11163"/>
                  <a:pt x="24904" y="9922"/>
                  <a:pt x="29827" y="9922"/>
                </a:cubicBezTo>
                <a:cubicBezTo>
                  <a:pt x="31932" y="9922"/>
                  <a:pt x="34060" y="10149"/>
                  <a:pt x="36247" y="10796"/>
                </a:cubicBezTo>
                <a:cubicBezTo>
                  <a:pt x="42889" y="12759"/>
                  <a:pt x="48412" y="17393"/>
                  <a:pt x="54941" y="19630"/>
                </a:cubicBezTo>
                <a:cubicBezTo>
                  <a:pt x="57731" y="20580"/>
                  <a:pt x="60696" y="21068"/>
                  <a:pt x="63651" y="21068"/>
                </a:cubicBezTo>
                <a:cubicBezTo>
                  <a:pt x="68430" y="21068"/>
                  <a:pt x="73186" y="19793"/>
                  <a:pt x="77150" y="17142"/>
                </a:cubicBezTo>
                <a:cubicBezTo>
                  <a:pt x="82765" y="13376"/>
                  <a:pt x="86485" y="6733"/>
                  <a:pt x="86462"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a:spLocks noGrp="1"/>
          </p:cNvSpPr>
          <p:nvPr>
            <p:ph type="pic" idx="4"/>
          </p:nvPr>
        </p:nvSpPr>
        <p:spPr>
          <a:xfrm>
            <a:off x="2595250" y="2381525"/>
            <a:ext cx="6548700" cy="21495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720000" y="1069227"/>
            <a:ext cx="7704000" cy="3189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24" name="Google Shape;24;p4"/>
          <p:cNvSpPr/>
          <p:nvPr/>
        </p:nvSpPr>
        <p:spPr>
          <a:xfrm>
            <a:off x="-6650" y="0"/>
            <a:ext cx="1826801" cy="445009"/>
          </a:xfrm>
          <a:custGeom>
            <a:avLst/>
            <a:gdLst/>
            <a:ahLst/>
            <a:cxnLst/>
            <a:rect l="l" t="t" r="r" b="b"/>
            <a:pathLst>
              <a:path w="86486" h="21068" extrusionOk="0">
                <a:moveTo>
                  <a:pt x="0" y="0"/>
                </a:moveTo>
                <a:cubicBezTo>
                  <a:pt x="1598" y="6163"/>
                  <a:pt x="6414" y="11047"/>
                  <a:pt x="14722" y="11162"/>
                </a:cubicBezTo>
                <a:cubicBezTo>
                  <a:pt x="14818" y="11162"/>
                  <a:pt x="14914" y="11163"/>
                  <a:pt x="15009" y="11163"/>
                </a:cubicBezTo>
                <a:cubicBezTo>
                  <a:pt x="20111" y="11163"/>
                  <a:pt x="24904" y="9922"/>
                  <a:pt x="29827" y="9922"/>
                </a:cubicBezTo>
                <a:cubicBezTo>
                  <a:pt x="31932" y="9922"/>
                  <a:pt x="34060" y="10149"/>
                  <a:pt x="36247" y="10796"/>
                </a:cubicBezTo>
                <a:cubicBezTo>
                  <a:pt x="42889" y="12759"/>
                  <a:pt x="48412" y="17393"/>
                  <a:pt x="54941" y="19630"/>
                </a:cubicBezTo>
                <a:cubicBezTo>
                  <a:pt x="57731" y="20580"/>
                  <a:pt x="60696" y="21068"/>
                  <a:pt x="63651" y="21068"/>
                </a:cubicBezTo>
                <a:cubicBezTo>
                  <a:pt x="68430" y="21068"/>
                  <a:pt x="73186" y="19793"/>
                  <a:pt x="77150" y="17142"/>
                </a:cubicBezTo>
                <a:cubicBezTo>
                  <a:pt x="82765" y="13376"/>
                  <a:pt x="86485" y="6733"/>
                  <a:pt x="86462"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6650" y="4287426"/>
            <a:ext cx="1661820" cy="857522"/>
          </a:xfrm>
          <a:custGeom>
            <a:avLst/>
            <a:gdLst/>
            <a:ahLst/>
            <a:cxnLst/>
            <a:rect l="l" t="t" r="r" b="b"/>
            <a:pathLst>
              <a:path w="52111" h="26890" extrusionOk="0">
                <a:moveTo>
                  <a:pt x="232" y="0"/>
                </a:moveTo>
                <a:cubicBezTo>
                  <a:pt x="154" y="0"/>
                  <a:pt x="77" y="1"/>
                  <a:pt x="0" y="2"/>
                </a:cubicBezTo>
                <a:lnTo>
                  <a:pt x="0" y="26890"/>
                </a:lnTo>
                <a:lnTo>
                  <a:pt x="52110" y="26890"/>
                </a:lnTo>
                <a:cubicBezTo>
                  <a:pt x="51836" y="25886"/>
                  <a:pt x="51448" y="24927"/>
                  <a:pt x="50992" y="24014"/>
                </a:cubicBezTo>
                <a:cubicBezTo>
                  <a:pt x="48242" y="18663"/>
                  <a:pt x="42325" y="15104"/>
                  <a:pt x="36312" y="15104"/>
                </a:cubicBezTo>
                <a:cubicBezTo>
                  <a:pt x="35887" y="15104"/>
                  <a:pt x="35462" y="15122"/>
                  <a:pt x="35037" y="15158"/>
                </a:cubicBezTo>
                <a:cubicBezTo>
                  <a:pt x="31433" y="15451"/>
                  <a:pt x="27701" y="16922"/>
                  <a:pt x="24207" y="16922"/>
                </a:cubicBezTo>
                <a:cubicBezTo>
                  <a:pt x="22810" y="16922"/>
                  <a:pt x="21452" y="16687"/>
                  <a:pt x="20155" y="16048"/>
                </a:cubicBezTo>
                <a:cubicBezTo>
                  <a:pt x="15019" y="13560"/>
                  <a:pt x="14334" y="6918"/>
                  <a:pt x="10249" y="3380"/>
                </a:cubicBezTo>
                <a:cubicBezTo>
                  <a:pt x="7610" y="1077"/>
                  <a:pt x="3942" y="0"/>
                  <a:pt x="232" y="0"/>
                </a:cubicBezTo>
                <a:close/>
              </a:path>
            </a:pathLst>
          </a:custGeom>
          <a:gradFill>
            <a:gsLst>
              <a:gs pos="0">
                <a:schemeClr val="dk2">
                  <a:alpha val="59730"/>
                </a:schemeClr>
              </a:gs>
              <a:gs pos="100000">
                <a:schemeClr val="lt2">
                  <a:alpha val="5973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7482050" y="0"/>
            <a:ext cx="1661842" cy="1369203"/>
          </a:xfrm>
          <a:custGeom>
            <a:avLst/>
            <a:gdLst/>
            <a:ahLst/>
            <a:cxnLst/>
            <a:rect l="l" t="t" r="r" b="b"/>
            <a:pathLst>
              <a:path w="49258" h="40584" extrusionOk="0">
                <a:moveTo>
                  <a:pt x="49257" y="0"/>
                </a:moveTo>
                <a:lnTo>
                  <a:pt x="49257" y="40583"/>
                </a:lnTo>
                <a:cubicBezTo>
                  <a:pt x="44053" y="39351"/>
                  <a:pt x="39283" y="36452"/>
                  <a:pt x="36156" y="32092"/>
                </a:cubicBezTo>
                <a:cubicBezTo>
                  <a:pt x="33211" y="27984"/>
                  <a:pt x="31659" y="22802"/>
                  <a:pt x="27801" y="19538"/>
                </a:cubicBezTo>
                <a:cubicBezTo>
                  <a:pt x="24469" y="16754"/>
                  <a:pt x="19995" y="15864"/>
                  <a:pt x="15795" y="14836"/>
                </a:cubicBezTo>
                <a:cubicBezTo>
                  <a:pt x="8971" y="13193"/>
                  <a:pt x="0" y="7418"/>
                  <a:pt x="2169"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p:nvPr/>
        </p:nvSpPr>
        <p:spPr>
          <a:xfrm>
            <a:off x="41" y="54"/>
            <a:ext cx="1859017" cy="452857"/>
          </a:xfrm>
          <a:custGeom>
            <a:avLst/>
            <a:gdLst/>
            <a:ahLst/>
            <a:cxnLst/>
            <a:rect l="l" t="t" r="r" b="b"/>
            <a:pathLst>
              <a:path w="86486" h="21068" extrusionOk="0">
                <a:moveTo>
                  <a:pt x="0" y="0"/>
                </a:moveTo>
                <a:cubicBezTo>
                  <a:pt x="1598" y="6163"/>
                  <a:pt x="6414" y="11047"/>
                  <a:pt x="14722" y="11162"/>
                </a:cubicBezTo>
                <a:cubicBezTo>
                  <a:pt x="14818" y="11162"/>
                  <a:pt x="14914" y="11163"/>
                  <a:pt x="15009" y="11163"/>
                </a:cubicBezTo>
                <a:cubicBezTo>
                  <a:pt x="20111" y="11163"/>
                  <a:pt x="24904" y="9922"/>
                  <a:pt x="29827" y="9922"/>
                </a:cubicBezTo>
                <a:cubicBezTo>
                  <a:pt x="31932" y="9922"/>
                  <a:pt x="34060" y="10149"/>
                  <a:pt x="36247" y="10796"/>
                </a:cubicBezTo>
                <a:cubicBezTo>
                  <a:pt x="42889" y="12759"/>
                  <a:pt x="48412" y="17393"/>
                  <a:pt x="54941" y="19630"/>
                </a:cubicBezTo>
                <a:cubicBezTo>
                  <a:pt x="57731" y="20580"/>
                  <a:pt x="60696" y="21068"/>
                  <a:pt x="63651" y="21068"/>
                </a:cubicBezTo>
                <a:cubicBezTo>
                  <a:pt x="68430" y="21068"/>
                  <a:pt x="73186" y="19793"/>
                  <a:pt x="77150" y="17142"/>
                </a:cubicBezTo>
                <a:cubicBezTo>
                  <a:pt x="82765" y="13376"/>
                  <a:pt x="86485" y="6733"/>
                  <a:pt x="86462"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6609" y="4325728"/>
            <a:ext cx="1587822" cy="819271"/>
          </a:xfrm>
          <a:custGeom>
            <a:avLst/>
            <a:gdLst/>
            <a:ahLst/>
            <a:cxnLst/>
            <a:rect l="l" t="t" r="r" b="b"/>
            <a:pathLst>
              <a:path w="52111" h="26890" extrusionOk="0">
                <a:moveTo>
                  <a:pt x="232" y="0"/>
                </a:moveTo>
                <a:cubicBezTo>
                  <a:pt x="154" y="0"/>
                  <a:pt x="77" y="1"/>
                  <a:pt x="0" y="2"/>
                </a:cubicBezTo>
                <a:lnTo>
                  <a:pt x="0" y="26890"/>
                </a:lnTo>
                <a:lnTo>
                  <a:pt x="52110" y="26890"/>
                </a:lnTo>
                <a:cubicBezTo>
                  <a:pt x="51836" y="25886"/>
                  <a:pt x="51448" y="24927"/>
                  <a:pt x="50992" y="24014"/>
                </a:cubicBezTo>
                <a:cubicBezTo>
                  <a:pt x="48242" y="18663"/>
                  <a:pt x="42325" y="15104"/>
                  <a:pt x="36312" y="15104"/>
                </a:cubicBezTo>
                <a:cubicBezTo>
                  <a:pt x="35887" y="15104"/>
                  <a:pt x="35462" y="15122"/>
                  <a:pt x="35037" y="15158"/>
                </a:cubicBezTo>
                <a:cubicBezTo>
                  <a:pt x="31433" y="15451"/>
                  <a:pt x="27701" y="16922"/>
                  <a:pt x="24207" y="16922"/>
                </a:cubicBezTo>
                <a:cubicBezTo>
                  <a:pt x="22810" y="16922"/>
                  <a:pt x="21452" y="16687"/>
                  <a:pt x="20155" y="16048"/>
                </a:cubicBezTo>
                <a:cubicBezTo>
                  <a:pt x="15019" y="13560"/>
                  <a:pt x="14334" y="6918"/>
                  <a:pt x="10249" y="3380"/>
                </a:cubicBezTo>
                <a:cubicBezTo>
                  <a:pt x="7610" y="1077"/>
                  <a:pt x="3942" y="0"/>
                  <a:pt x="232" y="0"/>
                </a:cubicBezTo>
                <a:close/>
              </a:path>
            </a:pathLst>
          </a:custGeom>
          <a:gradFill>
            <a:gsLst>
              <a:gs pos="0">
                <a:schemeClr val="dk2">
                  <a:alpha val="59730"/>
                </a:schemeClr>
              </a:gs>
              <a:gs pos="100000">
                <a:schemeClr val="lt2">
                  <a:alpha val="5973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p:nvPr/>
        </p:nvSpPr>
        <p:spPr>
          <a:xfrm>
            <a:off x="7740441" y="76"/>
            <a:ext cx="1403484" cy="1156340"/>
          </a:xfrm>
          <a:custGeom>
            <a:avLst/>
            <a:gdLst/>
            <a:ahLst/>
            <a:cxnLst/>
            <a:rect l="l" t="t" r="r" b="b"/>
            <a:pathLst>
              <a:path w="49258" h="40584" extrusionOk="0">
                <a:moveTo>
                  <a:pt x="49257" y="0"/>
                </a:moveTo>
                <a:lnTo>
                  <a:pt x="49257" y="40583"/>
                </a:lnTo>
                <a:cubicBezTo>
                  <a:pt x="44053" y="39351"/>
                  <a:pt x="39283" y="36452"/>
                  <a:pt x="36156" y="32092"/>
                </a:cubicBezTo>
                <a:cubicBezTo>
                  <a:pt x="33211" y="27984"/>
                  <a:pt x="31659" y="22802"/>
                  <a:pt x="27801" y="19538"/>
                </a:cubicBezTo>
                <a:cubicBezTo>
                  <a:pt x="24469" y="16754"/>
                  <a:pt x="19995" y="15864"/>
                  <a:pt x="15795" y="14836"/>
                </a:cubicBezTo>
                <a:cubicBezTo>
                  <a:pt x="8971" y="13193"/>
                  <a:pt x="0" y="7418"/>
                  <a:pt x="2169"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745829" y="539500"/>
            <a:ext cx="4294800" cy="1033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 name="Google Shape;43;p7"/>
          <p:cNvSpPr txBox="1">
            <a:spLocks noGrp="1"/>
          </p:cNvSpPr>
          <p:nvPr>
            <p:ph type="subTitle" idx="1"/>
          </p:nvPr>
        </p:nvSpPr>
        <p:spPr>
          <a:xfrm>
            <a:off x="745829" y="197220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200"/>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44" name="Google Shape;44;p7"/>
          <p:cNvSpPr>
            <a:spLocks noGrp="1"/>
          </p:cNvSpPr>
          <p:nvPr>
            <p:ph type="pic" idx="2"/>
          </p:nvPr>
        </p:nvSpPr>
        <p:spPr>
          <a:xfrm>
            <a:off x="5643775" y="539500"/>
            <a:ext cx="3511800" cy="4604100"/>
          </a:xfrm>
          <a:prstGeom prst="round2SameRect">
            <a:avLst>
              <a:gd name="adj1" fmla="val 16667"/>
              <a:gd name="adj2" fmla="val 0"/>
            </a:avLst>
          </a:prstGeom>
          <a:noFill/>
          <a:ln>
            <a:noFill/>
          </a:ln>
        </p:spPr>
      </p:sp>
      <p:sp>
        <p:nvSpPr>
          <p:cNvPr id="45" name="Google Shape;45;p7"/>
          <p:cNvSpPr/>
          <p:nvPr/>
        </p:nvSpPr>
        <p:spPr>
          <a:xfrm>
            <a:off x="-6653" y="3956591"/>
            <a:ext cx="2303046" cy="1188404"/>
          </a:xfrm>
          <a:custGeom>
            <a:avLst/>
            <a:gdLst/>
            <a:ahLst/>
            <a:cxnLst/>
            <a:rect l="l" t="t" r="r" b="b"/>
            <a:pathLst>
              <a:path w="52111" h="26890" extrusionOk="0">
                <a:moveTo>
                  <a:pt x="232" y="0"/>
                </a:moveTo>
                <a:cubicBezTo>
                  <a:pt x="154" y="0"/>
                  <a:pt x="77" y="1"/>
                  <a:pt x="0" y="2"/>
                </a:cubicBezTo>
                <a:lnTo>
                  <a:pt x="0" y="26890"/>
                </a:lnTo>
                <a:lnTo>
                  <a:pt x="52110" y="26890"/>
                </a:lnTo>
                <a:cubicBezTo>
                  <a:pt x="51836" y="25886"/>
                  <a:pt x="51448" y="24927"/>
                  <a:pt x="50992" y="24014"/>
                </a:cubicBezTo>
                <a:cubicBezTo>
                  <a:pt x="48242" y="18663"/>
                  <a:pt x="42325" y="15104"/>
                  <a:pt x="36312" y="15104"/>
                </a:cubicBezTo>
                <a:cubicBezTo>
                  <a:pt x="35887" y="15104"/>
                  <a:pt x="35462" y="15122"/>
                  <a:pt x="35037" y="15158"/>
                </a:cubicBezTo>
                <a:cubicBezTo>
                  <a:pt x="31433" y="15451"/>
                  <a:pt x="27701" y="16922"/>
                  <a:pt x="24207" y="16922"/>
                </a:cubicBezTo>
                <a:cubicBezTo>
                  <a:pt x="22810" y="16922"/>
                  <a:pt x="21452" y="16687"/>
                  <a:pt x="20155" y="16048"/>
                </a:cubicBezTo>
                <a:cubicBezTo>
                  <a:pt x="15019" y="13560"/>
                  <a:pt x="14334" y="6918"/>
                  <a:pt x="10249" y="3380"/>
                </a:cubicBezTo>
                <a:cubicBezTo>
                  <a:pt x="7610" y="1077"/>
                  <a:pt x="3942" y="0"/>
                  <a:pt x="232" y="0"/>
                </a:cubicBezTo>
                <a:close/>
              </a:path>
            </a:pathLst>
          </a:custGeom>
          <a:gradFill>
            <a:gsLst>
              <a:gs pos="0">
                <a:schemeClr val="dk2">
                  <a:alpha val="59730"/>
                </a:schemeClr>
              </a:gs>
              <a:gs pos="100000">
                <a:schemeClr val="lt2">
                  <a:alpha val="5973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50" name="Google Shape;50;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a:spLocks noGrp="1"/>
          </p:cNvSpPr>
          <p:nvPr>
            <p:ph type="pic" idx="2"/>
          </p:nvPr>
        </p:nvSpPr>
        <p:spPr>
          <a:xfrm>
            <a:off x="0" y="0"/>
            <a:ext cx="9144000" cy="5143500"/>
          </a:xfrm>
          <a:prstGeom prst="rect">
            <a:avLst/>
          </a:prstGeom>
          <a:noFill/>
          <a:ln>
            <a:noFill/>
          </a:ln>
        </p:spPr>
      </p:sp>
      <p:sp>
        <p:nvSpPr>
          <p:cNvPr id="53" name="Google Shape;53;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Montserrat"/>
              <a:buNone/>
              <a:defRPr sz="3000" b="1">
                <a:solidFill>
                  <a:schemeClr val="dk2"/>
                </a:solidFill>
                <a:latin typeface="Montserrat"/>
                <a:ea typeface="Montserrat"/>
                <a:cs typeface="Montserrat"/>
                <a:sym typeface="Montserrat"/>
              </a:defRPr>
            </a:lvl1pPr>
            <a:lvl2pPr lvl="1" rtl="0">
              <a:spcBef>
                <a:spcPts val="0"/>
              </a:spcBef>
              <a:spcAft>
                <a:spcPts val="0"/>
              </a:spcAft>
              <a:buClr>
                <a:schemeClr val="dk2"/>
              </a:buClr>
              <a:buSzPts val="3000"/>
              <a:buFont typeface="Archivo Black"/>
              <a:buNone/>
              <a:defRPr sz="3000">
                <a:solidFill>
                  <a:schemeClr val="dk2"/>
                </a:solidFill>
                <a:latin typeface="Archivo Black"/>
                <a:ea typeface="Archivo Black"/>
                <a:cs typeface="Archivo Black"/>
                <a:sym typeface="Archivo Black"/>
              </a:defRPr>
            </a:lvl2pPr>
            <a:lvl3pPr lvl="2" rtl="0">
              <a:spcBef>
                <a:spcPts val="0"/>
              </a:spcBef>
              <a:spcAft>
                <a:spcPts val="0"/>
              </a:spcAft>
              <a:buClr>
                <a:schemeClr val="dk2"/>
              </a:buClr>
              <a:buSzPts val="3000"/>
              <a:buFont typeface="Archivo Black"/>
              <a:buNone/>
              <a:defRPr sz="3000">
                <a:solidFill>
                  <a:schemeClr val="dk2"/>
                </a:solidFill>
                <a:latin typeface="Archivo Black"/>
                <a:ea typeface="Archivo Black"/>
                <a:cs typeface="Archivo Black"/>
                <a:sym typeface="Archivo Black"/>
              </a:defRPr>
            </a:lvl3pPr>
            <a:lvl4pPr lvl="3" rtl="0">
              <a:spcBef>
                <a:spcPts val="0"/>
              </a:spcBef>
              <a:spcAft>
                <a:spcPts val="0"/>
              </a:spcAft>
              <a:buClr>
                <a:schemeClr val="dk2"/>
              </a:buClr>
              <a:buSzPts val="3000"/>
              <a:buFont typeface="Archivo Black"/>
              <a:buNone/>
              <a:defRPr sz="3000">
                <a:solidFill>
                  <a:schemeClr val="dk2"/>
                </a:solidFill>
                <a:latin typeface="Archivo Black"/>
                <a:ea typeface="Archivo Black"/>
                <a:cs typeface="Archivo Black"/>
                <a:sym typeface="Archivo Black"/>
              </a:defRPr>
            </a:lvl4pPr>
            <a:lvl5pPr lvl="4" rtl="0">
              <a:spcBef>
                <a:spcPts val="0"/>
              </a:spcBef>
              <a:spcAft>
                <a:spcPts val="0"/>
              </a:spcAft>
              <a:buClr>
                <a:schemeClr val="dk2"/>
              </a:buClr>
              <a:buSzPts val="3000"/>
              <a:buFont typeface="Archivo Black"/>
              <a:buNone/>
              <a:defRPr sz="3000">
                <a:solidFill>
                  <a:schemeClr val="dk2"/>
                </a:solidFill>
                <a:latin typeface="Archivo Black"/>
                <a:ea typeface="Archivo Black"/>
                <a:cs typeface="Archivo Black"/>
                <a:sym typeface="Archivo Black"/>
              </a:defRPr>
            </a:lvl5pPr>
            <a:lvl6pPr lvl="5" rtl="0">
              <a:spcBef>
                <a:spcPts val="0"/>
              </a:spcBef>
              <a:spcAft>
                <a:spcPts val="0"/>
              </a:spcAft>
              <a:buClr>
                <a:schemeClr val="dk2"/>
              </a:buClr>
              <a:buSzPts val="3000"/>
              <a:buFont typeface="Archivo Black"/>
              <a:buNone/>
              <a:defRPr sz="3000">
                <a:solidFill>
                  <a:schemeClr val="dk2"/>
                </a:solidFill>
                <a:latin typeface="Archivo Black"/>
                <a:ea typeface="Archivo Black"/>
                <a:cs typeface="Archivo Black"/>
                <a:sym typeface="Archivo Black"/>
              </a:defRPr>
            </a:lvl6pPr>
            <a:lvl7pPr lvl="6" rtl="0">
              <a:spcBef>
                <a:spcPts val="0"/>
              </a:spcBef>
              <a:spcAft>
                <a:spcPts val="0"/>
              </a:spcAft>
              <a:buClr>
                <a:schemeClr val="dk2"/>
              </a:buClr>
              <a:buSzPts val="3000"/>
              <a:buFont typeface="Archivo Black"/>
              <a:buNone/>
              <a:defRPr sz="3000">
                <a:solidFill>
                  <a:schemeClr val="dk2"/>
                </a:solidFill>
                <a:latin typeface="Archivo Black"/>
                <a:ea typeface="Archivo Black"/>
                <a:cs typeface="Archivo Black"/>
                <a:sym typeface="Archivo Black"/>
              </a:defRPr>
            </a:lvl7pPr>
            <a:lvl8pPr lvl="7" rtl="0">
              <a:spcBef>
                <a:spcPts val="0"/>
              </a:spcBef>
              <a:spcAft>
                <a:spcPts val="0"/>
              </a:spcAft>
              <a:buClr>
                <a:schemeClr val="dk2"/>
              </a:buClr>
              <a:buSzPts val="3000"/>
              <a:buFont typeface="Archivo Black"/>
              <a:buNone/>
              <a:defRPr sz="3000">
                <a:solidFill>
                  <a:schemeClr val="dk2"/>
                </a:solidFill>
                <a:latin typeface="Archivo Black"/>
                <a:ea typeface="Archivo Black"/>
                <a:cs typeface="Archivo Black"/>
                <a:sym typeface="Archivo Black"/>
              </a:defRPr>
            </a:lvl8pPr>
            <a:lvl9pPr lvl="8" rtl="0">
              <a:spcBef>
                <a:spcPts val="0"/>
              </a:spcBef>
              <a:spcAft>
                <a:spcPts val="0"/>
              </a:spcAft>
              <a:buClr>
                <a:schemeClr val="dk2"/>
              </a:buClr>
              <a:buSzPts val="3000"/>
              <a:buFont typeface="Archivo Black"/>
              <a:buNone/>
              <a:defRPr sz="3000">
                <a:solidFill>
                  <a:schemeClr val="dk2"/>
                </a:solidFill>
                <a:latin typeface="Archivo Black"/>
                <a:ea typeface="Archivo Black"/>
                <a:cs typeface="Archivo Black"/>
                <a:sym typeface="Archivo Black"/>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1pPr>
            <a:lvl2pPr marL="914400" lvl="1" indent="-3048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2pPr>
            <a:lvl3pPr marL="1371600" lvl="2" indent="-3048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3pPr>
            <a:lvl4pPr marL="1828800" lvl="3" indent="-3048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4pPr>
            <a:lvl5pPr marL="2286000" lvl="4" indent="-3048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5pPr>
            <a:lvl6pPr marL="2743200" lvl="5" indent="-3048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6pPr>
            <a:lvl7pPr marL="3200400" lvl="6" indent="-3048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7pPr>
            <a:lvl8pPr marL="3657600" lvl="7" indent="-3048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8pPr>
            <a:lvl9pPr marL="4114800" lvl="8" indent="-3048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3" r:id="rId12"/>
    <p:sldLayoutId id="2147483664" r:id="rId13"/>
    <p:sldLayoutId id="2147483669" r:id="rId14"/>
    <p:sldLayoutId id="2147483670" r:id="rId15"/>
    <p:sldLayoutId id="2147483675"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63" name="Google Shape;163;p2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0"/>
        <p:cNvGrpSpPr/>
        <p:nvPr/>
      </p:nvGrpSpPr>
      <p:grpSpPr>
        <a:xfrm>
          <a:off x="0" y="0"/>
          <a:ext cx="0" cy="0"/>
          <a:chOff x="0" y="0"/>
          <a:chExt cx="0" cy="0"/>
        </a:xfrm>
      </p:grpSpPr>
      <p:sp>
        <p:nvSpPr>
          <p:cNvPr id="171" name="Google Shape;171;p28"/>
          <p:cNvSpPr txBox="1">
            <a:spLocks noGrp="1"/>
          </p:cNvSpPr>
          <p:nvPr>
            <p:ph type="ctrTitle"/>
          </p:nvPr>
        </p:nvSpPr>
        <p:spPr>
          <a:xfrm>
            <a:off x="312788" y="944446"/>
            <a:ext cx="4942057" cy="2579700"/>
          </a:xfrm>
          <a:prstGeom prst="rect">
            <a:avLst/>
          </a:prstGeom>
          <a:noFill/>
        </p:spPr>
        <p:txBody>
          <a:bodyPr spcFirstLastPara="1" wrap="square" lIns="91425" tIns="91425" rIns="91425" bIns="91425" anchor="b" anchorCtr="0">
            <a:noAutofit/>
          </a:bodyPr>
          <a:lstStyle/>
          <a:p>
            <a:br>
              <a:rPr lang="en-IN" u="sng" dirty="0">
                <a:solidFill>
                  <a:schemeClr val="dk1"/>
                </a:solidFill>
              </a:rPr>
            </a:br>
            <a:r>
              <a:rPr lang="en-IN" b="1" i="0" dirty="0">
                <a:solidFill>
                  <a:schemeClr val="bg2">
                    <a:lumMod val="75000"/>
                  </a:schemeClr>
                </a:solidFill>
                <a:effectLst/>
                <a:latin typeface="Raleway" pitchFamily="2" charset="0"/>
              </a:rPr>
              <a:t>Cryptocurrency Analysis</a:t>
            </a:r>
            <a:br>
              <a:rPr lang="en-IN" b="1" i="0" dirty="0">
                <a:solidFill>
                  <a:srgbClr val="7A7A7A"/>
                </a:solidFill>
                <a:effectLst/>
                <a:latin typeface="Raleway" pitchFamily="2" charset="0"/>
              </a:rPr>
            </a:br>
            <a:endParaRPr dirty="0"/>
          </a:p>
        </p:txBody>
      </p:sp>
      <p:sp>
        <p:nvSpPr>
          <p:cNvPr id="172" name="Google Shape;172;p28"/>
          <p:cNvSpPr txBox="1">
            <a:spLocks noGrp="1"/>
          </p:cNvSpPr>
          <p:nvPr>
            <p:ph type="subTitle" idx="1"/>
          </p:nvPr>
        </p:nvSpPr>
        <p:spPr>
          <a:xfrm>
            <a:off x="1030275" y="3625150"/>
            <a:ext cx="4144200" cy="4803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IN" sz="1800" b="1" dirty="0">
                <a:solidFill>
                  <a:srgbClr val="7CA7FE"/>
                </a:solidFill>
              </a:rPr>
              <a:t>#_Problem_Statement_02</a:t>
            </a:r>
            <a:endParaRPr sz="1800" b="1" dirty="0">
              <a:solidFill>
                <a:srgbClr val="7CA7FE"/>
              </a:solidFill>
            </a:endParaRPr>
          </a:p>
        </p:txBody>
      </p:sp>
      <p:grpSp>
        <p:nvGrpSpPr>
          <p:cNvPr id="173" name="Google Shape;173;p28"/>
          <p:cNvGrpSpPr/>
          <p:nvPr/>
        </p:nvGrpSpPr>
        <p:grpSpPr>
          <a:xfrm>
            <a:off x="6041155" y="1015058"/>
            <a:ext cx="345413" cy="564911"/>
            <a:chOff x="-3731650" y="1563039"/>
            <a:chExt cx="1041657" cy="1703592"/>
          </a:xfrm>
        </p:grpSpPr>
        <p:sp>
          <p:nvSpPr>
            <p:cNvPr id="174" name="Google Shape;174;p28"/>
            <p:cNvSpPr/>
            <p:nvPr/>
          </p:nvSpPr>
          <p:spPr>
            <a:xfrm>
              <a:off x="-3546625" y="1563039"/>
              <a:ext cx="856631" cy="735533"/>
            </a:xfrm>
            <a:custGeom>
              <a:avLst/>
              <a:gdLst/>
              <a:ahLst/>
              <a:cxnLst/>
              <a:rect l="l" t="t" r="r" b="b"/>
              <a:pathLst>
                <a:path w="8241" h="7076" extrusionOk="0">
                  <a:moveTo>
                    <a:pt x="4018" y="0"/>
                  </a:moveTo>
                  <a:lnTo>
                    <a:pt x="1" y="7076"/>
                  </a:lnTo>
                  <a:lnTo>
                    <a:pt x="8241" y="6642"/>
                  </a:lnTo>
                  <a:close/>
                </a:path>
              </a:pathLst>
            </a:custGeom>
            <a:solidFill>
              <a:srgbClr val="ACC9FF">
                <a:alpha val="5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8"/>
            <p:cNvSpPr/>
            <p:nvPr/>
          </p:nvSpPr>
          <p:spPr>
            <a:xfrm>
              <a:off x="-3731650" y="1563039"/>
              <a:ext cx="602792" cy="735533"/>
            </a:xfrm>
            <a:custGeom>
              <a:avLst/>
              <a:gdLst/>
              <a:ahLst/>
              <a:cxnLst/>
              <a:rect l="l" t="t" r="r" b="b"/>
              <a:pathLst>
                <a:path w="5799" h="7076" extrusionOk="0">
                  <a:moveTo>
                    <a:pt x="5798" y="0"/>
                  </a:moveTo>
                  <a:lnTo>
                    <a:pt x="3744" y="0"/>
                  </a:lnTo>
                  <a:lnTo>
                    <a:pt x="0" y="6665"/>
                  </a:lnTo>
                  <a:lnTo>
                    <a:pt x="1781" y="7076"/>
                  </a:lnTo>
                  <a:close/>
                </a:path>
              </a:pathLst>
            </a:custGeom>
            <a:gradFill>
              <a:gsLst>
                <a:gs pos="0">
                  <a:schemeClr val="dk2">
                    <a:alpha val="59730"/>
                  </a:schemeClr>
                </a:gs>
                <a:gs pos="100000">
                  <a:schemeClr val="lt2">
                    <a:alpha val="5973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8"/>
            <p:cNvSpPr/>
            <p:nvPr/>
          </p:nvSpPr>
          <p:spPr>
            <a:xfrm>
              <a:off x="-3292682" y="2262914"/>
              <a:ext cx="391570" cy="1003717"/>
            </a:xfrm>
            <a:custGeom>
              <a:avLst/>
              <a:gdLst/>
              <a:ahLst/>
              <a:cxnLst/>
              <a:rect l="l" t="t" r="r" b="b"/>
              <a:pathLst>
                <a:path w="3767" h="9656" extrusionOk="0">
                  <a:moveTo>
                    <a:pt x="3766" y="8720"/>
                  </a:moveTo>
                  <a:lnTo>
                    <a:pt x="0" y="9656"/>
                  </a:lnTo>
                  <a:lnTo>
                    <a:pt x="0" y="206"/>
                  </a:lnTo>
                  <a:lnTo>
                    <a:pt x="3766" y="1"/>
                  </a:lnTo>
                  <a:close/>
                </a:path>
              </a:pathLst>
            </a:custGeom>
            <a:solidFill>
              <a:srgbClr val="ACC9FF">
                <a:alpha val="5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8"/>
            <p:cNvSpPr/>
            <p:nvPr/>
          </p:nvSpPr>
          <p:spPr>
            <a:xfrm>
              <a:off x="-3513362" y="2284223"/>
              <a:ext cx="220784" cy="982408"/>
            </a:xfrm>
            <a:custGeom>
              <a:avLst/>
              <a:gdLst/>
              <a:ahLst/>
              <a:cxnLst/>
              <a:rect l="l" t="t" r="r" b="b"/>
              <a:pathLst>
                <a:path w="2124" h="9451" extrusionOk="0">
                  <a:moveTo>
                    <a:pt x="2123" y="9451"/>
                  </a:moveTo>
                  <a:lnTo>
                    <a:pt x="0" y="8994"/>
                  </a:lnTo>
                  <a:lnTo>
                    <a:pt x="0" y="115"/>
                  </a:lnTo>
                  <a:lnTo>
                    <a:pt x="2123" y="1"/>
                  </a:lnTo>
                  <a:close/>
                </a:path>
              </a:pathLst>
            </a:custGeom>
            <a:gradFill>
              <a:gsLst>
                <a:gs pos="0">
                  <a:schemeClr val="dk2">
                    <a:alpha val="59730"/>
                  </a:schemeClr>
                </a:gs>
                <a:gs pos="100000">
                  <a:schemeClr val="lt2">
                    <a:alpha val="5973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8"/>
            <p:cNvSpPr/>
            <p:nvPr/>
          </p:nvSpPr>
          <p:spPr>
            <a:xfrm>
              <a:off x="-3513362" y="2262914"/>
              <a:ext cx="612251" cy="54676"/>
            </a:xfrm>
            <a:custGeom>
              <a:avLst/>
              <a:gdLst/>
              <a:ahLst/>
              <a:cxnLst/>
              <a:rect l="l" t="t" r="r" b="b"/>
              <a:pathLst>
                <a:path w="5890" h="526" extrusionOk="0">
                  <a:moveTo>
                    <a:pt x="5889" y="1"/>
                  </a:moveTo>
                  <a:lnTo>
                    <a:pt x="2123" y="206"/>
                  </a:lnTo>
                  <a:lnTo>
                    <a:pt x="0" y="320"/>
                  </a:lnTo>
                  <a:lnTo>
                    <a:pt x="0" y="526"/>
                  </a:lnTo>
                  <a:lnTo>
                    <a:pt x="2123" y="457"/>
                  </a:lnTo>
                  <a:lnTo>
                    <a:pt x="5889" y="229"/>
                  </a:lnTo>
                  <a:lnTo>
                    <a:pt x="5889" y="1"/>
                  </a:lnTo>
                  <a:close/>
                </a:path>
              </a:pathLst>
            </a:custGeom>
            <a:solidFill>
              <a:srgbClr val="ACC9FF">
                <a:alpha val="5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28"/>
          <p:cNvGrpSpPr/>
          <p:nvPr/>
        </p:nvGrpSpPr>
        <p:grpSpPr>
          <a:xfrm>
            <a:off x="5277375" y="1711072"/>
            <a:ext cx="598853" cy="643961"/>
            <a:chOff x="-2932090" y="-176096"/>
            <a:chExt cx="1259947" cy="1354852"/>
          </a:xfrm>
        </p:grpSpPr>
        <p:sp>
          <p:nvSpPr>
            <p:cNvPr id="180" name="Google Shape;180;p28"/>
            <p:cNvSpPr/>
            <p:nvPr/>
          </p:nvSpPr>
          <p:spPr>
            <a:xfrm>
              <a:off x="-2932090" y="-145328"/>
              <a:ext cx="1155584" cy="1324083"/>
            </a:xfrm>
            <a:custGeom>
              <a:avLst/>
              <a:gdLst/>
              <a:ahLst/>
              <a:cxnLst/>
              <a:rect l="l" t="t" r="r" b="b"/>
              <a:pathLst>
                <a:path w="11117" h="12738" extrusionOk="0">
                  <a:moveTo>
                    <a:pt x="1621" y="823"/>
                  </a:moveTo>
                  <a:lnTo>
                    <a:pt x="1621" y="823"/>
                  </a:lnTo>
                  <a:cubicBezTo>
                    <a:pt x="1" y="2124"/>
                    <a:pt x="411" y="5479"/>
                    <a:pt x="2557" y="8401"/>
                  </a:cubicBezTo>
                  <a:lnTo>
                    <a:pt x="2557" y="8401"/>
                  </a:lnTo>
                  <a:cubicBezTo>
                    <a:pt x="4703" y="11345"/>
                    <a:pt x="7784" y="12737"/>
                    <a:pt x="9519" y="11573"/>
                  </a:cubicBezTo>
                  <a:lnTo>
                    <a:pt x="9519" y="11573"/>
                  </a:lnTo>
                  <a:lnTo>
                    <a:pt x="9519" y="11573"/>
                  </a:lnTo>
                  <a:lnTo>
                    <a:pt x="10455" y="10889"/>
                  </a:lnTo>
                  <a:lnTo>
                    <a:pt x="10295" y="10660"/>
                  </a:lnTo>
                  <a:cubicBezTo>
                    <a:pt x="11117" y="9085"/>
                    <a:pt x="10546" y="6323"/>
                    <a:pt x="8743" y="3881"/>
                  </a:cubicBezTo>
                  <a:lnTo>
                    <a:pt x="8743" y="3881"/>
                  </a:lnTo>
                  <a:cubicBezTo>
                    <a:pt x="6917" y="1393"/>
                    <a:pt x="4429" y="1"/>
                    <a:pt x="2648" y="343"/>
                  </a:cubicBezTo>
                  <a:lnTo>
                    <a:pt x="2648" y="343"/>
                  </a:lnTo>
                  <a:lnTo>
                    <a:pt x="2511" y="16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p:nvPr/>
          </p:nvSpPr>
          <p:spPr>
            <a:xfrm>
              <a:off x="-2849037" y="-176096"/>
              <a:ext cx="1176894" cy="1295498"/>
            </a:xfrm>
            <a:custGeom>
              <a:avLst/>
              <a:gdLst/>
              <a:ahLst/>
              <a:cxnLst/>
              <a:rect l="l" t="t" r="r" b="b"/>
              <a:pathLst>
                <a:path w="11322" h="12463" extrusionOk="0">
                  <a:moveTo>
                    <a:pt x="1712" y="457"/>
                  </a:moveTo>
                  <a:cubicBezTo>
                    <a:pt x="0" y="1712"/>
                    <a:pt x="389" y="5136"/>
                    <a:pt x="2580" y="8103"/>
                  </a:cubicBezTo>
                  <a:lnTo>
                    <a:pt x="2580" y="8103"/>
                  </a:lnTo>
                  <a:cubicBezTo>
                    <a:pt x="4748" y="11070"/>
                    <a:pt x="7898" y="12463"/>
                    <a:pt x="9610" y="11230"/>
                  </a:cubicBezTo>
                  <a:lnTo>
                    <a:pt x="9610" y="11230"/>
                  </a:lnTo>
                  <a:cubicBezTo>
                    <a:pt x="11322" y="9975"/>
                    <a:pt x="10934" y="6551"/>
                    <a:pt x="8765" y="3561"/>
                  </a:cubicBezTo>
                  <a:lnTo>
                    <a:pt x="8765" y="3561"/>
                  </a:lnTo>
                  <a:cubicBezTo>
                    <a:pt x="7122" y="1347"/>
                    <a:pt x="4931" y="0"/>
                    <a:pt x="3219" y="0"/>
                  </a:cubicBezTo>
                  <a:lnTo>
                    <a:pt x="3219" y="0"/>
                  </a:lnTo>
                  <a:cubicBezTo>
                    <a:pt x="2671" y="0"/>
                    <a:pt x="2146" y="137"/>
                    <a:pt x="1712" y="4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8"/>
            <p:cNvSpPr/>
            <p:nvPr/>
          </p:nvSpPr>
          <p:spPr>
            <a:xfrm>
              <a:off x="-2718583" y="-59884"/>
              <a:ext cx="935008" cy="1032199"/>
            </a:xfrm>
            <a:custGeom>
              <a:avLst/>
              <a:gdLst/>
              <a:ahLst/>
              <a:cxnLst/>
              <a:rect l="l" t="t" r="r" b="b"/>
              <a:pathLst>
                <a:path w="8995" h="9930" extrusionOk="0">
                  <a:moveTo>
                    <a:pt x="1370" y="366"/>
                  </a:moveTo>
                  <a:cubicBezTo>
                    <a:pt x="1" y="1370"/>
                    <a:pt x="320" y="4086"/>
                    <a:pt x="2055" y="6460"/>
                  </a:cubicBezTo>
                  <a:lnTo>
                    <a:pt x="2055" y="6460"/>
                  </a:lnTo>
                  <a:cubicBezTo>
                    <a:pt x="3790" y="8811"/>
                    <a:pt x="6278" y="9930"/>
                    <a:pt x="7647" y="8925"/>
                  </a:cubicBezTo>
                  <a:lnTo>
                    <a:pt x="7647" y="8925"/>
                  </a:lnTo>
                  <a:cubicBezTo>
                    <a:pt x="8994" y="7921"/>
                    <a:pt x="8697" y="5205"/>
                    <a:pt x="6963" y="2854"/>
                  </a:cubicBezTo>
                  <a:lnTo>
                    <a:pt x="6963" y="2854"/>
                  </a:lnTo>
                  <a:cubicBezTo>
                    <a:pt x="5662" y="1073"/>
                    <a:pt x="3927" y="1"/>
                    <a:pt x="2580" y="1"/>
                  </a:cubicBezTo>
                  <a:lnTo>
                    <a:pt x="2580" y="1"/>
                  </a:lnTo>
                  <a:cubicBezTo>
                    <a:pt x="2124" y="1"/>
                    <a:pt x="1713" y="115"/>
                    <a:pt x="1370" y="366"/>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8"/>
            <p:cNvSpPr/>
            <p:nvPr/>
          </p:nvSpPr>
          <p:spPr>
            <a:xfrm>
              <a:off x="-2690102" y="-34417"/>
              <a:ext cx="880331" cy="914842"/>
            </a:xfrm>
            <a:custGeom>
              <a:avLst/>
              <a:gdLst/>
              <a:ahLst/>
              <a:cxnLst/>
              <a:rect l="l" t="t" r="r" b="b"/>
              <a:pathLst>
                <a:path w="8469" h="8801" extrusionOk="0">
                  <a:moveTo>
                    <a:pt x="2310" y="27"/>
                  </a:moveTo>
                  <a:cubicBezTo>
                    <a:pt x="3574" y="27"/>
                    <a:pt x="5228" y="1068"/>
                    <a:pt x="6460" y="2769"/>
                  </a:cubicBezTo>
                  <a:cubicBezTo>
                    <a:pt x="8104" y="5005"/>
                    <a:pt x="8446" y="7562"/>
                    <a:pt x="7214" y="8452"/>
                  </a:cubicBezTo>
                  <a:cubicBezTo>
                    <a:pt x="6918" y="8671"/>
                    <a:pt x="6558" y="8774"/>
                    <a:pt x="6160" y="8774"/>
                  </a:cubicBezTo>
                  <a:cubicBezTo>
                    <a:pt x="4895" y="8774"/>
                    <a:pt x="3236" y="7733"/>
                    <a:pt x="1987" y="6033"/>
                  </a:cubicBezTo>
                  <a:cubicBezTo>
                    <a:pt x="366" y="3819"/>
                    <a:pt x="24" y="1262"/>
                    <a:pt x="1256" y="349"/>
                  </a:cubicBezTo>
                  <a:cubicBezTo>
                    <a:pt x="1552" y="130"/>
                    <a:pt x="1911" y="27"/>
                    <a:pt x="2310" y="27"/>
                  </a:cubicBezTo>
                  <a:close/>
                  <a:moveTo>
                    <a:pt x="2310" y="1"/>
                  </a:moveTo>
                  <a:cubicBezTo>
                    <a:pt x="1904" y="1"/>
                    <a:pt x="1537" y="106"/>
                    <a:pt x="1233" y="326"/>
                  </a:cubicBezTo>
                  <a:cubicBezTo>
                    <a:pt x="1" y="1239"/>
                    <a:pt x="320" y="3819"/>
                    <a:pt x="1964" y="6055"/>
                  </a:cubicBezTo>
                  <a:cubicBezTo>
                    <a:pt x="3227" y="7769"/>
                    <a:pt x="4885" y="8800"/>
                    <a:pt x="6150" y="8800"/>
                  </a:cubicBezTo>
                  <a:cubicBezTo>
                    <a:pt x="6553" y="8800"/>
                    <a:pt x="6916" y="8695"/>
                    <a:pt x="7214" y="8475"/>
                  </a:cubicBezTo>
                  <a:cubicBezTo>
                    <a:pt x="8469" y="7562"/>
                    <a:pt x="8149" y="4983"/>
                    <a:pt x="6506" y="2746"/>
                  </a:cubicBezTo>
                  <a:cubicBezTo>
                    <a:pt x="5242" y="1032"/>
                    <a:pt x="3585" y="1"/>
                    <a:pt x="2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8"/>
            <p:cNvSpPr/>
            <p:nvPr/>
          </p:nvSpPr>
          <p:spPr>
            <a:xfrm>
              <a:off x="-2469423" y="54042"/>
              <a:ext cx="470362" cy="737923"/>
            </a:xfrm>
            <a:custGeom>
              <a:avLst/>
              <a:gdLst/>
              <a:ahLst/>
              <a:cxnLst/>
              <a:rect l="l" t="t" r="r" b="b"/>
              <a:pathLst>
                <a:path w="4525" h="7099" extrusionOk="0">
                  <a:moveTo>
                    <a:pt x="1347" y="1826"/>
                  </a:moveTo>
                  <a:lnTo>
                    <a:pt x="1507" y="1918"/>
                  </a:lnTo>
                  <a:lnTo>
                    <a:pt x="2534" y="2465"/>
                  </a:lnTo>
                  <a:cubicBezTo>
                    <a:pt x="2762" y="2579"/>
                    <a:pt x="2968" y="2899"/>
                    <a:pt x="3036" y="3173"/>
                  </a:cubicBezTo>
                  <a:lnTo>
                    <a:pt x="3036" y="3241"/>
                  </a:lnTo>
                  <a:cubicBezTo>
                    <a:pt x="3087" y="3444"/>
                    <a:pt x="3025" y="3559"/>
                    <a:pt x="2906" y="3559"/>
                  </a:cubicBezTo>
                  <a:cubicBezTo>
                    <a:pt x="2865" y="3559"/>
                    <a:pt x="2816" y="3545"/>
                    <a:pt x="2762" y="3515"/>
                  </a:cubicBezTo>
                  <a:lnTo>
                    <a:pt x="1575" y="2876"/>
                  </a:lnTo>
                  <a:lnTo>
                    <a:pt x="1347" y="1826"/>
                  </a:lnTo>
                  <a:close/>
                  <a:moveTo>
                    <a:pt x="1781" y="3835"/>
                  </a:moveTo>
                  <a:lnTo>
                    <a:pt x="2968" y="4497"/>
                  </a:lnTo>
                  <a:lnTo>
                    <a:pt x="3059" y="4542"/>
                  </a:lnTo>
                  <a:cubicBezTo>
                    <a:pt x="3310" y="4657"/>
                    <a:pt x="3538" y="5022"/>
                    <a:pt x="3607" y="5319"/>
                  </a:cubicBezTo>
                  <a:lnTo>
                    <a:pt x="3630" y="5387"/>
                  </a:lnTo>
                  <a:cubicBezTo>
                    <a:pt x="3682" y="5613"/>
                    <a:pt x="3601" y="5747"/>
                    <a:pt x="3459" y="5747"/>
                  </a:cubicBezTo>
                  <a:cubicBezTo>
                    <a:pt x="3415" y="5747"/>
                    <a:pt x="3364" y="5734"/>
                    <a:pt x="3310" y="5707"/>
                  </a:cubicBezTo>
                  <a:lnTo>
                    <a:pt x="2192" y="5090"/>
                  </a:lnTo>
                  <a:lnTo>
                    <a:pt x="2032" y="4999"/>
                  </a:lnTo>
                  <a:lnTo>
                    <a:pt x="1781" y="3835"/>
                  </a:lnTo>
                  <a:close/>
                  <a:moveTo>
                    <a:pt x="434" y="0"/>
                  </a:moveTo>
                  <a:lnTo>
                    <a:pt x="548" y="548"/>
                  </a:lnTo>
                  <a:lnTo>
                    <a:pt x="389" y="457"/>
                  </a:lnTo>
                  <a:lnTo>
                    <a:pt x="1" y="251"/>
                  </a:lnTo>
                  <a:lnTo>
                    <a:pt x="206" y="1210"/>
                  </a:lnTo>
                  <a:lnTo>
                    <a:pt x="594" y="1415"/>
                  </a:lnTo>
                  <a:lnTo>
                    <a:pt x="799" y="2465"/>
                  </a:lnTo>
                  <a:lnTo>
                    <a:pt x="1005" y="3424"/>
                  </a:lnTo>
                  <a:lnTo>
                    <a:pt x="1256" y="4588"/>
                  </a:lnTo>
                  <a:lnTo>
                    <a:pt x="868" y="4383"/>
                  </a:lnTo>
                  <a:lnTo>
                    <a:pt x="1073" y="5364"/>
                  </a:lnTo>
                  <a:lnTo>
                    <a:pt x="1461" y="5570"/>
                  </a:lnTo>
                  <a:lnTo>
                    <a:pt x="1644" y="5661"/>
                  </a:lnTo>
                  <a:lnTo>
                    <a:pt x="1735" y="6095"/>
                  </a:lnTo>
                  <a:lnTo>
                    <a:pt x="2511" y="6505"/>
                  </a:lnTo>
                  <a:lnTo>
                    <a:pt x="2397" y="6072"/>
                  </a:lnTo>
                  <a:lnTo>
                    <a:pt x="2397" y="6072"/>
                  </a:lnTo>
                  <a:lnTo>
                    <a:pt x="2717" y="6232"/>
                  </a:lnTo>
                  <a:lnTo>
                    <a:pt x="2808" y="6688"/>
                  </a:lnTo>
                  <a:lnTo>
                    <a:pt x="3584" y="7099"/>
                  </a:lnTo>
                  <a:lnTo>
                    <a:pt x="3493" y="6642"/>
                  </a:lnTo>
                  <a:lnTo>
                    <a:pt x="3516" y="6665"/>
                  </a:lnTo>
                  <a:cubicBezTo>
                    <a:pt x="3685" y="6758"/>
                    <a:pt x="3836" y="6803"/>
                    <a:pt x="3964" y="6803"/>
                  </a:cubicBezTo>
                  <a:cubicBezTo>
                    <a:pt x="4340" y="6803"/>
                    <a:pt x="4525" y="6427"/>
                    <a:pt x="4406" y="5798"/>
                  </a:cubicBezTo>
                  <a:lnTo>
                    <a:pt x="4383" y="5729"/>
                  </a:lnTo>
                  <a:cubicBezTo>
                    <a:pt x="4292" y="5296"/>
                    <a:pt x="4063" y="4816"/>
                    <a:pt x="3767" y="4405"/>
                  </a:cubicBezTo>
                  <a:cubicBezTo>
                    <a:pt x="3858" y="4246"/>
                    <a:pt x="3881" y="3995"/>
                    <a:pt x="3812" y="3652"/>
                  </a:cubicBezTo>
                  <a:lnTo>
                    <a:pt x="3790" y="3584"/>
                  </a:lnTo>
                  <a:cubicBezTo>
                    <a:pt x="3630" y="2808"/>
                    <a:pt x="3013" y="1918"/>
                    <a:pt x="2420" y="1552"/>
                  </a:cubicBezTo>
                  <a:lnTo>
                    <a:pt x="2283" y="1005"/>
                  </a:lnTo>
                  <a:lnTo>
                    <a:pt x="1530" y="594"/>
                  </a:lnTo>
                  <a:lnTo>
                    <a:pt x="1644" y="1141"/>
                  </a:lnTo>
                  <a:lnTo>
                    <a:pt x="1324" y="959"/>
                  </a:lnTo>
                  <a:lnTo>
                    <a:pt x="1210" y="411"/>
                  </a:lnTo>
                  <a:lnTo>
                    <a:pt x="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28"/>
          <p:cNvGrpSpPr/>
          <p:nvPr/>
        </p:nvGrpSpPr>
        <p:grpSpPr>
          <a:xfrm>
            <a:off x="7516505" y="2206133"/>
            <a:ext cx="345413" cy="564911"/>
            <a:chOff x="-3731650" y="1563039"/>
            <a:chExt cx="1041657" cy="1703592"/>
          </a:xfrm>
        </p:grpSpPr>
        <p:sp>
          <p:nvSpPr>
            <p:cNvPr id="186" name="Google Shape;186;p28"/>
            <p:cNvSpPr/>
            <p:nvPr/>
          </p:nvSpPr>
          <p:spPr>
            <a:xfrm>
              <a:off x="-3546625" y="1563039"/>
              <a:ext cx="856631" cy="735533"/>
            </a:xfrm>
            <a:custGeom>
              <a:avLst/>
              <a:gdLst/>
              <a:ahLst/>
              <a:cxnLst/>
              <a:rect l="l" t="t" r="r" b="b"/>
              <a:pathLst>
                <a:path w="8241" h="7076" extrusionOk="0">
                  <a:moveTo>
                    <a:pt x="4018" y="0"/>
                  </a:moveTo>
                  <a:lnTo>
                    <a:pt x="1" y="7076"/>
                  </a:lnTo>
                  <a:lnTo>
                    <a:pt x="8241" y="6642"/>
                  </a:lnTo>
                  <a:close/>
                </a:path>
              </a:pathLst>
            </a:custGeom>
            <a:solidFill>
              <a:srgbClr val="ACC9FF">
                <a:alpha val="5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8"/>
            <p:cNvSpPr/>
            <p:nvPr/>
          </p:nvSpPr>
          <p:spPr>
            <a:xfrm>
              <a:off x="-3731650" y="1563039"/>
              <a:ext cx="602792" cy="735533"/>
            </a:xfrm>
            <a:custGeom>
              <a:avLst/>
              <a:gdLst/>
              <a:ahLst/>
              <a:cxnLst/>
              <a:rect l="l" t="t" r="r" b="b"/>
              <a:pathLst>
                <a:path w="5799" h="7076" extrusionOk="0">
                  <a:moveTo>
                    <a:pt x="5798" y="0"/>
                  </a:moveTo>
                  <a:lnTo>
                    <a:pt x="3744" y="0"/>
                  </a:lnTo>
                  <a:lnTo>
                    <a:pt x="0" y="6665"/>
                  </a:lnTo>
                  <a:lnTo>
                    <a:pt x="1781" y="7076"/>
                  </a:lnTo>
                  <a:close/>
                </a:path>
              </a:pathLst>
            </a:custGeom>
            <a:gradFill>
              <a:gsLst>
                <a:gs pos="0">
                  <a:schemeClr val="dk2">
                    <a:alpha val="59730"/>
                  </a:schemeClr>
                </a:gs>
                <a:gs pos="100000">
                  <a:schemeClr val="lt2">
                    <a:alpha val="5973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8"/>
            <p:cNvSpPr/>
            <p:nvPr/>
          </p:nvSpPr>
          <p:spPr>
            <a:xfrm>
              <a:off x="-3292682" y="2262914"/>
              <a:ext cx="391570" cy="1003717"/>
            </a:xfrm>
            <a:custGeom>
              <a:avLst/>
              <a:gdLst/>
              <a:ahLst/>
              <a:cxnLst/>
              <a:rect l="l" t="t" r="r" b="b"/>
              <a:pathLst>
                <a:path w="3767" h="9656" extrusionOk="0">
                  <a:moveTo>
                    <a:pt x="3766" y="8720"/>
                  </a:moveTo>
                  <a:lnTo>
                    <a:pt x="0" y="9656"/>
                  </a:lnTo>
                  <a:lnTo>
                    <a:pt x="0" y="206"/>
                  </a:lnTo>
                  <a:lnTo>
                    <a:pt x="3766" y="1"/>
                  </a:lnTo>
                  <a:close/>
                </a:path>
              </a:pathLst>
            </a:custGeom>
            <a:solidFill>
              <a:srgbClr val="ACC9FF">
                <a:alpha val="5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8"/>
            <p:cNvSpPr/>
            <p:nvPr/>
          </p:nvSpPr>
          <p:spPr>
            <a:xfrm>
              <a:off x="-3513362" y="2284223"/>
              <a:ext cx="220784" cy="982408"/>
            </a:xfrm>
            <a:custGeom>
              <a:avLst/>
              <a:gdLst/>
              <a:ahLst/>
              <a:cxnLst/>
              <a:rect l="l" t="t" r="r" b="b"/>
              <a:pathLst>
                <a:path w="2124" h="9451" extrusionOk="0">
                  <a:moveTo>
                    <a:pt x="2123" y="9451"/>
                  </a:moveTo>
                  <a:lnTo>
                    <a:pt x="0" y="8994"/>
                  </a:lnTo>
                  <a:lnTo>
                    <a:pt x="0" y="115"/>
                  </a:lnTo>
                  <a:lnTo>
                    <a:pt x="2123" y="1"/>
                  </a:lnTo>
                  <a:close/>
                </a:path>
              </a:pathLst>
            </a:custGeom>
            <a:gradFill>
              <a:gsLst>
                <a:gs pos="0">
                  <a:schemeClr val="dk2">
                    <a:alpha val="59730"/>
                  </a:schemeClr>
                </a:gs>
                <a:gs pos="100000">
                  <a:schemeClr val="lt2">
                    <a:alpha val="5973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8"/>
            <p:cNvSpPr/>
            <p:nvPr/>
          </p:nvSpPr>
          <p:spPr>
            <a:xfrm>
              <a:off x="-3513362" y="2262914"/>
              <a:ext cx="612251" cy="54676"/>
            </a:xfrm>
            <a:custGeom>
              <a:avLst/>
              <a:gdLst/>
              <a:ahLst/>
              <a:cxnLst/>
              <a:rect l="l" t="t" r="r" b="b"/>
              <a:pathLst>
                <a:path w="5890" h="526" extrusionOk="0">
                  <a:moveTo>
                    <a:pt x="5889" y="1"/>
                  </a:moveTo>
                  <a:lnTo>
                    <a:pt x="2123" y="206"/>
                  </a:lnTo>
                  <a:lnTo>
                    <a:pt x="0" y="320"/>
                  </a:lnTo>
                  <a:lnTo>
                    <a:pt x="0" y="526"/>
                  </a:lnTo>
                  <a:lnTo>
                    <a:pt x="2123" y="457"/>
                  </a:lnTo>
                  <a:lnTo>
                    <a:pt x="5889" y="229"/>
                  </a:lnTo>
                  <a:lnTo>
                    <a:pt x="5889" y="1"/>
                  </a:lnTo>
                  <a:close/>
                </a:path>
              </a:pathLst>
            </a:custGeom>
            <a:solidFill>
              <a:srgbClr val="ACC9FF">
                <a:alpha val="5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28"/>
          <p:cNvGrpSpPr/>
          <p:nvPr/>
        </p:nvGrpSpPr>
        <p:grpSpPr>
          <a:xfrm rot="10800000">
            <a:off x="6917650" y="916235"/>
            <a:ext cx="598853" cy="643961"/>
            <a:chOff x="-2932090" y="-176096"/>
            <a:chExt cx="1259947" cy="1354852"/>
          </a:xfrm>
        </p:grpSpPr>
        <p:sp>
          <p:nvSpPr>
            <p:cNvPr id="192" name="Google Shape;192;p28"/>
            <p:cNvSpPr/>
            <p:nvPr/>
          </p:nvSpPr>
          <p:spPr>
            <a:xfrm>
              <a:off x="-2932090" y="-145328"/>
              <a:ext cx="1155584" cy="1324083"/>
            </a:xfrm>
            <a:custGeom>
              <a:avLst/>
              <a:gdLst/>
              <a:ahLst/>
              <a:cxnLst/>
              <a:rect l="l" t="t" r="r" b="b"/>
              <a:pathLst>
                <a:path w="11117" h="12738" extrusionOk="0">
                  <a:moveTo>
                    <a:pt x="1621" y="823"/>
                  </a:moveTo>
                  <a:lnTo>
                    <a:pt x="1621" y="823"/>
                  </a:lnTo>
                  <a:cubicBezTo>
                    <a:pt x="1" y="2124"/>
                    <a:pt x="411" y="5479"/>
                    <a:pt x="2557" y="8401"/>
                  </a:cubicBezTo>
                  <a:lnTo>
                    <a:pt x="2557" y="8401"/>
                  </a:lnTo>
                  <a:cubicBezTo>
                    <a:pt x="4703" y="11345"/>
                    <a:pt x="7784" y="12737"/>
                    <a:pt x="9519" y="11573"/>
                  </a:cubicBezTo>
                  <a:lnTo>
                    <a:pt x="9519" y="11573"/>
                  </a:lnTo>
                  <a:lnTo>
                    <a:pt x="9519" y="11573"/>
                  </a:lnTo>
                  <a:lnTo>
                    <a:pt x="10455" y="10889"/>
                  </a:lnTo>
                  <a:lnTo>
                    <a:pt x="10295" y="10660"/>
                  </a:lnTo>
                  <a:cubicBezTo>
                    <a:pt x="11117" y="9085"/>
                    <a:pt x="10546" y="6323"/>
                    <a:pt x="8743" y="3881"/>
                  </a:cubicBezTo>
                  <a:lnTo>
                    <a:pt x="8743" y="3881"/>
                  </a:lnTo>
                  <a:cubicBezTo>
                    <a:pt x="6917" y="1393"/>
                    <a:pt x="4429" y="1"/>
                    <a:pt x="2648" y="343"/>
                  </a:cubicBezTo>
                  <a:lnTo>
                    <a:pt x="2648" y="343"/>
                  </a:lnTo>
                  <a:lnTo>
                    <a:pt x="2511" y="16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8"/>
            <p:cNvSpPr/>
            <p:nvPr/>
          </p:nvSpPr>
          <p:spPr>
            <a:xfrm>
              <a:off x="-2849037" y="-176096"/>
              <a:ext cx="1176894" cy="1295498"/>
            </a:xfrm>
            <a:custGeom>
              <a:avLst/>
              <a:gdLst/>
              <a:ahLst/>
              <a:cxnLst/>
              <a:rect l="l" t="t" r="r" b="b"/>
              <a:pathLst>
                <a:path w="11322" h="12463" extrusionOk="0">
                  <a:moveTo>
                    <a:pt x="1712" y="457"/>
                  </a:moveTo>
                  <a:cubicBezTo>
                    <a:pt x="0" y="1712"/>
                    <a:pt x="389" y="5136"/>
                    <a:pt x="2580" y="8103"/>
                  </a:cubicBezTo>
                  <a:lnTo>
                    <a:pt x="2580" y="8103"/>
                  </a:lnTo>
                  <a:cubicBezTo>
                    <a:pt x="4748" y="11070"/>
                    <a:pt x="7898" y="12463"/>
                    <a:pt x="9610" y="11230"/>
                  </a:cubicBezTo>
                  <a:lnTo>
                    <a:pt x="9610" y="11230"/>
                  </a:lnTo>
                  <a:cubicBezTo>
                    <a:pt x="11322" y="9975"/>
                    <a:pt x="10934" y="6551"/>
                    <a:pt x="8765" y="3561"/>
                  </a:cubicBezTo>
                  <a:lnTo>
                    <a:pt x="8765" y="3561"/>
                  </a:lnTo>
                  <a:cubicBezTo>
                    <a:pt x="7122" y="1347"/>
                    <a:pt x="4931" y="0"/>
                    <a:pt x="3219" y="0"/>
                  </a:cubicBezTo>
                  <a:lnTo>
                    <a:pt x="3219" y="0"/>
                  </a:lnTo>
                  <a:cubicBezTo>
                    <a:pt x="2671" y="0"/>
                    <a:pt x="2146" y="137"/>
                    <a:pt x="1712" y="4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8"/>
            <p:cNvSpPr/>
            <p:nvPr/>
          </p:nvSpPr>
          <p:spPr>
            <a:xfrm>
              <a:off x="-2718583" y="-59884"/>
              <a:ext cx="935008" cy="1032199"/>
            </a:xfrm>
            <a:custGeom>
              <a:avLst/>
              <a:gdLst/>
              <a:ahLst/>
              <a:cxnLst/>
              <a:rect l="l" t="t" r="r" b="b"/>
              <a:pathLst>
                <a:path w="8995" h="9930" extrusionOk="0">
                  <a:moveTo>
                    <a:pt x="1370" y="366"/>
                  </a:moveTo>
                  <a:cubicBezTo>
                    <a:pt x="1" y="1370"/>
                    <a:pt x="320" y="4086"/>
                    <a:pt x="2055" y="6460"/>
                  </a:cubicBezTo>
                  <a:lnTo>
                    <a:pt x="2055" y="6460"/>
                  </a:lnTo>
                  <a:cubicBezTo>
                    <a:pt x="3790" y="8811"/>
                    <a:pt x="6278" y="9930"/>
                    <a:pt x="7647" y="8925"/>
                  </a:cubicBezTo>
                  <a:lnTo>
                    <a:pt x="7647" y="8925"/>
                  </a:lnTo>
                  <a:cubicBezTo>
                    <a:pt x="8994" y="7921"/>
                    <a:pt x="8697" y="5205"/>
                    <a:pt x="6963" y="2854"/>
                  </a:cubicBezTo>
                  <a:lnTo>
                    <a:pt x="6963" y="2854"/>
                  </a:lnTo>
                  <a:cubicBezTo>
                    <a:pt x="5662" y="1073"/>
                    <a:pt x="3927" y="1"/>
                    <a:pt x="2580" y="1"/>
                  </a:cubicBezTo>
                  <a:lnTo>
                    <a:pt x="2580" y="1"/>
                  </a:lnTo>
                  <a:cubicBezTo>
                    <a:pt x="2124" y="1"/>
                    <a:pt x="1713" y="115"/>
                    <a:pt x="1370" y="366"/>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8"/>
            <p:cNvSpPr/>
            <p:nvPr/>
          </p:nvSpPr>
          <p:spPr>
            <a:xfrm>
              <a:off x="-2690102" y="-34417"/>
              <a:ext cx="880331" cy="914842"/>
            </a:xfrm>
            <a:custGeom>
              <a:avLst/>
              <a:gdLst/>
              <a:ahLst/>
              <a:cxnLst/>
              <a:rect l="l" t="t" r="r" b="b"/>
              <a:pathLst>
                <a:path w="8469" h="8801" extrusionOk="0">
                  <a:moveTo>
                    <a:pt x="2310" y="27"/>
                  </a:moveTo>
                  <a:cubicBezTo>
                    <a:pt x="3574" y="27"/>
                    <a:pt x="5228" y="1068"/>
                    <a:pt x="6460" y="2769"/>
                  </a:cubicBezTo>
                  <a:cubicBezTo>
                    <a:pt x="8104" y="5005"/>
                    <a:pt x="8446" y="7562"/>
                    <a:pt x="7214" y="8452"/>
                  </a:cubicBezTo>
                  <a:cubicBezTo>
                    <a:pt x="6918" y="8671"/>
                    <a:pt x="6558" y="8774"/>
                    <a:pt x="6160" y="8774"/>
                  </a:cubicBezTo>
                  <a:cubicBezTo>
                    <a:pt x="4895" y="8774"/>
                    <a:pt x="3236" y="7733"/>
                    <a:pt x="1987" y="6033"/>
                  </a:cubicBezTo>
                  <a:cubicBezTo>
                    <a:pt x="366" y="3819"/>
                    <a:pt x="24" y="1262"/>
                    <a:pt x="1256" y="349"/>
                  </a:cubicBezTo>
                  <a:cubicBezTo>
                    <a:pt x="1552" y="130"/>
                    <a:pt x="1911" y="27"/>
                    <a:pt x="2310" y="27"/>
                  </a:cubicBezTo>
                  <a:close/>
                  <a:moveTo>
                    <a:pt x="2310" y="1"/>
                  </a:moveTo>
                  <a:cubicBezTo>
                    <a:pt x="1904" y="1"/>
                    <a:pt x="1537" y="106"/>
                    <a:pt x="1233" y="326"/>
                  </a:cubicBezTo>
                  <a:cubicBezTo>
                    <a:pt x="1" y="1239"/>
                    <a:pt x="320" y="3819"/>
                    <a:pt x="1964" y="6055"/>
                  </a:cubicBezTo>
                  <a:cubicBezTo>
                    <a:pt x="3227" y="7769"/>
                    <a:pt x="4885" y="8800"/>
                    <a:pt x="6150" y="8800"/>
                  </a:cubicBezTo>
                  <a:cubicBezTo>
                    <a:pt x="6553" y="8800"/>
                    <a:pt x="6916" y="8695"/>
                    <a:pt x="7214" y="8475"/>
                  </a:cubicBezTo>
                  <a:cubicBezTo>
                    <a:pt x="8469" y="7562"/>
                    <a:pt x="8149" y="4983"/>
                    <a:pt x="6506" y="2746"/>
                  </a:cubicBezTo>
                  <a:cubicBezTo>
                    <a:pt x="5242" y="1032"/>
                    <a:pt x="3585" y="1"/>
                    <a:pt x="2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8"/>
            <p:cNvSpPr/>
            <p:nvPr/>
          </p:nvSpPr>
          <p:spPr>
            <a:xfrm>
              <a:off x="-2469423" y="54042"/>
              <a:ext cx="470362" cy="737923"/>
            </a:xfrm>
            <a:custGeom>
              <a:avLst/>
              <a:gdLst/>
              <a:ahLst/>
              <a:cxnLst/>
              <a:rect l="l" t="t" r="r" b="b"/>
              <a:pathLst>
                <a:path w="4525" h="7099" extrusionOk="0">
                  <a:moveTo>
                    <a:pt x="1347" y="1826"/>
                  </a:moveTo>
                  <a:lnTo>
                    <a:pt x="1507" y="1918"/>
                  </a:lnTo>
                  <a:lnTo>
                    <a:pt x="2534" y="2465"/>
                  </a:lnTo>
                  <a:cubicBezTo>
                    <a:pt x="2762" y="2579"/>
                    <a:pt x="2968" y="2899"/>
                    <a:pt x="3036" y="3173"/>
                  </a:cubicBezTo>
                  <a:lnTo>
                    <a:pt x="3036" y="3241"/>
                  </a:lnTo>
                  <a:cubicBezTo>
                    <a:pt x="3087" y="3444"/>
                    <a:pt x="3025" y="3559"/>
                    <a:pt x="2906" y="3559"/>
                  </a:cubicBezTo>
                  <a:cubicBezTo>
                    <a:pt x="2865" y="3559"/>
                    <a:pt x="2816" y="3545"/>
                    <a:pt x="2762" y="3515"/>
                  </a:cubicBezTo>
                  <a:lnTo>
                    <a:pt x="1575" y="2876"/>
                  </a:lnTo>
                  <a:lnTo>
                    <a:pt x="1347" y="1826"/>
                  </a:lnTo>
                  <a:close/>
                  <a:moveTo>
                    <a:pt x="1781" y="3835"/>
                  </a:moveTo>
                  <a:lnTo>
                    <a:pt x="2968" y="4497"/>
                  </a:lnTo>
                  <a:lnTo>
                    <a:pt x="3059" y="4542"/>
                  </a:lnTo>
                  <a:cubicBezTo>
                    <a:pt x="3310" y="4657"/>
                    <a:pt x="3538" y="5022"/>
                    <a:pt x="3607" y="5319"/>
                  </a:cubicBezTo>
                  <a:lnTo>
                    <a:pt x="3630" y="5387"/>
                  </a:lnTo>
                  <a:cubicBezTo>
                    <a:pt x="3682" y="5613"/>
                    <a:pt x="3601" y="5747"/>
                    <a:pt x="3459" y="5747"/>
                  </a:cubicBezTo>
                  <a:cubicBezTo>
                    <a:pt x="3415" y="5747"/>
                    <a:pt x="3364" y="5734"/>
                    <a:pt x="3310" y="5707"/>
                  </a:cubicBezTo>
                  <a:lnTo>
                    <a:pt x="2192" y="5090"/>
                  </a:lnTo>
                  <a:lnTo>
                    <a:pt x="2032" y="4999"/>
                  </a:lnTo>
                  <a:lnTo>
                    <a:pt x="1781" y="3835"/>
                  </a:lnTo>
                  <a:close/>
                  <a:moveTo>
                    <a:pt x="434" y="0"/>
                  </a:moveTo>
                  <a:lnTo>
                    <a:pt x="548" y="548"/>
                  </a:lnTo>
                  <a:lnTo>
                    <a:pt x="389" y="457"/>
                  </a:lnTo>
                  <a:lnTo>
                    <a:pt x="1" y="251"/>
                  </a:lnTo>
                  <a:lnTo>
                    <a:pt x="206" y="1210"/>
                  </a:lnTo>
                  <a:lnTo>
                    <a:pt x="594" y="1415"/>
                  </a:lnTo>
                  <a:lnTo>
                    <a:pt x="799" y="2465"/>
                  </a:lnTo>
                  <a:lnTo>
                    <a:pt x="1005" y="3424"/>
                  </a:lnTo>
                  <a:lnTo>
                    <a:pt x="1256" y="4588"/>
                  </a:lnTo>
                  <a:lnTo>
                    <a:pt x="868" y="4383"/>
                  </a:lnTo>
                  <a:lnTo>
                    <a:pt x="1073" y="5364"/>
                  </a:lnTo>
                  <a:lnTo>
                    <a:pt x="1461" y="5570"/>
                  </a:lnTo>
                  <a:lnTo>
                    <a:pt x="1644" y="5661"/>
                  </a:lnTo>
                  <a:lnTo>
                    <a:pt x="1735" y="6095"/>
                  </a:lnTo>
                  <a:lnTo>
                    <a:pt x="2511" y="6505"/>
                  </a:lnTo>
                  <a:lnTo>
                    <a:pt x="2397" y="6072"/>
                  </a:lnTo>
                  <a:lnTo>
                    <a:pt x="2397" y="6072"/>
                  </a:lnTo>
                  <a:lnTo>
                    <a:pt x="2717" y="6232"/>
                  </a:lnTo>
                  <a:lnTo>
                    <a:pt x="2808" y="6688"/>
                  </a:lnTo>
                  <a:lnTo>
                    <a:pt x="3584" y="7099"/>
                  </a:lnTo>
                  <a:lnTo>
                    <a:pt x="3493" y="6642"/>
                  </a:lnTo>
                  <a:lnTo>
                    <a:pt x="3516" y="6665"/>
                  </a:lnTo>
                  <a:cubicBezTo>
                    <a:pt x="3685" y="6758"/>
                    <a:pt x="3836" y="6803"/>
                    <a:pt x="3964" y="6803"/>
                  </a:cubicBezTo>
                  <a:cubicBezTo>
                    <a:pt x="4340" y="6803"/>
                    <a:pt x="4525" y="6427"/>
                    <a:pt x="4406" y="5798"/>
                  </a:cubicBezTo>
                  <a:lnTo>
                    <a:pt x="4383" y="5729"/>
                  </a:lnTo>
                  <a:cubicBezTo>
                    <a:pt x="4292" y="5296"/>
                    <a:pt x="4063" y="4816"/>
                    <a:pt x="3767" y="4405"/>
                  </a:cubicBezTo>
                  <a:cubicBezTo>
                    <a:pt x="3858" y="4246"/>
                    <a:pt x="3881" y="3995"/>
                    <a:pt x="3812" y="3652"/>
                  </a:cubicBezTo>
                  <a:lnTo>
                    <a:pt x="3790" y="3584"/>
                  </a:lnTo>
                  <a:cubicBezTo>
                    <a:pt x="3630" y="2808"/>
                    <a:pt x="3013" y="1918"/>
                    <a:pt x="2420" y="1552"/>
                  </a:cubicBezTo>
                  <a:lnTo>
                    <a:pt x="2283" y="1005"/>
                  </a:lnTo>
                  <a:lnTo>
                    <a:pt x="1530" y="594"/>
                  </a:lnTo>
                  <a:lnTo>
                    <a:pt x="1644" y="1141"/>
                  </a:lnTo>
                  <a:lnTo>
                    <a:pt x="1324" y="959"/>
                  </a:lnTo>
                  <a:lnTo>
                    <a:pt x="1210" y="411"/>
                  </a:lnTo>
                  <a:lnTo>
                    <a:pt x="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28"/>
          <p:cNvGrpSpPr/>
          <p:nvPr/>
        </p:nvGrpSpPr>
        <p:grpSpPr>
          <a:xfrm>
            <a:off x="7861916" y="3373038"/>
            <a:ext cx="866472" cy="827759"/>
            <a:chOff x="7861916" y="3373038"/>
            <a:chExt cx="866472" cy="827759"/>
          </a:xfrm>
        </p:grpSpPr>
        <p:sp>
          <p:nvSpPr>
            <p:cNvPr id="198" name="Google Shape;198;p28"/>
            <p:cNvSpPr/>
            <p:nvPr/>
          </p:nvSpPr>
          <p:spPr>
            <a:xfrm>
              <a:off x="7861916" y="3373038"/>
              <a:ext cx="866472" cy="827759"/>
            </a:xfrm>
            <a:custGeom>
              <a:avLst/>
              <a:gdLst/>
              <a:ahLst/>
              <a:cxnLst/>
              <a:rect l="l" t="t" r="r" b="b"/>
              <a:pathLst>
                <a:path w="25448" h="24311" extrusionOk="0">
                  <a:moveTo>
                    <a:pt x="10098" y="307"/>
                  </a:moveTo>
                  <a:cubicBezTo>
                    <a:pt x="3867" y="1751"/>
                    <a:pt x="0" y="7982"/>
                    <a:pt x="1445" y="14213"/>
                  </a:cubicBezTo>
                  <a:lnTo>
                    <a:pt x="1445" y="14213"/>
                  </a:lnTo>
                  <a:cubicBezTo>
                    <a:pt x="2904" y="20443"/>
                    <a:pt x="9120" y="24310"/>
                    <a:pt x="15351" y="22866"/>
                  </a:cubicBezTo>
                  <a:lnTo>
                    <a:pt x="15351" y="22866"/>
                  </a:lnTo>
                  <a:cubicBezTo>
                    <a:pt x="21581" y="21421"/>
                    <a:pt x="25448" y="15190"/>
                    <a:pt x="24003" y="8960"/>
                  </a:cubicBezTo>
                  <a:lnTo>
                    <a:pt x="24003" y="8960"/>
                  </a:lnTo>
                  <a:cubicBezTo>
                    <a:pt x="22763" y="3619"/>
                    <a:pt x="18006" y="0"/>
                    <a:pt x="12739" y="0"/>
                  </a:cubicBezTo>
                  <a:lnTo>
                    <a:pt x="12739" y="0"/>
                  </a:lnTo>
                  <a:cubicBezTo>
                    <a:pt x="11863" y="0"/>
                    <a:pt x="10988" y="103"/>
                    <a:pt x="10098" y="307"/>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8"/>
            <p:cNvSpPr/>
            <p:nvPr/>
          </p:nvSpPr>
          <p:spPr>
            <a:xfrm>
              <a:off x="7932942" y="3437935"/>
              <a:ext cx="724421" cy="659218"/>
            </a:xfrm>
            <a:custGeom>
              <a:avLst/>
              <a:gdLst/>
              <a:ahLst/>
              <a:cxnLst/>
              <a:rect l="l" t="t" r="r" b="b"/>
              <a:pathLst>
                <a:path w="21276" h="19361" extrusionOk="0">
                  <a:moveTo>
                    <a:pt x="10647" y="0"/>
                  </a:moveTo>
                  <a:cubicBezTo>
                    <a:pt x="9922" y="0"/>
                    <a:pt x="9185" y="82"/>
                    <a:pt x="8449" y="254"/>
                  </a:cubicBezTo>
                  <a:cubicBezTo>
                    <a:pt x="3240" y="1465"/>
                    <a:pt x="1" y="6674"/>
                    <a:pt x="1212" y="11869"/>
                  </a:cubicBezTo>
                  <a:cubicBezTo>
                    <a:pt x="2252" y="16340"/>
                    <a:pt x="6237" y="19360"/>
                    <a:pt x="10639" y="19360"/>
                  </a:cubicBezTo>
                  <a:cubicBezTo>
                    <a:pt x="11366" y="19360"/>
                    <a:pt x="12104" y="19278"/>
                    <a:pt x="12841" y="19106"/>
                  </a:cubicBezTo>
                  <a:cubicBezTo>
                    <a:pt x="18036" y="17895"/>
                    <a:pt x="21275" y="12686"/>
                    <a:pt x="20079" y="7491"/>
                  </a:cubicBezTo>
                  <a:cubicBezTo>
                    <a:pt x="19039" y="3020"/>
                    <a:pt x="15043" y="0"/>
                    <a:pt x="10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8"/>
            <p:cNvSpPr/>
            <p:nvPr/>
          </p:nvSpPr>
          <p:spPr>
            <a:xfrm>
              <a:off x="7932465" y="3444098"/>
              <a:ext cx="457598" cy="654972"/>
            </a:xfrm>
            <a:custGeom>
              <a:avLst/>
              <a:gdLst/>
              <a:ahLst/>
              <a:cxnLst/>
              <a:rect l="l" t="t" r="r" b="b"/>
              <a:pathLst>
                <a:path w="13440" h="19237" extrusionOk="0">
                  <a:moveTo>
                    <a:pt x="9062" y="0"/>
                  </a:moveTo>
                  <a:cubicBezTo>
                    <a:pt x="8857" y="29"/>
                    <a:pt x="8653" y="73"/>
                    <a:pt x="8449" y="117"/>
                  </a:cubicBezTo>
                  <a:cubicBezTo>
                    <a:pt x="3254" y="1328"/>
                    <a:pt x="0" y="6537"/>
                    <a:pt x="1211" y="11746"/>
                  </a:cubicBezTo>
                  <a:cubicBezTo>
                    <a:pt x="2251" y="16207"/>
                    <a:pt x="6240" y="19237"/>
                    <a:pt x="10645" y="19237"/>
                  </a:cubicBezTo>
                  <a:cubicBezTo>
                    <a:pt x="11369" y="19237"/>
                    <a:pt x="12105" y="19155"/>
                    <a:pt x="12841" y="18984"/>
                  </a:cubicBezTo>
                  <a:cubicBezTo>
                    <a:pt x="13045" y="18940"/>
                    <a:pt x="13249" y="18882"/>
                    <a:pt x="13439" y="18823"/>
                  </a:cubicBezTo>
                  <a:lnTo>
                    <a:pt x="13439" y="18823"/>
                  </a:lnTo>
                  <a:cubicBezTo>
                    <a:pt x="12908" y="18912"/>
                    <a:pt x="12379" y="18955"/>
                    <a:pt x="11855" y="18955"/>
                  </a:cubicBezTo>
                  <a:cubicBezTo>
                    <a:pt x="7457" y="18955"/>
                    <a:pt x="3467" y="15927"/>
                    <a:pt x="2437" y="11454"/>
                  </a:cubicBezTo>
                  <a:cubicBezTo>
                    <a:pt x="1270" y="6464"/>
                    <a:pt x="4217" y="1459"/>
                    <a:pt x="9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8"/>
            <p:cNvSpPr/>
            <p:nvPr/>
          </p:nvSpPr>
          <p:spPr>
            <a:xfrm>
              <a:off x="8328929" y="3456968"/>
              <a:ext cx="18897" cy="18012"/>
            </a:xfrm>
            <a:custGeom>
              <a:avLst/>
              <a:gdLst/>
              <a:ahLst/>
              <a:cxnLst/>
              <a:rect l="l" t="t" r="r" b="b"/>
              <a:pathLst>
                <a:path w="555" h="529" extrusionOk="0">
                  <a:moveTo>
                    <a:pt x="282" y="0"/>
                  </a:moveTo>
                  <a:cubicBezTo>
                    <a:pt x="146" y="0"/>
                    <a:pt x="29" y="111"/>
                    <a:pt x="15" y="235"/>
                  </a:cubicBezTo>
                  <a:cubicBezTo>
                    <a:pt x="0" y="381"/>
                    <a:pt x="103" y="512"/>
                    <a:pt x="248" y="527"/>
                  </a:cubicBezTo>
                  <a:cubicBezTo>
                    <a:pt x="258" y="528"/>
                    <a:pt x="267" y="528"/>
                    <a:pt x="276" y="528"/>
                  </a:cubicBezTo>
                  <a:cubicBezTo>
                    <a:pt x="411" y="528"/>
                    <a:pt x="527" y="430"/>
                    <a:pt x="540" y="293"/>
                  </a:cubicBezTo>
                  <a:cubicBezTo>
                    <a:pt x="555" y="147"/>
                    <a:pt x="453" y="31"/>
                    <a:pt x="307" y="1"/>
                  </a:cubicBezTo>
                  <a:cubicBezTo>
                    <a:pt x="299" y="1"/>
                    <a:pt x="290" y="0"/>
                    <a:pt x="282" y="0"/>
                  </a:cubicBezTo>
                  <a:close/>
                </a:path>
              </a:pathLst>
            </a:custGeom>
            <a:solidFill>
              <a:srgbClr val="D0D0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p:nvPr/>
          </p:nvSpPr>
          <p:spPr>
            <a:xfrm>
              <a:off x="8222595" y="3404840"/>
              <a:ext cx="396021" cy="362210"/>
            </a:xfrm>
            <a:custGeom>
              <a:avLst/>
              <a:gdLst/>
              <a:ahLst/>
              <a:cxnLst/>
              <a:rect l="l" t="t" r="r" b="b"/>
              <a:pathLst>
                <a:path w="11631" h="10638" extrusionOk="0">
                  <a:moveTo>
                    <a:pt x="11630" y="8449"/>
                  </a:moveTo>
                  <a:cubicBezTo>
                    <a:pt x="10419" y="3240"/>
                    <a:pt x="5195" y="0"/>
                    <a:pt x="1" y="1211"/>
                  </a:cubicBezTo>
                  <a:lnTo>
                    <a:pt x="2190" y="1063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p:nvPr/>
          </p:nvSpPr>
          <p:spPr>
            <a:xfrm>
              <a:off x="8239483" y="3456492"/>
              <a:ext cx="139668" cy="450260"/>
            </a:xfrm>
            <a:custGeom>
              <a:avLst/>
              <a:gdLst/>
              <a:ahLst/>
              <a:cxnLst/>
              <a:rect l="l" t="t" r="r" b="b"/>
              <a:pathLst>
                <a:path w="4102" h="13224" extrusionOk="0">
                  <a:moveTo>
                    <a:pt x="1" y="1"/>
                  </a:moveTo>
                  <a:lnTo>
                    <a:pt x="1621" y="9675"/>
                  </a:lnTo>
                  <a:lnTo>
                    <a:pt x="1241" y="12477"/>
                  </a:lnTo>
                  <a:cubicBezTo>
                    <a:pt x="1176" y="12879"/>
                    <a:pt x="1503" y="13223"/>
                    <a:pt x="1884" y="13223"/>
                  </a:cubicBezTo>
                  <a:cubicBezTo>
                    <a:pt x="1932" y="13223"/>
                    <a:pt x="1980" y="13218"/>
                    <a:pt x="2029" y="13206"/>
                  </a:cubicBezTo>
                  <a:lnTo>
                    <a:pt x="3459" y="12871"/>
                  </a:lnTo>
                  <a:cubicBezTo>
                    <a:pt x="3897" y="12768"/>
                    <a:pt x="4101" y="12272"/>
                    <a:pt x="3868" y="11893"/>
                  </a:cubicBezTo>
                  <a:lnTo>
                    <a:pt x="2394" y="950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p:nvPr/>
          </p:nvSpPr>
          <p:spPr>
            <a:xfrm>
              <a:off x="8230051" y="3455028"/>
              <a:ext cx="139634" cy="453121"/>
            </a:xfrm>
            <a:custGeom>
              <a:avLst/>
              <a:gdLst/>
              <a:ahLst/>
              <a:cxnLst/>
              <a:rect l="l" t="t" r="r" b="b"/>
              <a:pathLst>
                <a:path w="4101" h="13308" extrusionOk="0">
                  <a:moveTo>
                    <a:pt x="3867" y="11892"/>
                  </a:moveTo>
                  <a:lnTo>
                    <a:pt x="2394" y="9499"/>
                  </a:lnTo>
                  <a:lnTo>
                    <a:pt x="1" y="0"/>
                  </a:lnTo>
                  <a:lnTo>
                    <a:pt x="1620" y="9674"/>
                  </a:lnTo>
                  <a:lnTo>
                    <a:pt x="1241" y="12476"/>
                  </a:lnTo>
                  <a:cubicBezTo>
                    <a:pt x="1183" y="12928"/>
                    <a:pt x="1591" y="13308"/>
                    <a:pt x="2044" y="13205"/>
                  </a:cubicBezTo>
                  <a:lnTo>
                    <a:pt x="3459" y="12870"/>
                  </a:lnTo>
                  <a:cubicBezTo>
                    <a:pt x="3897" y="12768"/>
                    <a:pt x="4101" y="12272"/>
                    <a:pt x="3867" y="118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8"/>
            <p:cNvSpPr/>
            <p:nvPr/>
          </p:nvSpPr>
          <p:spPr>
            <a:xfrm>
              <a:off x="8241492" y="3718326"/>
              <a:ext cx="107832" cy="103372"/>
            </a:xfrm>
            <a:custGeom>
              <a:avLst/>
              <a:gdLst/>
              <a:ahLst/>
              <a:cxnLst/>
              <a:rect l="l" t="t" r="r" b="b"/>
              <a:pathLst>
                <a:path w="3167" h="3036" extrusionOk="0">
                  <a:moveTo>
                    <a:pt x="1255" y="44"/>
                  </a:moveTo>
                  <a:cubicBezTo>
                    <a:pt x="482" y="219"/>
                    <a:pt x="0" y="993"/>
                    <a:pt x="175" y="1766"/>
                  </a:cubicBezTo>
                  <a:lnTo>
                    <a:pt x="175" y="1766"/>
                  </a:lnTo>
                  <a:cubicBezTo>
                    <a:pt x="350" y="2540"/>
                    <a:pt x="1124" y="3036"/>
                    <a:pt x="1912" y="2846"/>
                  </a:cubicBezTo>
                  <a:lnTo>
                    <a:pt x="1912" y="2846"/>
                  </a:lnTo>
                  <a:cubicBezTo>
                    <a:pt x="2685" y="2671"/>
                    <a:pt x="3167" y="1898"/>
                    <a:pt x="2977" y="1124"/>
                  </a:cubicBezTo>
                  <a:lnTo>
                    <a:pt x="2977" y="1124"/>
                  </a:lnTo>
                  <a:cubicBezTo>
                    <a:pt x="2831" y="453"/>
                    <a:pt x="2233" y="1"/>
                    <a:pt x="1576" y="1"/>
                  </a:cubicBezTo>
                  <a:lnTo>
                    <a:pt x="1576" y="1"/>
                  </a:lnTo>
                  <a:cubicBezTo>
                    <a:pt x="1474" y="1"/>
                    <a:pt x="1357" y="15"/>
                    <a:pt x="1255" y="44"/>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8"/>
            <p:cNvSpPr/>
            <p:nvPr/>
          </p:nvSpPr>
          <p:spPr>
            <a:xfrm>
              <a:off x="7911594" y="3383968"/>
              <a:ext cx="767118" cy="767118"/>
            </a:xfrm>
            <a:custGeom>
              <a:avLst/>
              <a:gdLst/>
              <a:ahLst/>
              <a:cxnLst/>
              <a:rect l="l" t="t" r="r" b="b"/>
              <a:pathLst>
                <a:path w="22530" h="22530" extrusionOk="0">
                  <a:moveTo>
                    <a:pt x="13468" y="20691"/>
                  </a:moveTo>
                  <a:cubicBezTo>
                    <a:pt x="8259" y="21902"/>
                    <a:pt x="3050" y="18663"/>
                    <a:pt x="1839" y="13454"/>
                  </a:cubicBezTo>
                  <a:cubicBezTo>
                    <a:pt x="628" y="8259"/>
                    <a:pt x="3867" y="3050"/>
                    <a:pt x="9076" y="1839"/>
                  </a:cubicBezTo>
                  <a:cubicBezTo>
                    <a:pt x="14271" y="628"/>
                    <a:pt x="19495" y="3867"/>
                    <a:pt x="20706" y="9076"/>
                  </a:cubicBezTo>
                  <a:cubicBezTo>
                    <a:pt x="21902" y="14271"/>
                    <a:pt x="18663" y="19480"/>
                    <a:pt x="13468" y="20691"/>
                  </a:cubicBezTo>
                  <a:close/>
                  <a:moveTo>
                    <a:pt x="8945" y="1285"/>
                  </a:moveTo>
                  <a:cubicBezTo>
                    <a:pt x="3444" y="2554"/>
                    <a:pt x="1" y="8084"/>
                    <a:pt x="1285" y="13585"/>
                  </a:cubicBezTo>
                  <a:cubicBezTo>
                    <a:pt x="2569" y="19101"/>
                    <a:pt x="8084" y="22530"/>
                    <a:pt x="13585" y="21246"/>
                  </a:cubicBezTo>
                  <a:cubicBezTo>
                    <a:pt x="19101" y="19976"/>
                    <a:pt x="22530" y="14446"/>
                    <a:pt x="21260" y="8945"/>
                  </a:cubicBezTo>
                  <a:cubicBezTo>
                    <a:pt x="19976" y="3429"/>
                    <a:pt x="14446" y="0"/>
                    <a:pt x="8945" y="12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8270297" y="3743523"/>
              <a:ext cx="49233" cy="44568"/>
            </a:xfrm>
            <a:custGeom>
              <a:avLst/>
              <a:gdLst/>
              <a:ahLst/>
              <a:cxnLst/>
              <a:rect l="l" t="t" r="r" b="b"/>
              <a:pathLst>
                <a:path w="1446" h="1309" extrusionOk="0">
                  <a:moveTo>
                    <a:pt x="726" y="0"/>
                  </a:moveTo>
                  <a:cubicBezTo>
                    <a:pt x="674" y="0"/>
                    <a:pt x="622" y="6"/>
                    <a:pt x="570" y="19"/>
                  </a:cubicBezTo>
                  <a:cubicBezTo>
                    <a:pt x="219" y="92"/>
                    <a:pt x="1" y="443"/>
                    <a:pt x="88" y="807"/>
                  </a:cubicBezTo>
                  <a:cubicBezTo>
                    <a:pt x="150" y="1105"/>
                    <a:pt x="413" y="1308"/>
                    <a:pt x="706" y="1308"/>
                  </a:cubicBezTo>
                  <a:cubicBezTo>
                    <a:pt x="757" y="1308"/>
                    <a:pt x="809" y="1302"/>
                    <a:pt x="862" y="1289"/>
                  </a:cubicBezTo>
                  <a:cubicBezTo>
                    <a:pt x="1226" y="1201"/>
                    <a:pt x="1445" y="851"/>
                    <a:pt x="1358" y="501"/>
                  </a:cubicBezTo>
                  <a:cubicBezTo>
                    <a:pt x="1283" y="203"/>
                    <a:pt x="1019"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28"/>
          <p:cNvGrpSpPr/>
          <p:nvPr/>
        </p:nvGrpSpPr>
        <p:grpSpPr>
          <a:xfrm>
            <a:off x="7976125" y="371097"/>
            <a:ext cx="598853" cy="643961"/>
            <a:chOff x="-2932090" y="-176096"/>
            <a:chExt cx="1259947" cy="1354852"/>
          </a:xfrm>
        </p:grpSpPr>
        <p:sp>
          <p:nvSpPr>
            <p:cNvPr id="209" name="Google Shape;209;p28"/>
            <p:cNvSpPr/>
            <p:nvPr/>
          </p:nvSpPr>
          <p:spPr>
            <a:xfrm>
              <a:off x="-2932090" y="-145328"/>
              <a:ext cx="1155584" cy="1324083"/>
            </a:xfrm>
            <a:custGeom>
              <a:avLst/>
              <a:gdLst/>
              <a:ahLst/>
              <a:cxnLst/>
              <a:rect l="l" t="t" r="r" b="b"/>
              <a:pathLst>
                <a:path w="11117" h="12738" extrusionOk="0">
                  <a:moveTo>
                    <a:pt x="1621" y="823"/>
                  </a:moveTo>
                  <a:lnTo>
                    <a:pt x="1621" y="823"/>
                  </a:lnTo>
                  <a:cubicBezTo>
                    <a:pt x="1" y="2124"/>
                    <a:pt x="411" y="5479"/>
                    <a:pt x="2557" y="8401"/>
                  </a:cubicBezTo>
                  <a:lnTo>
                    <a:pt x="2557" y="8401"/>
                  </a:lnTo>
                  <a:cubicBezTo>
                    <a:pt x="4703" y="11345"/>
                    <a:pt x="7784" y="12737"/>
                    <a:pt x="9519" y="11573"/>
                  </a:cubicBezTo>
                  <a:lnTo>
                    <a:pt x="9519" y="11573"/>
                  </a:lnTo>
                  <a:lnTo>
                    <a:pt x="9519" y="11573"/>
                  </a:lnTo>
                  <a:lnTo>
                    <a:pt x="10455" y="10889"/>
                  </a:lnTo>
                  <a:lnTo>
                    <a:pt x="10295" y="10660"/>
                  </a:lnTo>
                  <a:cubicBezTo>
                    <a:pt x="11117" y="9085"/>
                    <a:pt x="10546" y="6323"/>
                    <a:pt x="8743" y="3881"/>
                  </a:cubicBezTo>
                  <a:lnTo>
                    <a:pt x="8743" y="3881"/>
                  </a:lnTo>
                  <a:cubicBezTo>
                    <a:pt x="6917" y="1393"/>
                    <a:pt x="4429" y="1"/>
                    <a:pt x="2648" y="343"/>
                  </a:cubicBezTo>
                  <a:lnTo>
                    <a:pt x="2648" y="343"/>
                  </a:lnTo>
                  <a:lnTo>
                    <a:pt x="2511" y="16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8"/>
            <p:cNvSpPr/>
            <p:nvPr/>
          </p:nvSpPr>
          <p:spPr>
            <a:xfrm>
              <a:off x="-2849037" y="-176096"/>
              <a:ext cx="1176894" cy="1295498"/>
            </a:xfrm>
            <a:custGeom>
              <a:avLst/>
              <a:gdLst/>
              <a:ahLst/>
              <a:cxnLst/>
              <a:rect l="l" t="t" r="r" b="b"/>
              <a:pathLst>
                <a:path w="11322" h="12463" extrusionOk="0">
                  <a:moveTo>
                    <a:pt x="1712" y="457"/>
                  </a:moveTo>
                  <a:cubicBezTo>
                    <a:pt x="0" y="1712"/>
                    <a:pt x="389" y="5136"/>
                    <a:pt x="2580" y="8103"/>
                  </a:cubicBezTo>
                  <a:lnTo>
                    <a:pt x="2580" y="8103"/>
                  </a:lnTo>
                  <a:cubicBezTo>
                    <a:pt x="4748" y="11070"/>
                    <a:pt x="7898" y="12463"/>
                    <a:pt x="9610" y="11230"/>
                  </a:cubicBezTo>
                  <a:lnTo>
                    <a:pt x="9610" y="11230"/>
                  </a:lnTo>
                  <a:cubicBezTo>
                    <a:pt x="11322" y="9975"/>
                    <a:pt x="10934" y="6551"/>
                    <a:pt x="8765" y="3561"/>
                  </a:cubicBezTo>
                  <a:lnTo>
                    <a:pt x="8765" y="3561"/>
                  </a:lnTo>
                  <a:cubicBezTo>
                    <a:pt x="7122" y="1347"/>
                    <a:pt x="4931" y="0"/>
                    <a:pt x="3219" y="0"/>
                  </a:cubicBezTo>
                  <a:lnTo>
                    <a:pt x="3219" y="0"/>
                  </a:lnTo>
                  <a:cubicBezTo>
                    <a:pt x="2671" y="0"/>
                    <a:pt x="2146" y="137"/>
                    <a:pt x="1712" y="4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8"/>
            <p:cNvSpPr/>
            <p:nvPr/>
          </p:nvSpPr>
          <p:spPr>
            <a:xfrm>
              <a:off x="-2718583" y="-59884"/>
              <a:ext cx="935008" cy="1032199"/>
            </a:xfrm>
            <a:custGeom>
              <a:avLst/>
              <a:gdLst/>
              <a:ahLst/>
              <a:cxnLst/>
              <a:rect l="l" t="t" r="r" b="b"/>
              <a:pathLst>
                <a:path w="8995" h="9930" extrusionOk="0">
                  <a:moveTo>
                    <a:pt x="1370" y="366"/>
                  </a:moveTo>
                  <a:cubicBezTo>
                    <a:pt x="1" y="1370"/>
                    <a:pt x="320" y="4086"/>
                    <a:pt x="2055" y="6460"/>
                  </a:cubicBezTo>
                  <a:lnTo>
                    <a:pt x="2055" y="6460"/>
                  </a:lnTo>
                  <a:cubicBezTo>
                    <a:pt x="3790" y="8811"/>
                    <a:pt x="6278" y="9930"/>
                    <a:pt x="7647" y="8925"/>
                  </a:cubicBezTo>
                  <a:lnTo>
                    <a:pt x="7647" y="8925"/>
                  </a:lnTo>
                  <a:cubicBezTo>
                    <a:pt x="8994" y="7921"/>
                    <a:pt x="8697" y="5205"/>
                    <a:pt x="6963" y="2854"/>
                  </a:cubicBezTo>
                  <a:lnTo>
                    <a:pt x="6963" y="2854"/>
                  </a:lnTo>
                  <a:cubicBezTo>
                    <a:pt x="5662" y="1073"/>
                    <a:pt x="3927" y="1"/>
                    <a:pt x="2580" y="1"/>
                  </a:cubicBezTo>
                  <a:lnTo>
                    <a:pt x="2580" y="1"/>
                  </a:lnTo>
                  <a:cubicBezTo>
                    <a:pt x="2124" y="1"/>
                    <a:pt x="1713" y="115"/>
                    <a:pt x="1370" y="366"/>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8"/>
            <p:cNvSpPr/>
            <p:nvPr/>
          </p:nvSpPr>
          <p:spPr>
            <a:xfrm>
              <a:off x="-2690102" y="-34417"/>
              <a:ext cx="880331" cy="914842"/>
            </a:xfrm>
            <a:custGeom>
              <a:avLst/>
              <a:gdLst/>
              <a:ahLst/>
              <a:cxnLst/>
              <a:rect l="l" t="t" r="r" b="b"/>
              <a:pathLst>
                <a:path w="8469" h="8801" extrusionOk="0">
                  <a:moveTo>
                    <a:pt x="2310" y="27"/>
                  </a:moveTo>
                  <a:cubicBezTo>
                    <a:pt x="3574" y="27"/>
                    <a:pt x="5228" y="1068"/>
                    <a:pt x="6460" y="2769"/>
                  </a:cubicBezTo>
                  <a:cubicBezTo>
                    <a:pt x="8104" y="5005"/>
                    <a:pt x="8446" y="7562"/>
                    <a:pt x="7214" y="8452"/>
                  </a:cubicBezTo>
                  <a:cubicBezTo>
                    <a:pt x="6918" y="8671"/>
                    <a:pt x="6558" y="8774"/>
                    <a:pt x="6160" y="8774"/>
                  </a:cubicBezTo>
                  <a:cubicBezTo>
                    <a:pt x="4895" y="8774"/>
                    <a:pt x="3236" y="7733"/>
                    <a:pt x="1987" y="6033"/>
                  </a:cubicBezTo>
                  <a:cubicBezTo>
                    <a:pt x="366" y="3819"/>
                    <a:pt x="24" y="1262"/>
                    <a:pt x="1256" y="349"/>
                  </a:cubicBezTo>
                  <a:cubicBezTo>
                    <a:pt x="1552" y="130"/>
                    <a:pt x="1911" y="27"/>
                    <a:pt x="2310" y="27"/>
                  </a:cubicBezTo>
                  <a:close/>
                  <a:moveTo>
                    <a:pt x="2310" y="1"/>
                  </a:moveTo>
                  <a:cubicBezTo>
                    <a:pt x="1904" y="1"/>
                    <a:pt x="1537" y="106"/>
                    <a:pt x="1233" y="326"/>
                  </a:cubicBezTo>
                  <a:cubicBezTo>
                    <a:pt x="1" y="1239"/>
                    <a:pt x="320" y="3819"/>
                    <a:pt x="1964" y="6055"/>
                  </a:cubicBezTo>
                  <a:cubicBezTo>
                    <a:pt x="3227" y="7769"/>
                    <a:pt x="4885" y="8800"/>
                    <a:pt x="6150" y="8800"/>
                  </a:cubicBezTo>
                  <a:cubicBezTo>
                    <a:pt x="6553" y="8800"/>
                    <a:pt x="6916" y="8695"/>
                    <a:pt x="7214" y="8475"/>
                  </a:cubicBezTo>
                  <a:cubicBezTo>
                    <a:pt x="8469" y="7562"/>
                    <a:pt x="8149" y="4983"/>
                    <a:pt x="6506" y="2746"/>
                  </a:cubicBezTo>
                  <a:cubicBezTo>
                    <a:pt x="5242" y="1032"/>
                    <a:pt x="3585" y="1"/>
                    <a:pt x="2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8"/>
            <p:cNvSpPr/>
            <p:nvPr/>
          </p:nvSpPr>
          <p:spPr>
            <a:xfrm>
              <a:off x="-2469423" y="54042"/>
              <a:ext cx="470362" cy="737923"/>
            </a:xfrm>
            <a:custGeom>
              <a:avLst/>
              <a:gdLst/>
              <a:ahLst/>
              <a:cxnLst/>
              <a:rect l="l" t="t" r="r" b="b"/>
              <a:pathLst>
                <a:path w="4525" h="7099" extrusionOk="0">
                  <a:moveTo>
                    <a:pt x="1347" y="1826"/>
                  </a:moveTo>
                  <a:lnTo>
                    <a:pt x="1507" y="1918"/>
                  </a:lnTo>
                  <a:lnTo>
                    <a:pt x="2534" y="2465"/>
                  </a:lnTo>
                  <a:cubicBezTo>
                    <a:pt x="2762" y="2579"/>
                    <a:pt x="2968" y="2899"/>
                    <a:pt x="3036" y="3173"/>
                  </a:cubicBezTo>
                  <a:lnTo>
                    <a:pt x="3036" y="3241"/>
                  </a:lnTo>
                  <a:cubicBezTo>
                    <a:pt x="3087" y="3444"/>
                    <a:pt x="3025" y="3559"/>
                    <a:pt x="2906" y="3559"/>
                  </a:cubicBezTo>
                  <a:cubicBezTo>
                    <a:pt x="2865" y="3559"/>
                    <a:pt x="2816" y="3545"/>
                    <a:pt x="2762" y="3515"/>
                  </a:cubicBezTo>
                  <a:lnTo>
                    <a:pt x="1575" y="2876"/>
                  </a:lnTo>
                  <a:lnTo>
                    <a:pt x="1347" y="1826"/>
                  </a:lnTo>
                  <a:close/>
                  <a:moveTo>
                    <a:pt x="1781" y="3835"/>
                  </a:moveTo>
                  <a:lnTo>
                    <a:pt x="2968" y="4497"/>
                  </a:lnTo>
                  <a:lnTo>
                    <a:pt x="3059" y="4542"/>
                  </a:lnTo>
                  <a:cubicBezTo>
                    <a:pt x="3310" y="4657"/>
                    <a:pt x="3538" y="5022"/>
                    <a:pt x="3607" y="5319"/>
                  </a:cubicBezTo>
                  <a:lnTo>
                    <a:pt x="3630" y="5387"/>
                  </a:lnTo>
                  <a:cubicBezTo>
                    <a:pt x="3682" y="5613"/>
                    <a:pt x="3601" y="5747"/>
                    <a:pt x="3459" y="5747"/>
                  </a:cubicBezTo>
                  <a:cubicBezTo>
                    <a:pt x="3415" y="5747"/>
                    <a:pt x="3364" y="5734"/>
                    <a:pt x="3310" y="5707"/>
                  </a:cubicBezTo>
                  <a:lnTo>
                    <a:pt x="2192" y="5090"/>
                  </a:lnTo>
                  <a:lnTo>
                    <a:pt x="2032" y="4999"/>
                  </a:lnTo>
                  <a:lnTo>
                    <a:pt x="1781" y="3835"/>
                  </a:lnTo>
                  <a:close/>
                  <a:moveTo>
                    <a:pt x="434" y="0"/>
                  </a:moveTo>
                  <a:lnTo>
                    <a:pt x="548" y="548"/>
                  </a:lnTo>
                  <a:lnTo>
                    <a:pt x="389" y="457"/>
                  </a:lnTo>
                  <a:lnTo>
                    <a:pt x="1" y="251"/>
                  </a:lnTo>
                  <a:lnTo>
                    <a:pt x="206" y="1210"/>
                  </a:lnTo>
                  <a:lnTo>
                    <a:pt x="594" y="1415"/>
                  </a:lnTo>
                  <a:lnTo>
                    <a:pt x="799" y="2465"/>
                  </a:lnTo>
                  <a:lnTo>
                    <a:pt x="1005" y="3424"/>
                  </a:lnTo>
                  <a:lnTo>
                    <a:pt x="1256" y="4588"/>
                  </a:lnTo>
                  <a:lnTo>
                    <a:pt x="868" y="4383"/>
                  </a:lnTo>
                  <a:lnTo>
                    <a:pt x="1073" y="5364"/>
                  </a:lnTo>
                  <a:lnTo>
                    <a:pt x="1461" y="5570"/>
                  </a:lnTo>
                  <a:lnTo>
                    <a:pt x="1644" y="5661"/>
                  </a:lnTo>
                  <a:lnTo>
                    <a:pt x="1735" y="6095"/>
                  </a:lnTo>
                  <a:lnTo>
                    <a:pt x="2511" y="6505"/>
                  </a:lnTo>
                  <a:lnTo>
                    <a:pt x="2397" y="6072"/>
                  </a:lnTo>
                  <a:lnTo>
                    <a:pt x="2397" y="6072"/>
                  </a:lnTo>
                  <a:lnTo>
                    <a:pt x="2717" y="6232"/>
                  </a:lnTo>
                  <a:lnTo>
                    <a:pt x="2808" y="6688"/>
                  </a:lnTo>
                  <a:lnTo>
                    <a:pt x="3584" y="7099"/>
                  </a:lnTo>
                  <a:lnTo>
                    <a:pt x="3493" y="6642"/>
                  </a:lnTo>
                  <a:lnTo>
                    <a:pt x="3516" y="6665"/>
                  </a:lnTo>
                  <a:cubicBezTo>
                    <a:pt x="3685" y="6758"/>
                    <a:pt x="3836" y="6803"/>
                    <a:pt x="3964" y="6803"/>
                  </a:cubicBezTo>
                  <a:cubicBezTo>
                    <a:pt x="4340" y="6803"/>
                    <a:pt x="4525" y="6427"/>
                    <a:pt x="4406" y="5798"/>
                  </a:cubicBezTo>
                  <a:lnTo>
                    <a:pt x="4383" y="5729"/>
                  </a:lnTo>
                  <a:cubicBezTo>
                    <a:pt x="4292" y="5296"/>
                    <a:pt x="4063" y="4816"/>
                    <a:pt x="3767" y="4405"/>
                  </a:cubicBezTo>
                  <a:cubicBezTo>
                    <a:pt x="3858" y="4246"/>
                    <a:pt x="3881" y="3995"/>
                    <a:pt x="3812" y="3652"/>
                  </a:cubicBezTo>
                  <a:lnTo>
                    <a:pt x="3790" y="3584"/>
                  </a:lnTo>
                  <a:cubicBezTo>
                    <a:pt x="3630" y="2808"/>
                    <a:pt x="3013" y="1918"/>
                    <a:pt x="2420" y="1552"/>
                  </a:cubicBezTo>
                  <a:lnTo>
                    <a:pt x="2283" y="1005"/>
                  </a:lnTo>
                  <a:lnTo>
                    <a:pt x="1530" y="594"/>
                  </a:lnTo>
                  <a:lnTo>
                    <a:pt x="1644" y="1141"/>
                  </a:lnTo>
                  <a:lnTo>
                    <a:pt x="1324" y="959"/>
                  </a:lnTo>
                  <a:lnTo>
                    <a:pt x="1210" y="411"/>
                  </a:lnTo>
                  <a:lnTo>
                    <a:pt x="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28"/>
          <p:cNvGrpSpPr/>
          <p:nvPr/>
        </p:nvGrpSpPr>
        <p:grpSpPr>
          <a:xfrm>
            <a:off x="5650024" y="1711081"/>
            <a:ext cx="2059508" cy="2790789"/>
            <a:chOff x="5802424" y="1711081"/>
            <a:chExt cx="2059508" cy="2790789"/>
          </a:xfrm>
        </p:grpSpPr>
        <p:grpSp>
          <p:nvGrpSpPr>
            <p:cNvPr id="215" name="Google Shape;215;p28"/>
            <p:cNvGrpSpPr/>
            <p:nvPr/>
          </p:nvGrpSpPr>
          <p:grpSpPr>
            <a:xfrm>
              <a:off x="6342663" y="1711081"/>
              <a:ext cx="979007" cy="1706662"/>
              <a:chOff x="213575" y="419800"/>
              <a:chExt cx="1056786" cy="1842252"/>
            </a:xfrm>
          </p:grpSpPr>
          <p:sp>
            <p:nvSpPr>
              <p:cNvPr id="216" name="Google Shape;216;p28"/>
              <p:cNvSpPr/>
              <p:nvPr/>
            </p:nvSpPr>
            <p:spPr>
              <a:xfrm>
                <a:off x="213575" y="1234313"/>
                <a:ext cx="1056773" cy="595495"/>
              </a:xfrm>
              <a:custGeom>
                <a:avLst/>
                <a:gdLst/>
                <a:ahLst/>
                <a:cxnLst/>
                <a:rect l="l" t="t" r="r" b="b"/>
                <a:pathLst>
                  <a:path w="33258" h="18741" extrusionOk="0">
                    <a:moveTo>
                      <a:pt x="1" y="8651"/>
                    </a:moveTo>
                    <a:lnTo>
                      <a:pt x="16161" y="18740"/>
                    </a:lnTo>
                    <a:lnTo>
                      <a:pt x="33257" y="8902"/>
                    </a:lnTo>
                    <a:lnTo>
                      <a:pt x="16161" y="1"/>
                    </a:ln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a:off x="213575" y="1505585"/>
                <a:ext cx="1056773" cy="756467"/>
              </a:xfrm>
              <a:custGeom>
                <a:avLst/>
                <a:gdLst/>
                <a:ahLst/>
                <a:cxnLst/>
                <a:rect l="l" t="t" r="r" b="b"/>
                <a:pathLst>
                  <a:path w="33258" h="23807" extrusionOk="0">
                    <a:moveTo>
                      <a:pt x="46" y="0"/>
                    </a:moveTo>
                    <a:lnTo>
                      <a:pt x="1" y="114"/>
                    </a:lnTo>
                    <a:lnTo>
                      <a:pt x="16161" y="10203"/>
                    </a:lnTo>
                    <a:lnTo>
                      <a:pt x="16161" y="23807"/>
                    </a:lnTo>
                    <a:lnTo>
                      <a:pt x="16321" y="23579"/>
                    </a:lnTo>
                    <a:lnTo>
                      <a:pt x="16321" y="10203"/>
                    </a:lnTo>
                    <a:lnTo>
                      <a:pt x="33257" y="365"/>
                    </a:lnTo>
                    <a:lnTo>
                      <a:pt x="33189" y="251"/>
                    </a:lnTo>
                    <a:lnTo>
                      <a:pt x="16161" y="10043"/>
                    </a:lnTo>
                    <a:lnTo>
                      <a:pt x="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213575" y="1502562"/>
                <a:ext cx="513516" cy="752845"/>
              </a:xfrm>
              <a:custGeom>
                <a:avLst/>
                <a:gdLst/>
                <a:ahLst/>
                <a:cxnLst/>
                <a:rect l="l" t="t" r="r" b="b"/>
                <a:pathLst>
                  <a:path w="16161" h="23693" extrusionOk="0">
                    <a:moveTo>
                      <a:pt x="16161" y="23693"/>
                    </a:moveTo>
                    <a:lnTo>
                      <a:pt x="16161" y="10089"/>
                    </a:lnTo>
                    <a:lnTo>
                      <a:pt x="1" y="0"/>
                    </a:ln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727072" y="1510538"/>
                <a:ext cx="543289" cy="744870"/>
              </a:xfrm>
              <a:custGeom>
                <a:avLst/>
                <a:gdLst/>
                <a:ahLst/>
                <a:cxnLst/>
                <a:rect l="l" t="t" r="r" b="b"/>
                <a:pathLst>
                  <a:path w="17098" h="23442" extrusionOk="0">
                    <a:moveTo>
                      <a:pt x="1" y="9838"/>
                    </a:moveTo>
                    <a:lnTo>
                      <a:pt x="1" y="23442"/>
                    </a:lnTo>
                    <a:lnTo>
                      <a:pt x="17097" y="0"/>
                    </a:ln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213575" y="419800"/>
                <a:ext cx="513516" cy="1409984"/>
              </a:xfrm>
              <a:custGeom>
                <a:avLst/>
                <a:gdLst/>
                <a:ahLst/>
                <a:cxnLst/>
                <a:rect l="l" t="t" r="r" b="b"/>
                <a:pathLst>
                  <a:path w="16161" h="44374" extrusionOk="0">
                    <a:moveTo>
                      <a:pt x="16161" y="1"/>
                    </a:moveTo>
                    <a:lnTo>
                      <a:pt x="1" y="34284"/>
                    </a:lnTo>
                    <a:lnTo>
                      <a:pt x="16161" y="44373"/>
                    </a:lnTo>
                    <a:close/>
                  </a:path>
                </a:pathLst>
              </a:custGeom>
              <a:solidFill>
                <a:srgbClr val="5992FD">
                  <a:alpha val="4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727072" y="419800"/>
                <a:ext cx="543289" cy="1409984"/>
              </a:xfrm>
              <a:custGeom>
                <a:avLst/>
                <a:gdLst/>
                <a:ahLst/>
                <a:cxnLst/>
                <a:rect l="l" t="t" r="r" b="b"/>
                <a:pathLst>
                  <a:path w="17098" h="44374" extrusionOk="0">
                    <a:moveTo>
                      <a:pt x="1" y="1"/>
                    </a:moveTo>
                    <a:lnTo>
                      <a:pt x="1" y="44373"/>
                    </a:lnTo>
                    <a:lnTo>
                      <a:pt x="17097" y="34535"/>
                    </a:lnTo>
                    <a:close/>
                  </a:path>
                </a:pathLst>
              </a:custGeom>
              <a:solidFill>
                <a:srgbClr val="5992FD">
                  <a:alpha val="31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28"/>
            <p:cNvGrpSpPr/>
            <p:nvPr/>
          </p:nvGrpSpPr>
          <p:grpSpPr>
            <a:xfrm>
              <a:off x="5802424" y="3497982"/>
              <a:ext cx="2059508" cy="1003889"/>
              <a:chOff x="5802424" y="3497982"/>
              <a:chExt cx="2059508" cy="1003889"/>
            </a:xfrm>
          </p:grpSpPr>
          <p:sp>
            <p:nvSpPr>
              <p:cNvPr id="223" name="Google Shape;223;p28"/>
              <p:cNvSpPr/>
              <p:nvPr/>
            </p:nvSpPr>
            <p:spPr>
              <a:xfrm>
                <a:off x="6644743" y="3651243"/>
                <a:ext cx="374871" cy="139244"/>
              </a:xfrm>
              <a:custGeom>
                <a:avLst/>
                <a:gdLst/>
                <a:ahLst/>
                <a:cxnLst/>
                <a:rect l="l" t="t" r="r" b="b"/>
                <a:pathLst>
                  <a:path w="13399" h="4977" extrusionOk="0">
                    <a:moveTo>
                      <a:pt x="6711" y="1"/>
                    </a:moveTo>
                    <a:cubicBezTo>
                      <a:pt x="3013" y="1"/>
                      <a:pt x="0" y="1119"/>
                      <a:pt x="0" y="2489"/>
                    </a:cubicBezTo>
                    <a:cubicBezTo>
                      <a:pt x="0" y="3858"/>
                      <a:pt x="3013" y="4977"/>
                      <a:pt x="6711" y="4977"/>
                    </a:cubicBezTo>
                    <a:cubicBezTo>
                      <a:pt x="10409" y="4977"/>
                      <a:pt x="13399" y="3858"/>
                      <a:pt x="13399" y="2489"/>
                    </a:cubicBezTo>
                    <a:cubicBezTo>
                      <a:pt x="13399" y="1119"/>
                      <a:pt x="10409" y="1"/>
                      <a:pt x="6711" y="1"/>
                    </a:cubicBezTo>
                    <a:close/>
                  </a:path>
                </a:pathLst>
              </a:custGeom>
              <a:solidFill>
                <a:srgbClr val="0C0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5802424" y="3676786"/>
                <a:ext cx="2059508" cy="825084"/>
              </a:xfrm>
              <a:custGeom>
                <a:avLst/>
                <a:gdLst/>
                <a:ahLst/>
                <a:cxnLst/>
                <a:rect l="l" t="t" r="r" b="b"/>
                <a:pathLst>
                  <a:path w="73613" h="29491" extrusionOk="0">
                    <a:moveTo>
                      <a:pt x="1" y="14746"/>
                    </a:moveTo>
                    <a:cubicBezTo>
                      <a:pt x="1" y="22872"/>
                      <a:pt x="16481" y="29491"/>
                      <a:pt x="36818" y="29491"/>
                    </a:cubicBezTo>
                    <a:lnTo>
                      <a:pt x="36818" y="29491"/>
                    </a:lnTo>
                    <a:cubicBezTo>
                      <a:pt x="57132" y="29491"/>
                      <a:pt x="73612" y="22872"/>
                      <a:pt x="73612" y="14746"/>
                    </a:cubicBezTo>
                    <a:lnTo>
                      <a:pt x="73612" y="14746"/>
                    </a:lnTo>
                    <a:cubicBezTo>
                      <a:pt x="73612" y="6597"/>
                      <a:pt x="57132" y="1"/>
                      <a:pt x="36818" y="1"/>
                    </a:cubicBezTo>
                    <a:lnTo>
                      <a:pt x="36818" y="1"/>
                    </a:lnTo>
                    <a:cubicBezTo>
                      <a:pt x="16481" y="1"/>
                      <a:pt x="1" y="6597"/>
                      <a:pt x="1" y="147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5970373" y="3724683"/>
                <a:ext cx="1728086" cy="705676"/>
              </a:xfrm>
              <a:custGeom>
                <a:avLst/>
                <a:gdLst/>
                <a:ahLst/>
                <a:cxnLst/>
                <a:rect l="l" t="t" r="r" b="b"/>
                <a:pathLst>
                  <a:path w="61767" h="25223" extrusionOk="0">
                    <a:moveTo>
                      <a:pt x="7259" y="4497"/>
                    </a:moveTo>
                    <a:lnTo>
                      <a:pt x="1" y="4497"/>
                    </a:lnTo>
                    <a:lnTo>
                      <a:pt x="1" y="12737"/>
                    </a:lnTo>
                    <a:lnTo>
                      <a:pt x="24" y="12737"/>
                    </a:lnTo>
                    <a:cubicBezTo>
                      <a:pt x="161" y="19630"/>
                      <a:pt x="13924" y="25222"/>
                      <a:pt x="30883" y="25222"/>
                    </a:cubicBezTo>
                    <a:lnTo>
                      <a:pt x="30883" y="25222"/>
                    </a:lnTo>
                    <a:cubicBezTo>
                      <a:pt x="47843" y="25222"/>
                      <a:pt x="61629" y="19630"/>
                      <a:pt x="61766" y="12737"/>
                    </a:cubicBezTo>
                    <a:lnTo>
                      <a:pt x="61766" y="12737"/>
                    </a:lnTo>
                    <a:lnTo>
                      <a:pt x="61766" y="12737"/>
                    </a:lnTo>
                    <a:lnTo>
                      <a:pt x="61766" y="4497"/>
                    </a:lnTo>
                    <a:lnTo>
                      <a:pt x="54508" y="4497"/>
                    </a:lnTo>
                    <a:cubicBezTo>
                      <a:pt x="48847" y="1735"/>
                      <a:pt x="40379" y="1"/>
                      <a:pt x="30883" y="1"/>
                    </a:cubicBezTo>
                    <a:lnTo>
                      <a:pt x="30883" y="1"/>
                    </a:lnTo>
                    <a:cubicBezTo>
                      <a:pt x="21411" y="1"/>
                      <a:pt x="12943" y="1735"/>
                      <a:pt x="7259" y="4497"/>
                    </a:cubicBez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5970373" y="4070178"/>
                <a:ext cx="1728086" cy="360182"/>
              </a:xfrm>
              <a:custGeom>
                <a:avLst/>
                <a:gdLst/>
                <a:ahLst/>
                <a:cxnLst/>
                <a:rect l="l" t="t" r="r" b="b"/>
                <a:pathLst>
                  <a:path w="61767" h="12874" extrusionOk="0">
                    <a:moveTo>
                      <a:pt x="1" y="0"/>
                    </a:moveTo>
                    <a:lnTo>
                      <a:pt x="1" y="388"/>
                    </a:lnTo>
                    <a:lnTo>
                      <a:pt x="24" y="388"/>
                    </a:lnTo>
                    <a:cubicBezTo>
                      <a:pt x="161" y="7281"/>
                      <a:pt x="13924" y="12873"/>
                      <a:pt x="30883" y="12873"/>
                    </a:cubicBezTo>
                    <a:cubicBezTo>
                      <a:pt x="47843" y="12873"/>
                      <a:pt x="61629" y="7281"/>
                      <a:pt x="61766" y="388"/>
                    </a:cubicBezTo>
                    <a:lnTo>
                      <a:pt x="61766" y="0"/>
                    </a:lnTo>
                    <a:cubicBezTo>
                      <a:pt x="61629" y="6916"/>
                      <a:pt x="47843" y="12508"/>
                      <a:pt x="30883" y="12508"/>
                    </a:cubicBezTo>
                    <a:cubicBezTo>
                      <a:pt x="13924" y="12508"/>
                      <a:pt x="161" y="6916"/>
                      <a:pt x="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5970373" y="3497982"/>
                <a:ext cx="1728086" cy="704390"/>
              </a:xfrm>
              <a:custGeom>
                <a:avLst/>
                <a:gdLst/>
                <a:ahLst/>
                <a:cxnLst/>
                <a:rect l="l" t="t" r="r" b="b"/>
                <a:pathLst>
                  <a:path w="61767" h="25177" extrusionOk="0">
                    <a:moveTo>
                      <a:pt x="1" y="12600"/>
                    </a:moveTo>
                    <a:cubicBezTo>
                      <a:pt x="1" y="19539"/>
                      <a:pt x="13833" y="25177"/>
                      <a:pt x="30883" y="25177"/>
                    </a:cubicBezTo>
                    <a:lnTo>
                      <a:pt x="30883" y="25177"/>
                    </a:lnTo>
                    <a:cubicBezTo>
                      <a:pt x="47957" y="25177"/>
                      <a:pt x="61766" y="19539"/>
                      <a:pt x="61766" y="12600"/>
                    </a:cubicBezTo>
                    <a:lnTo>
                      <a:pt x="61766" y="12600"/>
                    </a:lnTo>
                    <a:cubicBezTo>
                      <a:pt x="61766" y="5638"/>
                      <a:pt x="47957" y="1"/>
                      <a:pt x="30883" y="1"/>
                    </a:cubicBezTo>
                    <a:lnTo>
                      <a:pt x="30883" y="1"/>
                    </a:lnTo>
                    <a:cubicBezTo>
                      <a:pt x="13833" y="1"/>
                      <a:pt x="1" y="5638"/>
                      <a:pt x="1" y="126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6071288" y="3560567"/>
                <a:ext cx="1522424" cy="566460"/>
              </a:xfrm>
              <a:custGeom>
                <a:avLst/>
                <a:gdLst/>
                <a:ahLst/>
                <a:cxnLst/>
                <a:rect l="l" t="t" r="r" b="b"/>
                <a:pathLst>
                  <a:path w="54416" h="20247" extrusionOk="0">
                    <a:moveTo>
                      <a:pt x="27208" y="0"/>
                    </a:moveTo>
                    <a:cubicBezTo>
                      <a:pt x="12166" y="0"/>
                      <a:pt x="0" y="4543"/>
                      <a:pt x="0" y="10112"/>
                    </a:cubicBezTo>
                    <a:cubicBezTo>
                      <a:pt x="0" y="15704"/>
                      <a:pt x="12166" y="20246"/>
                      <a:pt x="27208" y="20246"/>
                    </a:cubicBezTo>
                    <a:cubicBezTo>
                      <a:pt x="42227" y="20246"/>
                      <a:pt x="54416" y="15704"/>
                      <a:pt x="54416" y="10112"/>
                    </a:cubicBezTo>
                    <a:cubicBezTo>
                      <a:pt x="54416" y="4543"/>
                      <a:pt x="42227" y="0"/>
                      <a:pt x="272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5970373" y="3843476"/>
                <a:ext cx="1728086" cy="358895"/>
              </a:xfrm>
              <a:custGeom>
                <a:avLst/>
                <a:gdLst/>
                <a:ahLst/>
                <a:cxnLst/>
                <a:rect l="l" t="t" r="r" b="b"/>
                <a:pathLst>
                  <a:path w="61767" h="12828" extrusionOk="0">
                    <a:moveTo>
                      <a:pt x="24" y="0"/>
                    </a:moveTo>
                    <a:cubicBezTo>
                      <a:pt x="24" y="91"/>
                      <a:pt x="1" y="160"/>
                      <a:pt x="1" y="251"/>
                    </a:cubicBezTo>
                    <a:cubicBezTo>
                      <a:pt x="1" y="7190"/>
                      <a:pt x="13833" y="12828"/>
                      <a:pt x="30883" y="12828"/>
                    </a:cubicBezTo>
                    <a:cubicBezTo>
                      <a:pt x="47957" y="12828"/>
                      <a:pt x="61766" y="7190"/>
                      <a:pt x="61766" y="251"/>
                    </a:cubicBezTo>
                    <a:cubicBezTo>
                      <a:pt x="61766" y="160"/>
                      <a:pt x="61766" y="91"/>
                      <a:pt x="61766" y="0"/>
                    </a:cubicBezTo>
                    <a:cubicBezTo>
                      <a:pt x="61469" y="6848"/>
                      <a:pt x="47751" y="12371"/>
                      <a:pt x="30883" y="12371"/>
                    </a:cubicBezTo>
                    <a:cubicBezTo>
                      <a:pt x="14016" y="12371"/>
                      <a:pt x="320" y="6848"/>
                      <a:pt x="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6343957" y="3653173"/>
                <a:ext cx="981563" cy="401057"/>
              </a:xfrm>
              <a:custGeom>
                <a:avLst/>
                <a:gdLst/>
                <a:ahLst/>
                <a:cxnLst/>
                <a:rect l="l" t="t" r="r" b="b"/>
                <a:pathLst>
                  <a:path w="35084" h="14335" extrusionOk="0">
                    <a:moveTo>
                      <a:pt x="4132" y="2557"/>
                    </a:moveTo>
                    <a:lnTo>
                      <a:pt x="1" y="2557"/>
                    </a:lnTo>
                    <a:lnTo>
                      <a:pt x="1" y="7236"/>
                    </a:lnTo>
                    <a:lnTo>
                      <a:pt x="1" y="7236"/>
                    </a:lnTo>
                    <a:cubicBezTo>
                      <a:pt x="92" y="11162"/>
                      <a:pt x="7921" y="14334"/>
                      <a:pt x="17530" y="14334"/>
                    </a:cubicBezTo>
                    <a:lnTo>
                      <a:pt x="17530" y="14334"/>
                    </a:lnTo>
                    <a:cubicBezTo>
                      <a:pt x="27163" y="14334"/>
                      <a:pt x="34992" y="11162"/>
                      <a:pt x="35060" y="7236"/>
                    </a:cubicBezTo>
                    <a:lnTo>
                      <a:pt x="35060" y="7236"/>
                    </a:lnTo>
                    <a:lnTo>
                      <a:pt x="35083" y="7236"/>
                    </a:lnTo>
                    <a:lnTo>
                      <a:pt x="35083" y="2557"/>
                    </a:lnTo>
                    <a:lnTo>
                      <a:pt x="30952" y="2557"/>
                    </a:lnTo>
                    <a:cubicBezTo>
                      <a:pt x="27733" y="982"/>
                      <a:pt x="22917" y="0"/>
                      <a:pt x="17530" y="0"/>
                    </a:cubicBezTo>
                    <a:lnTo>
                      <a:pt x="17530" y="0"/>
                    </a:lnTo>
                    <a:cubicBezTo>
                      <a:pt x="12166" y="0"/>
                      <a:pt x="7350" y="982"/>
                      <a:pt x="4132" y="25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6343957" y="3849211"/>
                <a:ext cx="981563" cy="205019"/>
              </a:xfrm>
              <a:custGeom>
                <a:avLst/>
                <a:gdLst/>
                <a:ahLst/>
                <a:cxnLst/>
                <a:rect l="l" t="t" r="r" b="b"/>
                <a:pathLst>
                  <a:path w="35084" h="7328" extrusionOk="0">
                    <a:moveTo>
                      <a:pt x="1" y="0"/>
                    </a:moveTo>
                    <a:lnTo>
                      <a:pt x="1" y="229"/>
                    </a:lnTo>
                    <a:cubicBezTo>
                      <a:pt x="92" y="4155"/>
                      <a:pt x="7921" y="7327"/>
                      <a:pt x="17530" y="7327"/>
                    </a:cubicBezTo>
                    <a:cubicBezTo>
                      <a:pt x="27163" y="7327"/>
                      <a:pt x="34992" y="4155"/>
                      <a:pt x="35060" y="229"/>
                    </a:cubicBezTo>
                    <a:lnTo>
                      <a:pt x="35083" y="229"/>
                    </a:lnTo>
                    <a:lnTo>
                      <a:pt x="35083" y="0"/>
                    </a:lnTo>
                    <a:lnTo>
                      <a:pt x="35060" y="0"/>
                    </a:lnTo>
                    <a:cubicBezTo>
                      <a:pt x="34992" y="3926"/>
                      <a:pt x="27163" y="7099"/>
                      <a:pt x="17530" y="7099"/>
                    </a:cubicBezTo>
                    <a:cubicBezTo>
                      <a:pt x="7921" y="7099"/>
                      <a:pt x="92" y="392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6343957" y="3524812"/>
                <a:ext cx="981563" cy="399770"/>
              </a:xfrm>
              <a:custGeom>
                <a:avLst/>
                <a:gdLst/>
                <a:ahLst/>
                <a:cxnLst/>
                <a:rect l="l" t="t" r="r" b="b"/>
                <a:pathLst>
                  <a:path w="35084" h="14289" extrusionOk="0">
                    <a:moveTo>
                      <a:pt x="1" y="7145"/>
                    </a:moveTo>
                    <a:cubicBezTo>
                      <a:pt x="1" y="11070"/>
                      <a:pt x="7852" y="14289"/>
                      <a:pt x="17530" y="14289"/>
                    </a:cubicBezTo>
                    <a:lnTo>
                      <a:pt x="17530" y="14289"/>
                    </a:lnTo>
                    <a:cubicBezTo>
                      <a:pt x="27231" y="14289"/>
                      <a:pt x="35083" y="11070"/>
                      <a:pt x="35083" y="7145"/>
                    </a:cubicBezTo>
                    <a:lnTo>
                      <a:pt x="35083" y="7145"/>
                    </a:lnTo>
                    <a:cubicBezTo>
                      <a:pt x="35083" y="3196"/>
                      <a:pt x="27231" y="0"/>
                      <a:pt x="17530" y="0"/>
                    </a:cubicBezTo>
                    <a:lnTo>
                      <a:pt x="17530" y="0"/>
                    </a:lnTo>
                    <a:cubicBezTo>
                      <a:pt x="7852" y="0"/>
                      <a:pt x="1" y="3196"/>
                      <a:pt x="1" y="7145"/>
                    </a:cubicBez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6400807" y="3559924"/>
                <a:ext cx="864673" cy="321881"/>
              </a:xfrm>
              <a:custGeom>
                <a:avLst/>
                <a:gdLst/>
                <a:ahLst/>
                <a:cxnLst/>
                <a:rect l="l" t="t" r="r" b="b"/>
                <a:pathLst>
                  <a:path w="30906" h="11505" extrusionOk="0">
                    <a:moveTo>
                      <a:pt x="15453" y="1"/>
                    </a:moveTo>
                    <a:cubicBezTo>
                      <a:pt x="6939" y="1"/>
                      <a:pt x="0" y="2580"/>
                      <a:pt x="0" y="5753"/>
                    </a:cubicBezTo>
                    <a:cubicBezTo>
                      <a:pt x="0" y="8925"/>
                      <a:pt x="6939" y="11505"/>
                      <a:pt x="15453" y="11505"/>
                    </a:cubicBezTo>
                    <a:cubicBezTo>
                      <a:pt x="23989" y="11505"/>
                      <a:pt x="30906" y="8925"/>
                      <a:pt x="30906" y="5753"/>
                    </a:cubicBezTo>
                    <a:cubicBezTo>
                      <a:pt x="30906" y="2580"/>
                      <a:pt x="23989" y="1"/>
                      <a:pt x="154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6343957" y="3720851"/>
                <a:ext cx="981563" cy="203732"/>
              </a:xfrm>
              <a:custGeom>
                <a:avLst/>
                <a:gdLst/>
                <a:ahLst/>
                <a:cxnLst/>
                <a:rect l="l" t="t" r="r" b="b"/>
                <a:pathLst>
                  <a:path w="35084" h="7282" extrusionOk="0">
                    <a:moveTo>
                      <a:pt x="1" y="1"/>
                    </a:moveTo>
                    <a:cubicBezTo>
                      <a:pt x="1" y="46"/>
                      <a:pt x="1" y="92"/>
                      <a:pt x="1" y="138"/>
                    </a:cubicBezTo>
                    <a:cubicBezTo>
                      <a:pt x="1" y="4063"/>
                      <a:pt x="7852" y="7282"/>
                      <a:pt x="17530" y="7282"/>
                    </a:cubicBezTo>
                    <a:cubicBezTo>
                      <a:pt x="27231" y="7282"/>
                      <a:pt x="35083" y="4063"/>
                      <a:pt x="35083" y="138"/>
                    </a:cubicBezTo>
                    <a:cubicBezTo>
                      <a:pt x="35083" y="92"/>
                      <a:pt x="35060" y="46"/>
                      <a:pt x="35060" y="1"/>
                    </a:cubicBezTo>
                    <a:cubicBezTo>
                      <a:pt x="34900" y="3881"/>
                      <a:pt x="27117" y="7008"/>
                      <a:pt x="17530" y="7008"/>
                    </a:cubicBezTo>
                    <a:cubicBezTo>
                      <a:pt x="7967" y="7008"/>
                      <a:pt x="183" y="388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28"/>
            <p:cNvSpPr/>
            <p:nvPr/>
          </p:nvSpPr>
          <p:spPr>
            <a:xfrm>
              <a:off x="6188488" y="2425196"/>
              <a:ext cx="1287375" cy="1703600"/>
            </a:xfrm>
            <a:custGeom>
              <a:avLst/>
              <a:gdLst/>
              <a:ahLst/>
              <a:cxnLst/>
              <a:rect l="l" t="t" r="r" b="b"/>
              <a:pathLst>
                <a:path w="51495" h="68144" extrusionOk="0">
                  <a:moveTo>
                    <a:pt x="1" y="0"/>
                  </a:moveTo>
                  <a:lnTo>
                    <a:pt x="1" y="58571"/>
                  </a:lnTo>
                  <a:cubicBezTo>
                    <a:pt x="1" y="63868"/>
                    <a:pt x="11528" y="68143"/>
                    <a:pt x="25740" y="68143"/>
                  </a:cubicBezTo>
                  <a:cubicBezTo>
                    <a:pt x="39967" y="68143"/>
                    <a:pt x="51494" y="63868"/>
                    <a:pt x="51494" y="58571"/>
                  </a:cubicBezTo>
                  <a:lnTo>
                    <a:pt x="51494" y="0"/>
                  </a:lnTo>
                  <a:close/>
                </a:path>
              </a:pathLst>
            </a:custGeom>
            <a:gradFill>
              <a:gsLst>
                <a:gs pos="0">
                  <a:srgbClr val="FFFFFF">
                    <a:alpha val="27450"/>
                    <a:alpha val="27600"/>
                  </a:srgbClr>
                </a:gs>
                <a:gs pos="100000">
                  <a:schemeClr val="lt2">
                    <a:alpha val="2760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grpSp>
        <p:nvGrpSpPr>
          <p:cNvPr id="76" name="Google Shape;523;p47">
            <a:extLst>
              <a:ext uri="{FF2B5EF4-FFF2-40B4-BE49-F238E27FC236}">
                <a16:creationId xmlns:a16="http://schemas.microsoft.com/office/drawing/2014/main" id="{4AF58836-FBDF-488E-B84A-63D0E379B6AD}"/>
              </a:ext>
            </a:extLst>
          </p:cNvPr>
          <p:cNvGrpSpPr/>
          <p:nvPr/>
        </p:nvGrpSpPr>
        <p:grpSpPr>
          <a:xfrm rot="205105">
            <a:off x="540518" y="1002213"/>
            <a:ext cx="345413" cy="564911"/>
            <a:chOff x="-3731650" y="1563039"/>
            <a:chExt cx="1041657" cy="1703592"/>
          </a:xfrm>
        </p:grpSpPr>
        <p:sp>
          <p:nvSpPr>
            <p:cNvPr id="77" name="Google Shape;524;p47">
              <a:extLst>
                <a:ext uri="{FF2B5EF4-FFF2-40B4-BE49-F238E27FC236}">
                  <a16:creationId xmlns:a16="http://schemas.microsoft.com/office/drawing/2014/main" id="{596C6188-0ABE-40AA-B148-538C962F585A}"/>
                </a:ext>
              </a:extLst>
            </p:cNvPr>
            <p:cNvSpPr/>
            <p:nvPr/>
          </p:nvSpPr>
          <p:spPr>
            <a:xfrm>
              <a:off x="-3546625" y="1563039"/>
              <a:ext cx="856631" cy="735533"/>
            </a:xfrm>
            <a:custGeom>
              <a:avLst/>
              <a:gdLst/>
              <a:ahLst/>
              <a:cxnLst/>
              <a:rect l="l" t="t" r="r" b="b"/>
              <a:pathLst>
                <a:path w="8241" h="7076" extrusionOk="0">
                  <a:moveTo>
                    <a:pt x="4018" y="0"/>
                  </a:moveTo>
                  <a:lnTo>
                    <a:pt x="1" y="7076"/>
                  </a:lnTo>
                  <a:lnTo>
                    <a:pt x="8241" y="6642"/>
                  </a:lnTo>
                  <a:close/>
                </a:path>
              </a:pathLst>
            </a:custGeom>
            <a:solidFill>
              <a:srgbClr val="ACC9FF">
                <a:alpha val="5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25;p47">
              <a:extLst>
                <a:ext uri="{FF2B5EF4-FFF2-40B4-BE49-F238E27FC236}">
                  <a16:creationId xmlns:a16="http://schemas.microsoft.com/office/drawing/2014/main" id="{5C1C4999-1192-4C36-A16B-09441FBB9BD2}"/>
                </a:ext>
              </a:extLst>
            </p:cNvPr>
            <p:cNvSpPr/>
            <p:nvPr/>
          </p:nvSpPr>
          <p:spPr>
            <a:xfrm>
              <a:off x="-3731650" y="1563039"/>
              <a:ext cx="602792" cy="735533"/>
            </a:xfrm>
            <a:custGeom>
              <a:avLst/>
              <a:gdLst/>
              <a:ahLst/>
              <a:cxnLst/>
              <a:rect l="l" t="t" r="r" b="b"/>
              <a:pathLst>
                <a:path w="5799" h="7076" extrusionOk="0">
                  <a:moveTo>
                    <a:pt x="5798" y="0"/>
                  </a:moveTo>
                  <a:lnTo>
                    <a:pt x="3744" y="0"/>
                  </a:lnTo>
                  <a:lnTo>
                    <a:pt x="0" y="6665"/>
                  </a:lnTo>
                  <a:lnTo>
                    <a:pt x="1781" y="7076"/>
                  </a:lnTo>
                  <a:close/>
                </a:path>
              </a:pathLst>
            </a:custGeom>
            <a:gradFill>
              <a:gsLst>
                <a:gs pos="0">
                  <a:schemeClr val="dk2">
                    <a:alpha val="59730"/>
                  </a:schemeClr>
                </a:gs>
                <a:gs pos="100000">
                  <a:schemeClr val="lt2">
                    <a:alpha val="5973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26;p47">
              <a:extLst>
                <a:ext uri="{FF2B5EF4-FFF2-40B4-BE49-F238E27FC236}">
                  <a16:creationId xmlns:a16="http://schemas.microsoft.com/office/drawing/2014/main" id="{DE6143C5-DC7E-478C-9301-599AC79CC2B6}"/>
                </a:ext>
              </a:extLst>
            </p:cNvPr>
            <p:cNvSpPr/>
            <p:nvPr/>
          </p:nvSpPr>
          <p:spPr>
            <a:xfrm>
              <a:off x="-3292682" y="2262914"/>
              <a:ext cx="391570" cy="1003717"/>
            </a:xfrm>
            <a:custGeom>
              <a:avLst/>
              <a:gdLst/>
              <a:ahLst/>
              <a:cxnLst/>
              <a:rect l="l" t="t" r="r" b="b"/>
              <a:pathLst>
                <a:path w="3767" h="9656" extrusionOk="0">
                  <a:moveTo>
                    <a:pt x="3766" y="8720"/>
                  </a:moveTo>
                  <a:lnTo>
                    <a:pt x="0" y="9656"/>
                  </a:lnTo>
                  <a:lnTo>
                    <a:pt x="0" y="206"/>
                  </a:lnTo>
                  <a:lnTo>
                    <a:pt x="3766" y="1"/>
                  </a:lnTo>
                  <a:close/>
                </a:path>
              </a:pathLst>
            </a:custGeom>
            <a:solidFill>
              <a:srgbClr val="ACC9FF">
                <a:alpha val="5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27;p47">
              <a:extLst>
                <a:ext uri="{FF2B5EF4-FFF2-40B4-BE49-F238E27FC236}">
                  <a16:creationId xmlns:a16="http://schemas.microsoft.com/office/drawing/2014/main" id="{D8243C46-EFFF-4F04-A17A-0990F2E25B03}"/>
                </a:ext>
              </a:extLst>
            </p:cNvPr>
            <p:cNvSpPr/>
            <p:nvPr/>
          </p:nvSpPr>
          <p:spPr>
            <a:xfrm>
              <a:off x="-3513362" y="2284223"/>
              <a:ext cx="220784" cy="982408"/>
            </a:xfrm>
            <a:custGeom>
              <a:avLst/>
              <a:gdLst/>
              <a:ahLst/>
              <a:cxnLst/>
              <a:rect l="l" t="t" r="r" b="b"/>
              <a:pathLst>
                <a:path w="2124" h="9451" extrusionOk="0">
                  <a:moveTo>
                    <a:pt x="2123" y="9451"/>
                  </a:moveTo>
                  <a:lnTo>
                    <a:pt x="0" y="8994"/>
                  </a:lnTo>
                  <a:lnTo>
                    <a:pt x="0" y="115"/>
                  </a:lnTo>
                  <a:lnTo>
                    <a:pt x="2123" y="1"/>
                  </a:lnTo>
                  <a:close/>
                </a:path>
              </a:pathLst>
            </a:custGeom>
            <a:gradFill>
              <a:gsLst>
                <a:gs pos="0">
                  <a:schemeClr val="dk2">
                    <a:alpha val="59730"/>
                  </a:schemeClr>
                </a:gs>
                <a:gs pos="100000">
                  <a:schemeClr val="lt2">
                    <a:alpha val="5973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28;p47">
              <a:extLst>
                <a:ext uri="{FF2B5EF4-FFF2-40B4-BE49-F238E27FC236}">
                  <a16:creationId xmlns:a16="http://schemas.microsoft.com/office/drawing/2014/main" id="{BE769C92-C679-4A78-B9BF-B2C1686092BE}"/>
                </a:ext>
              </a:extLst>
            </p:cNvPr>
            <p:cNvSpPr/>
            <p:nvPr/>
          </p:nvSpPr>
          <p:spPr>
            <a:xfrm>
              <a:off x="-3513362" y="2262914"/>
              <a:ext cx="612251" cy="54676"/>
            </a:xfrm>
            <a:custGeom>
              <a:avLst/>
              <a:gdLst/>
              <a:ahLst/>
              <a:cxnLst/>
              <a:rect l="l" t="t" r="r" b="b"/>
              <a:pathLst>
                <a:path w="5890" h="526" extrusionOk="0">
                  <a:moveTo>
                    <a:pt x="5889" y="1"/>
                  </a:moveTo>
                  <a:lnTo>
                    <a:pt x="2123" y="206"/>
                  </a:lnTo>
                  <a:lnTo>
                    <a:pt x="0" y="320"/>
                  </a:lnTo>
                  <a:lnTo>
                    <a:pt x="0" y="526"/>
                  </a:lnTo>
                  <a:lnTo>
                    <a:pt x="2123" y="457"/>
                  </a:lnTo>
                  <a:lnTo>
                    <a:pt x="5889" y="229"/>
                  </a:lnTo>
                  <a:lnTo>
                    <a:pt x="5889" y="1"/>
                  </a:lnTo>
                  <a:close/>
                </a:path>
              </a:pathLst>
            </a:custGeom>
            <a:solidFill>
              <a:srgbClr val="ACC9FF">
                <a:alpha val="5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529;p47">
            <a:extLst>
              <a:ext uri="{FF2B5EF4-FFF2-40B4-BE49-F238E27FC236}">
                <a16:creationId xmlns:a16="http://schemas.microsoft.com/office/drawing/2014/main" id="{06BEFC6F-FC97-4B0F-B33A-F41277649F23}"/>
              </a:ext>
            </a:extLst>
          </p:cNvPr>
          <p:cNvGrpSpPr/>
          <p:nvPr/>
        </p:nvGrpSpPr>
        <p:grpSpPr>
          <a:xfrm rot="16041736">
            <a:off x="413800" y="2069967"/>
            <a:ext cx="598853" cy="643961"/>
            <a:chOff x="-2932090" y="-176096"/>
            <a:chExt cx="1259947" cy="1354852"/>
          </a:xfrm>
        </p:grpSpPr>
        <p:sp>
          <p:nvSpPr>
            <p:cNvPr id="83" name="Google Shape;530;p47">
              <a:extLst>
                <a:ext uri="{FF2B5EF4-FFF2-40B4-BE49-F238E27FC236}">
                  <a16:creationId xmlns:a16="http://schemas.microsoft.com/office/drawing/2014/main" id="{60975712-5FC6-461D-92DB-799596B17C0B}"/>
                </a:ext>
              </a:extLst>
            </p:cNvPr>
            <p:cNvSpPr/>
            <p:nvPr/>
          </p:nvSpPr>
          <p:spPr>
            <a:xfrm>
              <a:off x="-2932090" y="-145328"/>
              <a:ext cx="1155584" cy="1324083"/>
            </a:xfrm>
            <a:custGeom>
              <a:avLst/>
              <a:gdLst/>
              <a:ahLst/>
              <a:cxnLst/>
              <a:rect l="l" t="t" r="r" b="b"/>
              <a:pathLst>
                <a:path w="11117" h="12738" extrusionOk="0">
                  <a:moveTo>
                    <a:pt x="1621" y="823"/>
                  </a:moveTo>
                  <a:lnTo>
                    <a:pt x="1621" y="823"/>
                  </a:lnTo>
                  <a:cubicBezTo>
                    <a:pt x="1" y="2124"/>
                    <a:pt x="411" y="5479"/>
                    <a:pt x="2557" y="8401"/>
                  </a:cubicBezTo>
                  <a:lnTo>
                    <a:pt x="2557" y="8401"/>
                  </a:lnTo>
                  <a:cubicBezTo>
                    <a:pt x="4703" y="11345"/>
                    <a:pt x="7784" y="12737"/>
                    <a:pt x="9519" y="11573"/>
                  </a:cubicBezTo>
                  <a:lnTo>
                    <a:pt x="9519" y="11573"/>
                  </a:lnTo>
                  <a:lnTo>
                    <a:pt x="9519" y="11573"/>
                  </a:lnTo>
                  <a:lnTo>
                    <a:pt x="10455" y="10889"/>
                  </a:lnTo>
                  <a:lnTo>
                    <a:pt x="10295" y="10660"/>
                  </a:lnTo>
                  <a:cubicBezTo>
                    <a:pt x="11117" y="9085"/>
                    <a:pt x="10546" y="6323"/>
                    <a:pt x="8743" y="3881"/>
                  </a:cubicBezTo>
                  <a:lnTo>
                    <a:pt x="8743" y="3881"/>
                  </a:lnTo>
                  <a:cubicBezTo>
                    <a:pt x="6917" y="1393"/>
                    <a:pt x="4429" y="1"/>
                    <a:pt x="2648" y="343"/>
                  </a:cubicBezTo>
                  <a:lnTo>
                    <a:pt x="2648" y="343"/>
                  </a:lnTo>
                  <a:lnTo>
                    <a:pt x="2511" y="16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31;p47">
              <a:extLst>
                <a:ext uri="{FF2B5EF4-FFF2-40B4-BE49-F238E27FC236}">
                  <a16:creationId xmlns:a16="http://schemas.microsoft.com/office/drawing/2014/main" id="{C14A19C0-C707-48F4-A924-791F108AA811}"/>
                </a:ext>
              </a:extLst>
            </p:cNvPr>
            <p:cNvSpPr/>
            <p:nvPr/>
          </p:nvSpPr>
          <p:spPr>
            <a:xfrm>
              <a:off x="-2849037" y="-176096"/>
              <a:ext cx="1176894" cy="1295498"/>
            </a:xfrm>
            <a:custGeom>
              <a:avLst/>
              <a:gdLst/>
              <a:ahLst/>
              <a:cxnLst/>
              <a:rect l="l" t="t" r="r" b="b"/>
              <a:pathLst>
                <a:path w="11322" h="12463" extrusionOk="0">
                  <a:moveTo>
                    <a:pt x="1712" y="457"/>
                  </a:moveTo>
                  <a:cubicBezTo>
                    <a:pt x="0" y="1712"/>
                    <a:pt x="389" y="5136"/>
                    <a:pt x="2580" y="8103"/>
                  </a:cubicBezTo>
                  <a:lnTo>
                    <a:pt x="2580" y="8103"/>
                  </a:lnTo>
                  <a:cubicBezTo>
                    <a:pt x="4748" y="11070"/>
                    <a:pt x="7898" y="12463"/>
                    <a:pt x="9610" y="11230"/>
                  </a:cubicBezTo>
                  <a:lnTo>
                    <a:pt x="9610" y="11230"/>
                  </a:lnTo>
                  <a:cubicBezTo>
                    <a:pt x="11322" y="9975"/>
                    <a:pt x="10934" y="6551"/>
                    <a:pt x="8765" y="3561"/>
                  </a:cubicBezTo>
                  <a:lnTo>
                    <a:pt x="8765" y="3561"/>
                  </a:lnTo>
                  <a:cubicBezTo>
                    <a:pt x="7122" y="1347"/>
                    <a:pt x="4931" y="0"/>
                    <a:pt x="3219" y="0"/>
                  </a:cubicBezTo>
                  <a:lnTo>
                    <a:pt x="3219" y="0"/>
                  </a:lnTo>
                  <a:cubicBezTo>
                    <a:pt x="2671" y="0"/>
                    <a:pt x="2146" y="137"/>
                    <a:pt x="1712" y="4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32;p47">
              <a:extLst>
                <a:ext uri="{FF2B5EF4-FFF2-40B4-BE49-F238E27FC236}">
                  <a16:creationId xmlns:a16="http://schemas.microsoft.com/office/drawing/2014/main" id="{459385F3-4589-4A7D-B4D9-707291825F70}"/>
                </a:ext>
              </a:extLst>
            </p:cNvPr>
            <p:cNvSpPr/>
            <p:nvPr/>
          </p:nvSpPr>
          <p:spPr>
            <a:xfrm>
              <a:off x="-2718583" y="-59884"/>
              <a:ext cx="935008" cy="1032199"/>
            </a:xfrm>
            <a:custGeom>
              <a:avLst/>
              <a:gdLst/>
              <a:ahLst/>
              <a:cxnLst/>
              <a:rect l="l" t="t" r="r" b="b"/>
              <a:pathLst>
                <a:path w="8995" h="9930" extrusionOk="0">
                  <a:moveTo>
                    <a:pt x="1370" y="366"/>
                  </a:moveTo>
                  <a:cubicBezTo>
                    <a:pt x="1" y="1370"/>
                    <a:pt x="320" y="4086"/>
                    <a:pt x="2055" y="6460"/>
                  </a:cubicBezTo>
                  <a:lnTo>
                    <a:pt x="2055" y="6460"/>
                  </a:lnTo>
                  <a:cubicBezTo>
                    <a:pt x="3790" y="8811"/>
                    <a:pt x="6278" y="9930"/>
                    <a:pt x="7647" y="8925"/>
                  </a:cubicBezTo>
                  <a:lnTo>
                    <a:pt x="7647" y="8925"/>
                  </a:lnTo>
                  <a:cubicBezTo>
                    <a:pt x="8994" y="7921"/>
                    <a:pt x="8697" y="5205"/>
                    <a:pt x="6963" y="2854"/>
                  </a:cubicBezTo>
                  <a:lnTo>
                    <a:pt x="6963" y="2854"/>
                  </a:lnTo>
                  <a:cubicBezTo>
                    <a:pt x="5662" y="1073"/>
                    <a:pt x="3927" y="1"/>
                    <a:pt x="2580" y="1"/>
                  </a:cubicBezTo>
                  <a:lnTo>
                    <a:pt x="2580" y="1"/>
                  </a:lnTo>
                  <a:cubicBezTo>
                    <a:pt x="2124" y="1"/>
                    <a:pt x="1713" y="115"/>
                    <a:pt x="1370" y="366"/>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33;p47">
              <a:extLst>
                <a:ext uri="{FF2B5EF4-FFF2-40B4-BE49-F238E27FC236}">
                  <a16:creationId xmlns:a16="http://schemas.microsoft.com/office/drawing/2014/main" id="{F5489B89-462D-41D5-A8D0-0F373B49FF9A}"/>
                </a:ext>
              </a:extLst>
            </p:cNvPr>
            <p:cNvSpPr/>
            <p:nvPr/>
          </p:nvSpPr>
          <p:spPr>
            <a:xfrm>
              <a:off x="-2690102" y="-34417"/>
              <a:ext cx="880331" cy="914842"/>
            </a:xfrm>
            <a:custGeom>
              <a:avLst/>
              <a:gdLst/>
              <a:ahLst/>
              <a:cxnLst/>
              <a:rect l="l" t="t" r="r" b="b"/>
              <a:pathLst>
                <a:path w="8469" h="8801" extrusionOk="0">
                  <a:moveTo>
                    <a:pt x="2310" y="27"/>
                  </a:moveTo>
                  <a:cubicBezTo>
                    <a:pt x="3574" y="27"/>
                    <a:pt x="5228" y="1068"/>
                    <a:pt x="6460" y="2769"/>
                  </a:cubicBezTo>
                  <a:cubicBezTo>
                    <a:pt x="8104" y="5005"/>
                    <a:pt x="8446" y="7562"/>
                    <a:pt x="7214" y="8452"/>
                  </a:cubicBezTo>
                  <a:cubicBezTo>
                    <a:pt x="6918" y="8671"/>
                    <a:pt x="6558" y="8774"/>
                    <a:pt x="6160" y="8774"/>
                  </a:cubicBezTo>
                  <a:cubicBezTo>
                    <a:pt x="4895" y="8774"/>
                    <a:pt x="3236" y="7733"/>
                    <a:pt x="1987" y="6033"/>
                  </a:cubicBezTo>
                  <a:cubicBezTo>
                    <a:pt x="366" y="3819"/>
                    <a:pt x="24" y="1262"/>
                    <a:pt x="1256" y="349"/>
                  </a:cubicBezTo>
                  <a:cubicBezTo>
                    <a:pt x="1552" y="130"/>
                    <a:pt x="1911" y="27"/>
                    <a:pt x="2310" y="27"/>
                  </a:cubicBezTo>
                  <a:close/>
                  <a:moveTo>
                    <a:pt x="2310" y="1"/>
                  </a:moveTo>
                  <a:cubicBezTo>
                    <a:pt x="1904" y="1"/>
                    <a:pt x="1537" y="106"/>
                    <a:pt x="1233" y="326"/>
                  </a:cubicBezTo>
                  <a:cubicBezTo>
                    <a:pt x="1" y="1239"/>
                    <a:pt x="320" y="3819"/>
                    <a:pt x="1964" y="6055"/>
                  </a:cubicBezTo>
                  <a:cubicBezTo>
                    <a:pt x="3227" y="7769"/>
                    <a:pt x="4885" y="8800"/>
                    <a:pt x="6150" y="8800"/>
                  </a:cubicBezTo>
                  <a:cubicBezTo>
                    <a:pt x="6553" y="8800"/>
                    <a:pt x="6916" y="8695"/>
                    <a:pt x="7214" y="8475"/>
                  </a:cubicBezTo>
                  <a:cubicBezTo>
                    <a:pt x="8469" y="7562"/>
                    <a:pt x="8149" y="4983"/>
                    <a:pt x="6506" y="2746"/>
                  </a:cubicBezTo>
                  <a:cubicBezTo>
                    <a:pt x="5242" y="1032"/>
                    <a:pt x="3585" y="1"/>
                    <a:pt x="2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34;p47">
              <a:extLst>
                <a:ext uri="{FF2B5EF4-FFF2-40B4-BE49-F238E27FC236}">
                  <a16:creationId xmlns:a16="http://schemas.microsoft.com/office/drawing/2014/main" id="{CDBF5BA9-46EC-4366-86E2-40506120DFFB}"/>
                </a:ext>
              </a:extLst>
            </p:cNvPr>
            <p:cNvSpPr/>
            <p:nvPr/>
          </p:nvSpPr>
          <p:spPr>
            <a:xfrm>
              <a:off x="-2469423" y="54042"/>
              <a:ext cx="470362" cy="737923"/>
            </a:xfrm>
            <a:custGeom>
              <a:avLst/>
              <a:gdLst/>
              <a:ahLst/>
              <a:cxnLst/>
              <a:rect l="l" t="t" r="r" b="b"/>
              <a:pathLst>
                <a:path w="4525" h="7099" extrusionOk="0">
                  <a:moveTo>
                    <a:pt x="1347" y="1826"/>
                  </a:moveTo>
                  <a:lnTo>
                    <a:pt x="1507" y="1918"/>
                  </a:lnTo>
                  <a:lnTo>
                    <a:pt x="2534" y="2465"/>
                  </a:lnTo>
                  <a:cubicBezTo>
                    <a:pt x="2762" y="2579"/>
                    <a:pt x="2968" y="2899"/>
                    <a:pt x="3036" y="3173"/>
                  </a:cubicBezTo>
                  <a:lnTo>
                    <a:pt x="3036" y="3241"/>
                  </a:lnTo>
                  <a:cubicBezTo>
                    <a:pt x="3087" y="3444"/>
                    <a:pt x="3025" y="3559"/>
                    <a:pt x="2906" y="3559"/>
                  </a:cubicBezTo>
                  <a:cubicBezTo>
                    <a:pt x="2865" y="3559"/>
                    <a:pt x="2816" y="3545"/>
                    <a:pt x="2762" y="3515"/>
                  </a:cubicBezTo>
                  <a:lnTo>
                    <a:pt x="1575" y="2876"/>
                  </a:lnTo>
                  <a:lnTo>
                    <a:pt x="1347" y="1826"/>
                  </a:lnTo>
                  <a:close/>
                  <a:moveTo>
                    <a:pt x="1781" y="3835"/>
                  </a:moveTo>
                  <a:lnTo>
                    <a:pt x="2968" y="4497"/>
                  </a:lnTo>
                  <a:lnTo>
                    <a:pt x="3059" y="4542"/>
                  </a:lnTo>
                  <a:cubicBezTo>
                    <a:pt x="3310" y="4657"/>
                    <a:pt x="3538" y="5022"/>
                    <a:pt x="3607" y="5319"/>
                  </a:cubicBezTo>
                  <a:lnTo>
                    <a:pt x="3630" y="5387"/>
                  </a:lnTo>
                  <a:cubicBezTo>
                    <a:pt x="3682" y="5613"/>
                    <a:pt x="3601" y="5747"/>
                    <a:pt x="3459" y="5747"/>
                  </a:cubicBezTo>
                  <a:cubicBezTo>
                    <a:pt x="3415" y="5747"/>
                    <a:pt x="3364" y="5734"/>
                    <a:pt x="3310" y="5707"/>
                  </a:cubicBezTo>
                  <a:lnTo>
                    <a:pt x="2192" y="5090"/>
                  </a:lnTo>
                  <a:lnTo>
                    <a:pt x="2032" y="4999"/>
                  </a:lnTo>
                  <a:lnTo>
                    <a:pt x="1781" y="3835"/>
                  </a:lnTo>
                  <a:close/>
                  <a:moveTo>
                    <a:pt x="434" y="0"/>
                  </a:moveTo>
                  <a:lnTo>
                    <a:pt x="548" y="548"/>
                  </a:lnTo>
                  <a:lnTo>
                    <a:pt x="389" y="457"/>
                  </a:lnTo>
                  <a:lnTo>
                    <a:pt x="1" y="251"/>
                  </a:lnTo>
                  <a:lnTo>
                    <a:pt x="206" y="1210"/>
                  </a:lnTo>
                  <a:lnTo>
                    <a:pt x="594" y="1415"/>
                  </a:lnTo>
                  <a:lnTo>
                    <a:pt x="799" y="2465"/>
                  </a:lnTo>
                  <a:lnTo>
                    <a:pt x="1005" y="3424"/>
                  </a:lnTo>
                  <a:lnTo>
                    <a:pt x="1256" y="4588"/>
                  </a:lnTo>
                  <a:lnTo>
                    <a:pt x="868" y="4383"/>
                  </a:lnTo>
                  <a:lnTo>
                    <a:pt x="1073" y="5364"/>
                  </a:lnTo>
                  <a:lnTo>
                    <a:pt x="1461" y="5570"/>
                  </a:lnTo>
                  <a:lnTo>
                    <a:pt x="1644" y="5661"/>
                  </a:lnTo>
                  <a:lnTo>
                    <a:pt x="1735" y="6095"/>
                  </a:lnTo>
                  <a:lnTo>
                    <a:pt x="2511" y="6505"/>
                  </a:lnTo>
                  <a:lnTo>
                    <a:pt x="2397" y="6072"/>
                  </a:lnTo>
                  <a:lnTo>
                    <a:pt x="2397" y="6072"/>
                  </a:lnTo>
                  <a:lnTo>
                    <a:pt x="2717" y="6232"/>
                  </a:lnTo>
                  <a:lnTo>
                    <a:pt x="2808" y="6688"/>
                  </a:lnTo>
                  <a:lnTo>
                    <a:pt x="3584" y="7099"/>
                  </a:lnTo>
                  <a:lnTo>
                    <a:pt x="3493" y="6642"/>
                  </a:lnTo>
                  <a:lnTo>
                    <a:pt x="3516" y="6665"/>
                  </a:lnTo>
                  <a:cubicBezTo>
                    <a:pt x="3685" y="6758"/>
                    <a:pt x="3836" y="6803"/>
                    <a:pt x="3964" y="6803"/>
                  </a:cubicBezTo>
                  <a:cubicBezTo>
                    <a:pt x="4340" y="6803"/>
                    <a:pt x="4525" y="6427"/>
                    <a:pt x="4406" y="5798"/>
                  </a:cubicBezTo>
                  <a:lnTo>
                    <a:pt x="4383" y="5729"/>
                  </a:lnTo>
                  <a:cubicBezTo>
                    <a:pt x="4292" y="5296"/>
                    <a:pt x="4063" y="4816"/>
                    <a:pt x="3767" y="4405"/>
                  </a:cubicBezTo>
                  <a:cubicBezTo>
                    <a:pt x="3858" y="4246"/>
                    <a:pt x="3881" y="3995"/>
                    <a:pt x="3812" y="3652"/>
                  </a:cubicBezTo>
                  <a:lnTo>
                    <a:pt x="3790" y="3584"/>
                  </a:lnTo>
                  <a:cubicBezTo>
                    <a:pt x="3630" y="2808"/>
                    <a:pt x="3013" y="1918"/>
                    <a:pt x="2420" y="1552"/>
                  </a:cubicBezTo>
                  <a:lnTo>
                    <a:pt x="2283" y="1005"/>
                  </a:lnTo>
                  <a:lnTo>
                    <a:pt x="1530" y="594"/>
                  </a:lnTo>
                  <a:lnTo>
                    <a:pt x="1644" y="1141"/>
                  </a:lnTo>
                  <a:lnTo>
                    <a:pt x="1324" y="959"/>
                  </a:lnTo>
                  <a:lnTo>
                    <a:pt x="1210" y="411"/>
                  </a:lnTo>
                  <a:lnTo>
                    <a:pt x="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535;p47">
            <a:extLst>
              <a:ext uri="{FF2B5EF4-FFF2-40B4-BE49-F238E27FC236}">
                <a16:creationId xmlns:a16="http://schemas.microsoft.com/office/drawing/2014/main" id="{A19A64C1-6BE8-4BA8-8C43-B71035DD31DA}"/>
              </a:ext>
            </a:extLst>
          </p:cNvPr>
          <p:cNvGrpSpPr/>
          <p:nvPr/>
        </p:nvGrpSpPr>
        <p:grpSpPr>
          <a:xfrm rot="5241736">
            <a:off x="1061150" y="1206167"/>
            <a:ext cx="598853" cy="643961"/>
            <a:chOff x="-2932090" y="-176096"/>
            <a:chExt cx="1259947" cy="1354852"/>
          </a:xfrm>
        </p:grpSpPr>
        <p:sp>
          <p:nvSpPr>
            <p:cNvPr id="89" name="Google Shape;536;p47">
              <a:extLst>
                <a:ext uri="{FF2B5EF4-FFF2-40B4-BE49-F238E27FC236}">
                  <a16:creationId xmlns:a16="http://schemas.microsoft.com/office/drawing/2014/main" id="{47B0DC0F-D28A-4242-9ED9-CF32ED1F1C7C}"/>
                </a:ext>
              </a:extLst>
            </p:cNvPr>
            <p:cNvSpPr/>
            <p:nvPr/>
          </p:nvSpPr>
          <p:spPr>
            <a:xfrm>
              <a:off x="-2932090" y="-145328"/>
              <a:ext cx="1155584" cy="1324083"/>
            </a:xfrm>
            <a:custGeom>
              <a:avLst/>
              <a:gdLst/>
              <a:ahLst/>
              <a:cxnLst/>
              <a:rect l="l" t="t" r="r" b="b"/>
              <a:pathLst>
                <a:path w="11117" h="12738" extrusionOk="0">
                  <a:moveTo>
                    <a:pt x="1621" y="823"/>
                  </a:moveTo>
                  <a:lnTo>
                    <a:pt x="1621" y="823"/>
                  </a:lnTo>
                  <a:cubicBezTo>
                    <a:pt x="1" y="2124"/>
                    <a:pt x="411" y="5479"/>
                    <a:pt x="2557" y="8401"/>
                  </a:cubicBezTo>
                  <a:lnTo>
                    <a:pt x="2557" y="8401"/>
                  </a:lnTo>
                  <a:cubicBezTo>
                    <a:pt x="4703" y="11345"/>
                    <a:pt x="7784" y="12737"/>
                    <a:pt x="9519" y="11573"/>
                  </a:cubicBezTo>
                  <a:lnTo>
                    <a:pt x="9519" y="11573"/>
                  </a:lnTo>
                  <a:lnTo>
                    <a:pt x="9519" y="11573"/>
                  </a:lnTo>
                  <a:lnTo>
                    <a:pt x="10455" y="10889"/>
                  </a:lnTo>
                  <a:lnTo>
                    <a:pt x="10295" y="10660"/>
                  </a:lnTo>
                  <a:cubicBezTo>
                    <a:pt x="11117" y="9085"/>
                    <a:pt x="10546" y="6323"/>
                    <a:pt x="8743" y="3881"/>
                  </a:cubicBezTo>
                  <a:lnTo>
                    <a:pt x="8743" y="3881"/>
                  </a:lnTo>
                  <a:cubicBezTo>
                    <a:pt x="6917" y="1393"/>
                    <a:pt x="4429" y="1"/>
                    <a:pt x="2648" y="343"/>
                  </a:cubicBezTo>
                  <a:lnTo>
                    <a:pt x="2648" y="343"/>
                  </a:lnTo>
                  <a:lnTo>
                    <a:pt x="2511" y="16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37;p47">
              <a:extLst>
                <a:ext uri="{FF2B5EF4-FFF2-40B4-BE49-F238E27FC236}">
                  <a16:creationId xmlns:a16="http://schemas.microsoft.com/office/drawing/2014/main" id="{FE083C55-0C3D-406F-A95D-4F0D8A565E0C}"/>
                </a:ext>
              </a:extLst>
            </p:cNvPr>
            <p:cNvSpPr/>
            <p:nvPr/>
          </p:nvSpPr>
          <p:spPr>
            <a:xfrm>
              <a:off x="-2849037" y="-176096"/>
              <a:ext cx="1176894" cy="1295498"/>
            </a:xfrm>
            <a:custGeom>
              <a:avLst/>
              <a:gdLst/>
              <a:ahLst/>
              <a:cxnLst/>
              <a:rect l="l" t="t" r="r" b="b"/>
              <a:pathLst>
                <a:path w="11322" h="12463" extrusionOk="0">
                  <a:moveTo>
                    <a:pt x="1712" y="457"/>
                  </a:moveTo>
                  <a:cubicBezTo>
                    <a:pt x="0" y="1712"/>
                    <a:pt x="389" y="5136"/>
                    <a:pt x="2580" y="8103"/>
                  </a:cubicBezTo>
                  <a:lnTo>
                    <a:pt x="2580" y="8103"/>
                  </a:lnTo>
                  <a:cubicBezTo>
                    <a:pt x="4748" y="11070"/>
                    <a:pt x="7898" y="12463"/>
                    <a:pt x="9610" y="11230"/>
                  </a:cubicBezTo>
                  <a:lnTo>
                    <a:pt x="9610" y="11230"/>
                  </a:lnTo>
                  <a:cubicBezTo>
                    <a:pt x="11322" y="9975"/>
                    <a:pt x="10934" y="6551"/>
                    <a:pt x="8765" y="3561"/>
                  </a:cubicBezTo>
                  <a:lnTo>
                    <a:pt x="8765" y="3561"/>
                  </a:lnTo>
                  <a:cubicBezTo>
                    <a:pt x="7122" y="1347"/>
                    <a:pt x="4931" y="0"/>
                    <a:pt x="3219" y="0"/>
                  </a:cubicBezTo>
                  <a:lnTo>
                    <a:pt x="3219" y="0"/>
                  </a:lnTo>
                  <a:cubicBezTo>
                    <a:pt x="2671" y="0"/>
                    <a:pt x="2146" y="137"/>
                    <a:pt x="1712" y="4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38;p47">
              <a:extLst>
                <a:ext uri="{FF2B5EF4-FFF2-40B4-BE49-F238E27FC236}">
                  <a16:creationId xmlns:a16="http://schemas.microsoft.com/office/drawing/2014/main" id="{2FC1A25C-9A2B-470F-ABD8-5EF47EC073B1}"/>
                </a:ext>
              </a:extLst>
            </p:cNvPr>
            <p:cNvSpPr/>
            <p:nvPr/>
          </p:nvSpPr>
          <p:spPr>
            <a:xfrm>
              <a:off x="-2718583" y="-59884"/>
              <a:ext cx="935008" cy="1032199"/>
            </a:xfrm>
            <a:custGeom>
              <a:avLst/>
              <a:gdLst/>
              <a:ahLst/>
              <a:cxnLst/>
              <a:rect l="l" t="t" r="r" b="b"/>
              <a:pathLst>
                <a:path w="8995" h="9930" extrusionOk="0">
                  <a:moveTo>
                    <a:pt x="1370" y="366"/>
                  </a:moveTo>
                  <a:cubicBezTo>
                    <a:pt x="1" y="1370"/>
                    <a:pt x="320" y="4086"/>
                    <a:pt x="2055" y="6460"/>
                  </a:cubicBezTo>
                  <a:lnTo>
                    <a:pt x="2055" y="6460"/>
                  </a:lnTo>
                  <a:cubicBezTo>
                    <a:pt x="3790" y="8811"/>
                    <a:pt x="6278" y="9930"/>
                    <a:pt x="7647" y="8925"/>
                  </a:cubicBezTo>
                  <a:lnTo>
                    <a:pt x="7647" y="8925"/>
                  </a:lnTo>
                  <a:cubicBezTo>
                    <a:pt x="8994" y="7921"/>
                    <a:pt x="8697" y="5205"/>
                    <a:pt x="6963" y="2854"/>
                  </a:cubicBezTo>
                  <a:lnTo>
                    <a:pt x="6963" y="2854"/>
                  </a:lnTo>
                  <a:cubicBezTo>
                    <a:pt x="5662" y="1073"/>
                    <a:pt x="3927" y="1"/>
                    <a:pt x="2580" y="1"/>
                  </a:cubicBezTo>
                  <a:lnTo>
                    <a:pt x="2580" y="1"/>
                  </a:lnTo>
                  <a:cubicBezTo>
                    <a:pt x="2124" y="1"/>
                    <a:pt x="1713" y="115"/>
                    <a:pt x="1370" y="366"/>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39;p47">
              <a:extLst>
                <a:ext uri="{FF2B5EF4-FFF2-40B4-BE49-F238E27FC236}">
                  <a16:creationId xmlns:a16="http://schemas.microsoft.com/office/drawing/2014/main" id="{449F3C44-A67D-4632-8213-82227C376B56}"/>
                </a:ext>
              </a:extLst>
            </p:cNvPr>
            <p:cNvSpPr/>
            <p:nvPr/>
          </p:nvSpPr>
          <p:spPr>
            <a:xfrm>
              <a:off x="-2690102" y="-34417"/>
              <a:ext cx="880331" cy="914842"/>
            </a:xfrm>
            <a:custGeom>
              <a:avLst/>
              <a:gdLst/>
              <a:ahLst/>
              <a:cxnLst/>
              <a:rect l="l" t="t" r="r" b="b"/>
              <a:pathLst>
                <a:path w="8469" h="8801" extrusionOk="0">
                  <a:moveTo>
                    <a:pt x="2310" y="27"/>
                  </a:moveTo>
                  <a:cubicBezTo>
                    <a:pt x="3574" y="27"/>
                    <a:pt x="5228" y="1068"/>
                    <a:pt x="6460" y="2769"/>
                  </a:cubicBezTo>
                  <a:cubicBezTo>
                    <a:pt x="8104" y="5005"/>
                    <a:pt x="8446" y="7562"/>
                    <a:pt x="7214" y="8452"/>
                  </a:cubicBezTo>
                  <a:cubicBezTo>
                    <a:pt x="6918" y="8671"/>
                    <a:pt x="6558" y="8774"/>
                    <a:pt x="6160" y="8774"/>
                  </a:cubicBezTo>
                  <a:cubicBezTo>
                    <a:pt x="4895" y="8774"/>
                    <a:pt x="3236" y="7733"/>
                    <a:pt x="1987" y="6033"/>
                  </a:cubicBezTo>
                  <a:cubicBezTo>
                    <a:pt x="366" y="3819"/>
                    <a:pt x="24" y="1262"/>
                    <a:pt x="1256" y="349"/>
                  </a:cubicBezTo>
                  <a:cubicBezTo>
                    <a:pt x="1552" y="130"/>
                    <a:pt x="1911" y="27"/>
                    <a:pt x="2310" y="27"/>
                  </a:cubicBezTo>
                  <a:close/>
                  <a:moveTo>
                    <a:pt x="2310" y="1"/>
                  </a:moveTo>
                  <a:cubicBezTo>
                    <a:pt x="1904" y="1"/>
                    <a:pt x="1537" y="106"/>
                    <a:pt x="1233" y="326"/>
                  </a:cubicBezTo>
                  <a:cubicBezTo>
                    <a:pt x="1" y="1239"/>
                    <a:pt x="320" y="3819"/>
                    <a:pt x="1964" y="6055"/>
                  </a:cubicBezTo>
                  <a:cubicBezTo>
                    <a:pt x="3227" y="7769"/>
                    <a:pt x="4885" y="8800"/>
                    <a:pt x="6150" y="8800"/>
                  </a:cubicBezTo>
                  <a:cubicBezTo>
                    <a:pt x="6553" y="8800"/>
                    <a:pt x="6916" y="8695"/>
                    <a:pt x="7214" y="8475"/>
                  </a:cubicBezTo>
                  <a:cubicBezTo>
                    <a:pt x="8469" y="7562"/>
                    <a:pt x="8149" y="4983"/>
                    <a:pt x="6506" y="2746"/>
                  </a:cubicBezTo>
                  <a:cubicBezTo>
                    <a:pt x="5242" y="1032"/>
                    <a:pt x="3585" y="1"/>
                    <a:pt x="2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40;p47">
              <a:extLst>
                <a:ext uri="{FF2B5EF4-FFF2-40B4-BE49-F238E27FC236}">
                  <a16:creationId xmlns:a16="http://schemas.microsoft.com/office/drawing/2014/main" id="{E999BAA5-7A54-42B3-A5D1-2854CE0CFC59}"/>
                </a:ext>
              </a:extLst>
            </p:cNvPr>
            <p:cNvSpPr/>
            <p:nvPr/>
          </p:nvSpPr>
          <p:spPr>
            <a:xfrm>
              <a:off x="-2469423" y="54042"/>
              <a:ext cx="470362" cy="737923"/>
            </a:xfrm>
            <a:custGeom>
              <a:avLst/>
              <a:gdLst/>
              <a:ahLst/>
              <a:cxnLst/>
              <a:rect l="l" t="t" r="r" b="b"/>
              <a:pathLst>
                <a:path w="4525" h="7099" extrusionOk="0">
                  <a:moveTo>
                    <a:pt x="1347" y="1826"/>
                  </a:moveTo>
                  <a:lnTo>
                    <a:pt x="1507" y="1918"/>
                  </a:lnTo>
                  <a:lnTo>
                    <a:pt x="2534" y="2465"/>
                  </a:lnTo>
                  <a:cubicBezTo>
                    <a:pt x="2762" y="2579"/>
                    <a:pt x="2968" y="2899"/>
                    <a:pt x="3036" y="3173"/>
                  </a:cubicBezTo>
                  <a:lnTo>
                    <a:pt x="3036" y="3241"/>
                  </a:lnTo>
                  <a:cubicBezTo>
                    <a:pt x="3087" y="3444"/>
                    <a:pt x="3025" y="3559"/>
                    <a:pt x="2906" y="3559"/>
                  </a:cubicBezTo>
                  <a:cubicBezTo>
                    <a:pt x="2865" y="3559"/>
                    <a:pt x="2816" y="3545"/>
                    <a:pt x="2762" y="3515"/>
                  </a:cubicBezTo>
                  <a:lnTo>
                    <a:pt x="1575" y="2876"/>
                  </a:lnTo>
                  <a:lnTo>
                    <a:pt x="1347" y="1826"/>
                  </a:lnTo>
                  <a:close/>
                  <a:moveTo>
                    <a:pt x="1781" y="3835"/>
                  </a:moveTo>
                  <a:lnTo>
                    <a:pt x="2968" y="4497"/>
                  </a:lnTo>
                  <a:lnTo>
                    <a:pt x="3059" y="4542"/>
                  </a:lnTo>
                  <a:cubicBezTo>
                    <a:pt x="3310" y="4657"/>
                    <a:pt x="3538" y="5022"/>
                    <a:pt x="3607" y="5319"/>
                  </a:cubicBezTo>
                  <a:lnTo>
                    <a:pt x="3630" y="5387"/>
                  </a:lnTo>
                  <a:cubicBezTo>
                    <a:pt x="3682" y="5613"/>
                    <a:pt x="3601" y="5747"/>
                    <a:pt x="3459" y="5747"/>
                  </a:cubicBezTo>
                  <a:cubicBezTo>
                    <a:pt x="3415" y="5747"/>
                    <a:pt x="3364" y="5734"/>
                    <a:pt x="3310" y="5707"/>
                  </a:cubicBezTo>
                  <a:lnTo>
                    <a:pt x="2192" y="5090"/>
                  </a:lnTo>
                  <a:lnTo>
                    <a:pt x="2032" y="4999"/>
                  </a:lnTo>
                  <a:lnTo>
                    <a:pt x="1781" y="3835"/>
                  </a:lnTo>
                  <a:close/>
                  <a:moveTo>
                    <a:pt x="434" y="0"/>
                  </a:moveTo>
                  <a:lnTo>
                    <a:pt x="548" y="548"/>
                  </a:lnTo>
                  <a:lnTo>
                    <a:pt x="389" y="457"/>
                  </a:lnTo>
                  <a:lnTo>
                    <a:pt x="1" y="251"/>
                  </a:lnTo>
                  <a:lnTo>
                    <a:pt x="206" y="1210"/>
                  </a:lnTo>
                  <a:lnTo>
                    <a:pt x="594" y="1415"/>
                  </a:lnTo>
                  <a:lnTo>
                    <a:pt x="799" y="2465"/>
                  </a:lnTo>
                  <a:lnTo>
                    <a:pt x="1005" y="3424"/>
                  </a:lnTo>
                  <a:lnTo>
                    <a:pt x="1256" y="4588"/>
                  </a:lnTo>
                  <a:lnTo>
                    <a:pt x="868" y="4383"/>
                  </a:lnTo>
                  <a:lnTo>
                    <a:pt x="1073" y="5364"/>
                  </a:lnTo>
                  <a:lnTo>
                    <a:pt x="1461" y="5570"/>
                  </a:lnTo>
                  <a:lnTo>
                    <a:pt x="1644" y="5661"/>
                  </a:lnTo>
                  <a:lnTo>
                    <a:pt x="1735" y="6095"/>
                  </a:lnTo>
                  <a:lnTo>
                    <a:pt x="2511" y="6505"/>
                  </a:lnTo>
                  <a:lnTo>
                    <a:pt x="2397" y="6072"/>
                  </a:lnTo>
                  <a:lnTo>
                    <a:pt x="2397" y="6072"/>
                  </a:lnTo>
                  <a:lnTo>
                    <a:pt x="2717" y="6232"/>
                  </a:lnTo>
                  <a:lnTo>
                    <a:pt x="2808" y="6688"/>
                  </a:lnTo>
                  <a:lnTo>
                    <a:pt x="3584" y="7099"/>
                  </a:lnTo>
                  <a:lnTo>
                    <a:pt x="3493" y="6642"/>
                  </a:lnTo>
                  <a:lnTo>
                    <a:pt x="3516" y="6665"/>
                  </a:lnTo>
                  <a:cubicBezTo>
                    <a:pt x="3685" y="6758"/>
                    <a:pt x="3836" y="6803"/>
                    <a:pt x="3964" y="6803"/>
                  </a:cubicBezTo>
                  <a:cubicBezTo>
                    <a:pt x="4340" y="6803"/>
                    <a:pt x="4525" y="6427"/>
                    <a:pt x="4406" y="5798"/>
                  </a:cubicBezTo>
                  <a:lnTo>
                    <a:pt x="4383" y="5729"/>
                  </a:lnTo>
                  <a:cubicBezTo>
                    <a:pt x="4292" y="5296"/>
                    <a:pt x="4063" y="4816"/>
                    <a:pt x="3767" y="4405"/>
                  </a:cubicBezTo>
                  <a:cubicBezTo>
                    <a:pt x="3858" y="4246"/>
                    <a:pt x="3881" y="3995"/>
                    <a:pt x="3812" y="3652"/>
                  </a:cubicBezTo>
                  <a:lnTo>
                    <a:pt x="3790" y="3584"/>
                  </a:lnTo>
                  <a:cubicBezTo>
                    <a:pt x="3630" y="2808"/>
                    <a:pt x="3013" y="1918"/>
                    <a:pt x="2420" y="1552"/>
                  </a:cubicBezTo>
                  <a:lnTo>
                    <a:pt x="2283" y="1005"/>
                  </a:lnTo>
                  <a:lnTo>
                    <a:pt x="1530" y="594"/>
                  </a:lnTo>
                  <a:lnTo>
                    <a:pt x="1644" y="1141"/>
                  </a:lnTo>
                  <a:lnTo>
                    <a:pt x="1324" y="959"/>
                  </a:lnTo>
                  <a:lnTo>
                    <a:pt x="1210" y="411"/>
                  </a:lnTo>
                  <a:lnTo>
                    <a:pt x="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541;p47">
            <a:extLst>
              <a:ext uri="{FF2B5EF4-FFF2-40B4-BE49-F238E27FC236}">
                <a16:creationId xmlns:a16="http://schemas.microsoft.com/office/drawing/2014/main" id="{97144303-754A-4E7D-9CA7-720E68735CE3}"/>
              </a:ext>
            </a:extLst>
          </p:cNvPr>
          <p:cNvGrpSpPr/>
          <p:nvPr/>
        </p:nvGrpSpPr>
        <p:grpSpPr>
          <a:xfrm rot="205105">
            <a:off x="540518" y="3244175"/>
            <a:ext cx="345413" cy="564911"/>
            <a:chOff x="-3731650" y="1563039"/>
            <a:chExt cx="1041657" cy="1703592"/>
          </a:xfrm>
        </p:grpSpPr>
        <p:sp>
          <p:nvSpPr>
            <p:cNvPr id="95" name="Google Shape;542;p47">
              <a:extLst>
                <a:ext uri="{FF2B5EF4-FFF2-40B4-BE49-F238E27FC236}">
                  <a16:creationId xmlns:a16="http://schemas.microsoft.com/office/drawing/2014/main" id="{A4137A73-6896-4278-9764-1C98C1A8CAE8}"/>
                </a:ext>
              </a:extLst>
            </p:cNvPr>
            <p:cNvSpPr/>
            <p:nvPr/>
          </p:nvSpPr>
          <p:spPr>
            <a:xfrm>
              <a:off x="-3546625" y="1563039"/>
              <a:ext cx="856631" cy="735533"/>
            </a:xfrm>
            <a:custGeom>
              <a:avLst/>
              <a:gdLst/>
              <a:ahLst/>
              <a:cxnLst/>
              <a:rect l="l" t="t" r="r" b="b"/>
              <a:pathLst>
                <a:path w="8241" h="7076" extrusionOk="0">
                  <a:moveTo>
                    <a:pt x="4018" y="0"/>
                  </a:moveTo>
                  <a:lnTo>
                    <a:pt x="1" y="7076"/>
                  </a:lnTo>
                  <a:lnTo>
                    <a:pt x="8241" y="6642"/>
                  </a:lnTo>
                  <a:close/>
                </a:path>
              </a:pathLst>
            </a:custGeom>
            <a:solidFill>
              <a:srgbClr val="ACC9FF">
                <a:alpha val="5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43;p47">
              <a:extLst>
                <a:ext uri="{FF2B5EF4-FFF2-40B4-BE49-F238E27FC236}">
                  <a16:creationId xmlns:a16="http://schemas.microsoft.com/office/drawing/2014/main" id="{16D8372F-688F-462B-B24D-E91C35722FFC}"/>
                </a:ext>
              </a:extLst>
            </p:cNvPr>
            <p:cNvSpPr/>
            <p:nvPr/>
          </p:nvSpPr>
          <p:spPr>
            <a:xfrm>
              <a:off x="-3731650" y="1563039"/>
              <a:ext cx="602792" cy="735533"/>
            </a:xfrm>
            <a:custGeom>
              <a:avLst/>
              <a:gdLst/>
              <a:ahLst/>
              <a:cxnLst/>
              <a:rect l="l" t="t" r="r" b="b"/>
              <a:pathLst>
                <a:path w="5799" h="7076" extrusionOk="0">
                  <a:moveTo>
                    <a:pt x="5798" y="0"/>
                  </a:moveTo>
                  <a:lnTo>
                    <a:pt x="3744" y="0"/>
                  </a:lnTo>
                  <a:lnTo>
                    <a:pt x="0" y="6665"/>
                  </a:lnTo>
                  <a:lnTo>
                    <a:pt x="1781" y="7076"/>
                  </a:lnTo>
                  <a:close/>
                </a:path>
              </a:pathLst>
            </a:custGeom>
            <a:gradFill>
              <a:gsLst>
                <a:gs pos="0">
                  <a:schemeClr val="dk2">
                    <a:alpha val="59730"/>
                  </a:schemeClr>
                </a:gs>
                <a:gs pos="100000">
                  <a:schemeClr val="lt2">
                    <a:alpha val="5973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44;p47">
              <a:extLst>
                <a:ext uri="{FF2B5EF4-FFF2-40B4-BE49-F238E27FC236}">
                  <a16:creationId xmlns:a16="http://schemas.microsoft.com/office/drawing/2014/main" id="{6C645AF3-5361-4BD4-B3B9-DB5EC4C7F40E}"/>
                </a:ext>
              </a:extLst>
            </p:cNvPr>
            <p:cNvSpPr/>
            <p:nvPr/>
          </p:nvSpPr>
          <p:spPr>
            <a:xfrm>
              <a:off x="-3292682" y="2262914"/>
              <a:ext cx="391570" cy="1003717"/>
            </a:xfrm>
            <a:custGeom>
              <a:avLst/>
              <a:gdLst/>
              <a:ahLst/>
              <a:cxnLst/>
              <a:rect l="l" t="t" r="r" b="b"/>
              <a:pathLst>
                <a:path w="3767" h="9656" extrusionOk="0">
                  <a:moveTo>
                    <a:pt x="3766" y="8720"/>
                  </a:moveTo>
                  <a:lnTo>
                    <a:pt x="0" y="9656"/>
                  </a:lnTo>
                  <a:lnTo>
                    <a:pt x="0" y="206"/>
                  </a:lnTo>
                  <a:lnTo>
                    <a:pt x="3766" y="1"/>
                  </a:lnTo>
                  <a:close/>
                </a:path>
              </a:pathLst>
            </a:custGeom>
            <a:solidFill>
              <a:srgbClr val="ACC9FF">
                <a:alpha val="5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45;p47">
              <a:extLst>
                <a:ext uri="{FF2B5EF4-FFF2-40B4-BE49-F238E27FC236}">
                  <a16:creationId xmlns:a16="http://schemas.microsoft.com/office/drawing/2014/main" id="{53D31BC2-641D-4411-9A58-ACE25F8067DA}"/>
                </a:ext>
              </a:extLst>
            </p:cNvPr>
            <p:cNvSpPr/>
            <p:nvPr/>
          </p:nvSpPr>
          <p:spPr>
            <a:xfrm>
              <a:off x="-3513362" y="2284223"/>
              <a:ext cx="220784" cy="982408"/>
            </a:xfrm>
            <a:custGeom>
              <a:avLst/>
              <a:gdLst/>
              <a:ahLst/>
              <a:cxnLst/>
              <a:rect l="l" t="t" r="r" b="b"/>
              <a:pathLst>
                <a:path w="2124" h="9451" extrusionOk="0">
                  <a:moveTo>
                    <a:pt x="2123" y="9451"/>
                  </a:moveTo>
                  <a:lnTo>
                    <a:pt x="0" y="8994"/>
                  </a:lnTo>
                  <a:lnTo>
                    <a:pt x="0" y="115"/>
                  </a:lnTo>
                  <a:lnTo>
                    <a:pt x="2123" y="1"/>
                  </a:lnTo>
                  <a:close/>
                </a:path>
              </a:pathLst>
            </a:custGeom>
            <a:gradFill>
              <a:gsLst>
                <a:gs pos="0">
                  <a:schemeClr val="dk2">
                    <a:alpha val="59730"/>
                  </a:schemeClr>
                </a:gs>
                <a:gs pos="100000">
                  <a:schemeClr val="lt2">
                    <a:alpha val="5973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46;p47">
              <a:extLst>
                <a:ext uri="{FF2B5EF4-FFF2-40B4-BE49-F238E27FC236}">
                  <a16:creationId xmlns:a16="http://schemas.microsoft.com/office/drawing/2014/main" id="{AF272CFF-9942-472D-8097-D0D7187E7B6A}"/>
                </a:ext>
              </a:extLst>
            </p:cNvPr>
            <p:cNvSpPr/>
            <p:nvPr/>
          </p:nvSpPr>
          <p:spPr>
            <a:xfrm>
              <a:off x="-3513362" y="2262914"/>
              <a:ext cx="612251" cy="54676"/>
            </a:xfrm>
            <a:custGeom>
              <a:avLst/>
              <a:gdLst/>
              <a:ahLst/>
              <a:cxnLst/>
              <a:rect l="l" t="t" r="r" b="b"/>
              <a:pathLst>
                <a:path w="5890" h="526" extrusionOk="0">
                  <a:moveTo>
                    <a:pt x="5889" y="1"/>
                  </a:moveTo>
                  <a:lnTo>
                    <a:pt x="2123" y="206"/>
                  </a:lnTo>
                  <a:lnTo>
                    <a:pt x="0" y="320"/>
                  </a:lnTo>
                  <a:lnTo>
                    <a:pt x="0" y="526"/>
                  </a:lnTo>
                  <a:lnTo>
                    <a:pt x="2123" y="457"/>
                  </a:lnTo>
                  <a:lnTo>
                    <a:pt x="5889" y="229"/>
                  </a:lnTo>
                  <a:lnTo>
                    <a:pt x="5889" y="1"/>
                  </a:lnTo>
                  <a:close/>
                </a:path>
              </a:pathLst>
            </a:custGeom>
            <a:solidFill>
              <a:srgbClr val="ACC9FF">
                <a:alpha val="5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547;p47">
            <a:extLst>
              <a:ext uri="{FF2B5EF4-FFF2-40B4-BE49-F238E27FC236}">
                <a16:creationId xmlns:a16="http://schemas.microsoft.com/office/drawing/2014/main" id="{C646B34B-D362-4B0D-8A18-FE5010C6D611}"/>
              </a:ext>
            </a:extLst>
          </p:cNvPr>
          <p:cNvGrpSpPr/>
          <p:nvPr/>
        </p:nvGrpSpPr>
        <p:grpSpPr>
          <a:xfrm rot="205105">
            <a:off x="7610718" y="693050"/>
            <a:ext cx="345413" cy="564911"/>
            <a:chOff x="-3731650" y="1563039"/>
            <a:chExt cx="1041657" cy="1703592"/>
          </a:xfrm>
        </p:grpSpPr>
        <p:sp>
          <p:nvSpPr>
            <p:cNvPr id="101" name="Google Shape;548;p47">
              <a:extLst>
                <a:ext uri="{FF2B5EF4-FFF2-40B4-BE49-F238E27FC236}">
                  <a16:creationId xmlns:a16="http://schemas.microsoft.com/office/drawing/2014/main" id="{7D803AEC-5670-4A94-A97D-D74A0F60FBB8}"/>
                </a:ext>
              </a:extLst>
            </p:cNvPr>
            <p:cNvSpPr/>
            <p:nvPr/>
          </p:nvSpPr>
          <p:spPr>
            <a:xfrm>
              <a:off x="-3546625" y="1563039"/>
              <a:ext cx="856631" cy="735533"/>
            </a:xfrm>
            <a:custGeom>
              <a:avLst/>
              <a:gdLst/>
              <a:ahLst/>
              <a:cxnLst/>
              <a:rect l="l" t="t" r="r" b="b"/>
              <a:pathLst>
                <a:path w="8241" h="7076" extrusionOk="0">
                  <a:moveTo>
                    <a:pt x="4018" y="0"/>
                  </a:moveTo>
                  <a:lnTo>
                    <a:pt x="1" y="7076"/>
                  </a:lnTo>
                  <a:lnTo>
                    <a:pt x="8241" y="6642"/>
                  </a:lnTo>
                  <a:close/>
                </a:path>
              </a:pathLst>
            </a:custGeom>
            <a:solidFill>
              <a:srgbClr val="ACC9FF">
                <a:alpha val="5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49;p47">
              <a:extLst>
                <a:ext uri="{FF2B5EF4-FFF2-40B4-BE49-F238E27FC236}">
                  <a16:creationId xmlns:a16="http://schemas.microsoft.com/office/drawing/2014/main" id="{03A7461D-6029-463E-BDE1-6FB68E2EB455}"/>
                </a:ext>
              </a:extLst>
            </p:cNvPr>
            <p:cNvSpPr/>
            <p:nvPr/>
          </p:nvSpPr>
          <p:spPr>
            <a:xfrm>
              <a:off x="-3731650" y="1563039"/>
              <a:ext cx="602792" cy="735533"/>
            </a:xfrm>
            <a:custGeom>
              <a:avLst/>
              <a:gdLst/>
              <a:ahLst/>
              <a:cxnLst/>
              <a:rect l="l" t="t" r="r" b="b"/>
              <a:pathLst>
                <a:path w="5799" h="7076" extrusionOk="0">
                  <a:moveTo>
                    <a:pt x="5798" y="0"/>
                  </a:moveTo>
                  <a:lnTo>
                    <a:pt x="3744" y="0"/>
                  </a:lnTo>
                  <a:lnTo>
                    <a:pt x="0" y="6665"/>
                  </a:lnTo>
                  <a:lnTo>
                    <a:pt x="1781" y="7076"/>
                  </a:lnTo>
                  <a:close/>
                </a:path>
              </a:pathLst>
            </a:custGeom>
            <a:gradFill>
              <a:gsLst>
                <a:gs pos="0">
                  <a:schemeClr val="dk2">
                    <a:alpha val="59730"/>
                  </a:schemeClr>
                </a:gs>
                <a:gs pos="100000">
                  <a:schemeClr val="lt2">
                    <a:alpha val="5973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50;p47">
              <a:extLst>
                <a:ext uri="{FF2B5EF4-FFF2-40B4-BE49-F238E27FC236}">
                  <a16:creationId xmlns:a16="http://schemas.microsoft.com/office/drawing/2014/main" id="{EBC1235A-9C0D-4AF0-B8FB-E1DC7CC6EAEE}"/>
                </a:ext>
              </a:extLst>
            </p:cNvPr>
            <p:cNvSpPr/>
            <p:nvPr/>
          </p:nvSpPr>
          <p:spPr>
            <a:xfrm>
              <a:off x="-3292682" y="2262914"/>
              <a:ext cx="391570" cy="1003717"/>
            </a:xfrm>
            <a:custGeom>
              <a:avLst/>
              <a:gdLst/>
              <a:ahLst/>
              <a:cxnLst/>
              <a:rect l="l" t="t" r="r" b="b"/>
              <a:pathLst>
                <a:path w="3767" h="9656" extrusionOk="0">
                  <a:moveTo>
                    <a:pt x="3766" y="8720"/>
                  </a:moveTo>
                  <a:lnTo>
                    <a:pt x="0" y="9656"/>
                  </a:lnTo>
                  <a:lnTo>
                    <a:pt x="0" y="206"/>
                  </a:lnTo>
                  <a:lnTo>
                    <a:pt x="3766" y="1"/>
                  </a:lnTo>
                  <a:close/>
                </a:path>
              </a:pathLst>
            </a:custGeom>
            <a:solidFill>
              <a:srgbClr val="ACC9FF">
                <a:alpha val="5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51;p47">
              <a:extLst>
                <a:ext uri="{FF2B5EF4-FFF2-40B4-BE49-F238E27FC236}">
                  <a16:creationId xmlns:a16="http://schemas.microsoft.com/office/drawing/2014/main" id="{6C0DE34C-DD1A-4076-BA9C-FB142485DA14}"/>
                </a:ext>
              </a:extLst>
            </p:cNvPr>
            <p:cNvSpPr/>
            <p:nvPr/>
          </p:nvSpPr>
          <p:spPr>
            <a:xfrm>
              <a:off x="-3513362" y="2284223"/>
              <a:ext cx="220784" cy="982408"/>
            </a:xfrm>
            <a:custGeom>
              <a:avLst/>
              <a:gdLst/>
              <a:ahLst/>
              <a:cxnLst/>
              <a:rect l="l" t="t" r="r" b="b"/>
              <a:pathLst>
                <a:path w="2124" h="9451" extrusionOk="0">
                  <a:moveTo>
                    <a:pt x="2123" y="9451"/>
                  </a:moveTo>
                  <a:lnTo>
                    <a:pt x="0" y="8994"/>
                  </a:lnTo>
                  <a:lnTo>
                    <a:pt x="0" y="115"/>
                  </a:lnTo>
                  <a:lnTo>
                    <a:pt x="2123" y="1"/>
                  </a:lnTo>
                  <a:close/>
                </a:path>
              </a:pathLst>
            </a:custGeom>
            <a:gradFill>
              <a:gsLst>
                <a:gs pos="0">
                  <a:schemeClr val="dk2">
                    <a:alpha val="59730"/>
                  </a:schemeClr>
                </a:gs>
                <a:gs pos="100000">
                  <a:schemeClr val="lt2">
                    <a:alpha val="5973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52;p47">
              <a:extLst>
                <a:ext uri="{FF2B5EF4-FFF2-40B4-BE49-F238E27FC236}">
                  <a16:creationId xmlns:a16="http://schemas.microsoft.com/office/drawing/2014/main" id="{DA6DB565-26FA-4329-920A-AECAA9E928D2}"/>
                </a:ext>
              </a:extLst>
            </p:cNvPr>
            <p:cNvSpPr/>
            <p:nvPr/>
          </p:nvSpPr>
          <p:spPr>
            <a:xfrm>
              <a:off x="-3513362" y="2262914"/>
              <a:ext cx="612251" cy="54676"/>
            </a:xfrm>
            <a:custGeom>
              <a:avLst/>
              <a:gdLst/>
              <a:ahLst/>
              <a:cxnLst/>
              <a:rect l="l" t="t" r="r" b="b"/>
              <a:pathLst>
                <a:path w="5890" h="526" extrusionOk="0">
                  <a:moveTo>
                    <a:pt x="5889" y="1"/>
                  </a:moveTo>
                  <a:lnTo>
                    <a:pt x="2123" y="206"/>
                  </a:lnTo>
                  <a:lnTo>
                    <a:pt x="0" y="320"/>
                  </a:lnTo>
                  <a:lnTo>
                    <a:pt x="0" y="526"/>
                  </a:lnTo>
                  <a:lnTo>
                    <a:pt x="2123" y="457"/>
                  </a:lnTo>
                  <a:lnTo>
                    <a:pt x="5889" y="229"/>
                  </a:lnTo>
                  <a:lnTo>
                    <a:pt x="5889" y="1"/>
                  </a:lnTo>
                  <a:close/>
                </a:path>
              </a:pathLst>
            </a:custGeom>
            <a:solidFill>
              <a:srgbClr val="ACC9FF">
                <a:alpha val="5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553;p47">
            <a:extLst>
              <a:ext uri="{FF2B5EF4-FFF2-40B4-BE49-F238E27FC236}">
                <a16:creationId xmlns:a16="http://schemas.microsoft.com/office/drawing/2014/main" id="{0BC197A6-46DF-470C-9163-EE316A9F5F60}"/>
              </a:ext>
            </a:extLst>
          </p:cNvPr>
          <p:cNvGrpSpPr/>
          <p:nvPr/>
        </p:nvGrpSpPr>
        <p:grpSpPr>
          <a:xfrm rot="16041736">
            <a:off x="7484000" y="1760805"/>
            <a:ext cx="598853" cy="643961"/>
            <a:chOff x="-2932090" y="-176096"/>
            <a:chExt cx="1259947" cy="1354852"/>
          </a:xfrm>
        </p:grpSpPr>
        <p:sp>
          <p:nvSpPr>
            <p:cNvPr id="107" name="Google Shape;554;p47">
              <a:extLst>
                <a:ext uri="{FF2B5EF4-FFF2-40B4-BE49-F238E27FC236}">
                  <a16:creationId xmlns:a16="http://schemas.microsoft.com/office/drawing/2014/main" id="{1D10E859-FD5C-4F59-88D7-F0B933918B74}"/>
                </a:ext>
              </a:extLst>
            </p:cNvPr>
            <p:cNvSpPr/>
            <p:nvPr/>
          </p:nvSpPr>
          <p:spPr>
            <a:xfrm>
              <a:off x="-2932090" y="-145328"/>
              <a:ext cx="1155584" cy="1324083"/>
            </a:xfrm>
            <a:custGeom>
              <a:avLst/>
              <a:gdLst/>
              <a:ahLst/>
              <a:cxnLst/>
              <a:rect l="l" t="t" r="r" b="b"/>
              <a:pathLst>
                <a:path w="11117" h="12738" extrusionOk="0">
                  <a:moveTo>
                    <a:pt x="1621" y="823"/>
                  </a:moveTo>
                  <a:lnTo>
                    <a:pt x="1621" y="823"/>
                  </a:lnTo>
                  <a:cubicBezTo>
                    <a:pt x="1" y="2124"/>
                    <a:pt x="411" y="5479"/>
                    <a:pt x="2557" y="8401"/>
                  </a:cubicBezTo>
                  <a:lnTo>
                    <a:pt x="2557" y="8401"/>
                  </a:lnTo>
                  <a:cubicBezTo>
                    <a:pt x="4703" y="11345"/>
                    <a:pt x="7784" y="12737"/>
                    <a:pt x="9519" y="11573"/>
                  </a:cubicBezTo>
                  <a:lnTo>
                    <a:pt x="9519" y="11573"/>
                  </a:lnTo>
                  <a:lnTo>
                    <a:pt x="9519" y="11573"/>
                  </a:lnTo>
                  <a:lnTo>
                    <a:pt x="10455" y="10889"/>
                  </a:lnTo>
                  <a:lnTo>
                    <a:pt x="10295" y="10660"/>
                  </a:lnTo>
                  <a:cubicBezTo>
                    <a:pt x="11117" y="9085"/>
                    <a:pt x="10546" y="6323"/>
                    <a:pt x="8743" y="3881"/>
                  </a:cubicBezTo>
                  <a:lnTo>
                    <a:pt x="8743" y="3881"/>
                  </a:lnTo>
                  <a:cubicBezTo>
                    <a:pt x="6917" y="1393"/>
                    <a:pt x="4429" y="1"/>
                    <a:pt x="2648" y="343"/>
                  </a:cubicBezTo>
                  <a:lnTo>
                    <a:pt x="2648" y="343"/>
                  </a:lnTo>
                  <a:lnTo>
                    <a:pt x="2511" y="16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55;p47">
              <a:extLst>
                <a:ext uri="{FF2B5EF4-FFF2-40B4-BE49-F238E27FC236}">
                  <a16:creationId xmlns:a16="http://schemas.microsoft.com/office/drawing/2014/main" id="{E852BCF8-E8BA-4EF9-A219-D659E8FD49DA}"/>
                </a:ext>
              </a:extLst>
            </p:cNvPr>
            <p:cNvSpPr/>
            <p:nvPr/>
          </p:nvSpPr>
          <p:spPr>
            <a:xfrm>
              <a:off x="-2849037" y="-176096"/>
              <a:ext cx="1176894" cy="1295498"/>
            </a:xfrm>
            <a:custGeom>
              <a:avLst/>
              <a:gdLst/>
              <a:ahLst/>
              <a:cxnLst/>
              <a:rect l="l" t="t" r="r" b="b"/>
              <a:pathLst>
                <a:path w="11322" h="12463" extrusionOk="0">
                  <a:moveTo>
                    <a:pt x="1712" y="457"/>
                  </a:moveTo>
                  <a:cubicBezTo>
                    <a:pt x="0" y="1712"/>
                    <a:pt x="389" y="5136"/>
                    <a:pt x="2580" y="8103"/>
                  </a:cubicBezTo>
                  <a:lnTo>
                    <a:pt x="2580" y="8103"/>
                  </a:lnTo>
                  <a:cubicBezTo>
                    <a:pt x="4748" y="11070"/>
                    <a:pt x="7898" y="12463"/>
                    <a:pt x="9610" y="11230"/>
                  </a:cubicBezTo>
                  <a:lnTo>
                    <a:pt x="9610" y="11230"/>
                  </a:lnTo>
                  <a:cubicBezTo>
                    <a:pt x="11322" y="9975"/>
                    <a:pt x="10934" y="6551"/>
                    <a:pt x="8765" y="3561"/>
                  </a:cubicBezTo>
                  <a:lnTo>
                    <a:pt x="8765" y="3561"/>
                  </a:lnTo>
                  <a:cubicBezTo>
                    <a:pt x="7122" y="1347"/>
                    <a:pt x="4931" y="0"/>
                    <a:pt x="3219" y="0"/>
                  </a:cubicBezTo>
                  <a:lnTo>
                    <a:pt x="3219" y="0"/>
                  </a:lnTo>
                  <a:cubicBezTo>
                    <a:pt x="2671" y="0"/>
                    <a:pt x="2146" y="137"/>
                    <a:pt x="1712" y="4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56;p47">
              <a:extLst>
                <a:ext uri="{FF2B5EF4-FFF2-40B4-BE49-F238E27FC236}">
                  <a16:creationId xmlns:a16="http://schemas.microsoft.com/office/drawing/2014/main" id="{F7024185-9AF0-4213-902D-E6B1BA394371}"/>
                </a:ext>
              </a:extLst>
            </p:cNvPr>
            <p:cNvSpPr/>
            <p:nvPr/>
          </p:nvSpPr>
          <p:spPr>
            <a:xfrm>
              <a:off x="-2718583" y="-59884"/>
              <a:ext cx="935008" cy="1032199"/>
            </a:xfrm>
            <a:custGeom>
              <a:avLst/>
              <a:gdLst/>
              <a:ahLst/>
              <a:cxnLst/>
              <a:rect l="l" t="t" r="r" b="b"/>
              <a:pathLst>
                <a:path w="8995" h="9930" extrusionOk="0">
                  <a:moveTo>
                    <a:pt x="1370" y="366"/>
                  </a:moveTo>
                  <a:cubicBezTo>
                    <a:pt x="1" y="1370"/>
                    <a:pt x="320" y="4086"/>
                    <a:pt x="2055" y="6460"/>
                  </a:cubicBezTo>
                  <a:lnTo>
                    <a:pt x="2055" y="6460"/>
                  </a:lnTo>
                  <a:cubicBezTo>
                    <a:pt x="3790" y="8811"/>
                    <a:pt x="6278" y="9930"/>
                    <a:pt x="7647" y="8925"/>
                  </a:cubicBezTo>
                  <a:lnTo>
                    <a:pt x="7647" y="8925"/>
                  </a:lnTo>
                  <a:cubicBezTo>
                    <a:pt x="8994" y="7921"/>
                    <a:pt x="8697" y="5205"/>
                    <a:pt x="6963" y="2854"/>
                  </a:cubicBezTo>
                  <a:lnTo>
                    <a:pt x="6963" y="2854"/>
                  </a:lnTo>
                  <a:cubicBezTo>
                    <a:pt x="5662" y="1073"/>
                    <a:pt x="3927" y="1"/>
                    <a:pt x="2580" y="1"/>
                  </a:cubicBezTo>
                  <a:lnTo>
                    <a:pt x="2580" y="1"/>
                  </a:lnTo>
                  <a:cubicBezTo>
                    <a:pt x="2124" y="1"/>
                    <a:pt x="1713" y="115"/>
                    <a:pt x="1370" y="366"/>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57;p47">
              <a:extLst>
                <a:ext uri="{FF2B5EF4-FFF2-40B4-BE49-F238E27FC236}">
                  <a16:creationId xmlns:a16="http://schemas.microsoft.com/office/drawing/2014/main" id="{91297057-8090-4986-9AE2-D43383273EEF}"/>
                </a:ext>
              </a:extLst>
            </p:cNvPr>
            <p:cNvSpPr/>
            <p:nvPr/>
          </p:nvSpPr>
          <p:spPr>
            <a:xfrm>
              <a:off x="-2690102" y="-34417"/>
              <a:ext cx="880331" cy="914842"/>
            </a:xfrm>
            <a:custGeom>
              <a:avLst/>
              <a:gdLst/>
              <a:ahLst/>
              <a:cxnLst/>
              <a:rect l="l" t="t" r="r" b="b"/>
              <a:pathLst>
                <a:path w="8469" h="8801" extrusionOk="0">
                  <a:moveTo>
                    <a:pt x="2310" y="27"/>
                  </a:moveTo>
                  <a:cubicBezTo>
                    <a:pt x="3574" y="27"/>
                    <a:pt x="5228" y="1068"/>
                    <a:pt x="6460" y="2769"/>
                  </a:cubicBezTo>
                  <a:cubicBezTo>
                    <a:pt x="8104" y="5005"/>
                    <a:pt x="8446" y="7562"/>
                    <a:pt x="7214" y="8452"/>
                  </a:cubicBezTo>
                  <a:cubicBezTo>
                    <a:pt x="6918" y="8671"/>
                    <a:pt x="6558" y="8774"/>
                    <a:pt x="6160" y="8774"/>
                  </a:cubicBezTo>
                  <a:cubicBezTo>
                    <a:pt x="4895" y="8774"/>
                    <a:pt x="3236" y="7733"/>
                    <a:pt x="1987" y="6033"/>
                  </a:cubicBezTo>
                  <a:cubicBezTo>
                    <a:pt x="366" y="3819"/>
                    <a:pt x="24" y="1262"/>
                    <a:pt x="1256" y="349"/>
                  </a:cubicBezTo>
                  <a:cubicBezTo>
                    <a:pt x="1552" y="130"/>
                    <a:pt x="1911" y="27"/>
                    <a:pt x="2310" y="27"/>
                  </a:cubicBezTo>
                  <a:close/>
                  <a:moveTo>
                    <a:pt x="2310" y="1"/>
                  </a:moveTo>
                  <a:cubicBezTo>
                    <a:pt x="1904" y="1"/>
                    <a:pt x="1537" y="106"/>
                    <a:pt x="1233" y="326"/>
                  </a:cubicBezTo>
                  <a:cubicBezTo>
                    <a:pt x="1" y="1239"/>
                    <a:pt x="320" y="3819"/>
                    <a:pt x="1964" y="6055"/>
                  </a:cubicBezTo>
                  <a:cubicBezTo>
                    <a:pt x="3227" y="7769"/>
                    <a:pt x="4885" y="8800"/>
                    <a:pt x="6150" y="8800"/>
                  </a:cubicBezTo>
                  <a:cubicBezTo>
                    <a:pt x="6553" y="8800"/>
                    <a:pt x="6916" y="8695"/>
                    <a:pt x="7214" y="8475"/>
                  </a:cubicBezTo>
                  <a:cubicBezTo>
                    <a:pt x="8469" y="7562"/>
                    <a:pt x="8149" y="4983"/>
                    <a:pt x="6506" y="2746"/>
                  </a:cubicBezTo>
                  <a:cubicBezTo>
                    <a:pt x="5242" y="1032"/>
                    <a:pt x="3585" y="1"/>
                    <a:pt x="2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58;p47">
              <a:extLst>
                <a:ext uri="{FF2B5EF4-FFF2-40B4-BE49-F238E27FC236}">
                  <a16:creationId xmlns:a16="http://schemas.microsoft.com/office/drawing/2014/main" id="{9F06E170-BC54-4663-9EA1-A2CDBB2052CA}"/>
                </a:ext>
              </a:extLst>
            </p:cNvPr>
            <p:cNvSpPr/>
            <p:nvPr/>
          </p:nvSpPr>
          <p:spPr>
            <a:xfrm>
              <a:off x="-2469423" y="54042"/>
              <a:ext cx="470362" cy="737923"/>
            </a:xfrm>
            <a:custGeom>
              <a:avLst/>
              <a:gdLst/>
              <a:ahLst/>
              <a:cxnLst/>
              <a:rect l="l" t="t" r="r" b="b"/>
              <a:pathLst>
                <a:path w="4525" h="7099" extrusionOk="0">
                  <a:moveTo>
                    <a:pt x="1347" y="1826"/>
                  </a:moveTo>
                  <a:lnTo>
                    <a:pt x="1507" y="1918"/>
                  </a:lnTo>
                  <a:lnTo>
                    <a:pt x="2534" y="2465"/>
                  </a:lnTo>
                  <a:cubicBezTo>
                    <a:pt x="2762" y="2579"/>
                    <a:pt x="2968" y="2899"/>
                    <a:pt x="3036" y="3173"/>
                  </a:cubicBezTo>
                  <a:lnTo>
                    <a:pt x="3036" y="3241"/>
                  </a:lnTo>
                  <a:cubicBezTo>
                    <a:pt x="3087" y="3444"/>
                    <a:pt x="3025" y="3559"/>
                    <a:pt x="2906" y="3559"/>
                  </a:cubicBezTo>
                  <a:cubicBezTo>
                    <a:pt x="2865" y="3559"/>
                    <a:pt x="2816" y="3545"/>
                    <a:pt x="2762" y="3515"/>
                  </a:cubicBezTo>
                  <a:lnTo>
                    <a:pt x="1575" y="2876"/>
                  </a:lnTo>
                  <a:lnTo>
                    <a:pt x="1347" y="1826"/>
                  </a:lnTo>
                  <a:close/>
                  <a:moveTo>
                    <a:pt x="1781" y="3835"/>
                  </a:moveTo>
                  <a:lnTo>
                    <a:pt x="2968" y="4497"/>
                  </a:lnTo>
                  <a:lnTo>
                    <a:pt x="3059" y="4542"/>
                  </a:lnTo>
                  <a:cubicBezTo>
                    <a:pt x="3310" y="4657"/>
                    <a:pt x="3538" y="5022"/>
                    <a:pt x="3607" y="5319"/>
                  </a:cubicBezTo>
                  <a:lnTo>
                    <a:pt x="3630" y="5387"/>
                  </a:lnTo>
                  <a:cubicBezTo>
                    <a:pt x="3682" y="5613"/>
                    <a:pt x="3601" y="5747"/>
                    <a:pt x="3459" y="5747"/>
                  </a:cubicBezTo>
                  <a:cubicBezTo>
                    <a:pt x="3415" y="5747"/>
                    <a:pt x="3364" y="5734"/>
                    <a:pt x="3310" y="5707"/>
                  </a:cubicBezTo>
                  <a:lnTo>
                    <a:pt x="2192" y="5090"/>
                  </a:lnTo>
                  <a:lnTo>
                    <a:pt x="2032" y="4999"/>
                  </a:lnTo>
                  <a:lnTo>
                    <a:pt x="1781" y="3835"/>
                  </a:lnTo>
                  <a:close/>
                  <a:moveTo>
                    <a:pt x="434" y="0"/>
                  </a:moveTo>
                  <a:lnTo>
                    <a:pt x="548" y="548"/>
                  </a:lnTo>
                  <a:lnTo>
                    <a:pt x="389" y="457"/>
                  </a:lnTo>
                  <a:lnTo>
                    <a:pt x="1" y="251"/>
                  </a:lnTo>
                  <a:lnTo>
                    <a:pt x="206" y="1210"/>
                  </a:lnTo>
                  <a:lnTo>
                    <a:pt x="594" y="1415"/>
                  </a:lnTo>
                  <a:lnTo>
                    <a:pt x="799" y="2465"/>
                  </a:lnTo>
                  <a:lnTo>
                    <a:pt x="1005" y="3424"/>
                  </a:lnTo>
                  <a:lnTo>
                    <a:pt x="1256" y="4588"/>
                  </a:lnTo>
                  <a:lnTo>
                    <a:pt x="868" y="4383"/>
                  </a:lnTo>
                  <a:lnTo>
                    <a:pt x="1073" y="5364"/>
                  </a:lnTo>
                  <a:lnTo>
                    <a:pt x="1461" y="5570"/>
                  </a:lnTo>
                  <a:lnTo>
                    <a:pt x="1644" y="5661"/>
                  </a:lnTo>
                  <a:lnTo>
                    <a:pt x="1735" y="6095"/>
                  </a:lnTo>
                  <a:lnTo>
                    <a:pt x="2511" y="6505"/>
                  </a:lnTo>
                  <a:lnTo>
                    <a:pt x="2397" y="6072"/>
                  </a:lnTo>
                  <a:lnTo>
                    <a:pt x="2397" y="6072"/>
                  </a:lnTo>
                  <a:lnTo>
                    <a:pt x="2717" y="6232"/>
                  </a:lnTo>
                  <a:lnTo>
                    <a:pt x="2808" y="6688"/>
                  </a:lnTo>
                  <a:lnTo>
                    <a:pt x="3584" y="7099"/>
                  </a:lnTo>
                  <a:lnTo>
                    <a:pt x="3493" y="6642"/>
                  </a:lnTo>
                  <a:lnTo>
                    <a:pt x="3516" y="6665"/>
                  </a:lnTo>
                  <a:cubicBezTo>
                    <a:pt x="3685" y="6758"/>
                    <a:pt x="3836" y="6803"/>
                    <a:pt x="3964" y="6803"/>
                  </a:cubicBezTo>
                  <a:cubicBezTo>
                    <a:pt x="4340" y="6803"/>
                    <a:pt x="4525" y="6427"/>
                    <a:pt x="4406" y="5798"/>
                  </a:cubicBezTo>
                  <a:lnTo>
                    <a:pt x="4383" y="5729"/>
                  </a:lnTo>
                  <a:cubicBezTo>
                    <a:pt x="4292" y="5296"/>
                    <a:pt x="4063" y="4816"/>
                    <a:pt x="3767" y="4405"/>
                  </a:cubicBezTo>
                  <a:cubicBezTo>
                    <a:pt x="3858" y="4246"/>
                    <a:pt x="3881" y="3995"/>
                    <a:pt x="3812" y="3652"/>
                  </a:cubicBezTo>
                  <a:lnTo>
                    <a:pt x="3790" y="3584"/>
                  </a:lnTo>
                  <a:cubicBezTo>
                    <a:pt x="3630" y="2808"/>
                    <a:pt x="3013" y="1918"/>
                    <a:pt x="2420" y="1552"/>
                  </a:cubicBezTo>
                  <a:lnTo>
                    <a:pt x="2283" y="1005"/>
                  </a:lnTo>
                  <a:lnTo>
                    <a:pt x="1530" y="594"/>
                  </a:lnTo>
                  <a:lnTo>
                    <a:pt x="1644" y="1141"/>
                  </a:lnTo>
                  <a:lnTo>
                    <a:pt x="1324" y="959"/>
                  </a:lnTo>
                  <a:lnTo>
                    <a:pt x="1210" y="411"/>
                  </a:lnTo>
                  <a:lnTo>
                    <a:pt x="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559;p47">
            <a:extLst>
              <a:ext uri="{FF2B5EF4-FFF2-40B4-BE49-F238E27FC236}">
                <a16:creationId xmlns:a16="http://schemas.microsoft.com/office/drawing/2014/main" id="{C2DFBE2A-522E-4030-873A-C88CEFC0ABC9}"/>
              </a:ext>
            </a:extLst>
          </p:cNvPr>
          <p:cNvGrpSpPr/>
          <p:nvPr/>
        </p:nvGrpSpPr>
        <p:grpSpPr>
          <a:xfrm rot="5241736">
            <a:off x="8131350" y="897005"/>
            <a:ext cx="598853" cy="643961"/>
            <a:chOff x="-2932090" y="-176096"/>
            <a:chExt cx="1259947" cy="1354852"/>
          </a:xfrm>
        </p:grpSpPr>
        <p:sp>
          <p:nvSpPr>
            <p:cNvPr id="113" name="Google Shape;560;p47">
              <a:extLst>
                <a:ext uri="{FF2B5EF4-FFF2-40B4-BE49-F238E27FC236}">
                  <a16:creationId xmlns:a16="http://schemas.microsoft.com/office/drawing/2014/main" id="{2FE668F9-0167-4071-954F-104EC8F00829}"/>
                </a:ext>
              </a:extLst>
            </p:cNvPr>
            <p:cNvSpPr/>
            <p:nvPr/>
          </p:nvSpPr>
          <p:spPr>
            <a:xfrm>
              <a:off x="-2932090" y="-145328"/>
              <a:ext cx="1155584" cy="1324083"/>
            </a:xfrm>
            <a:custGeom>
              <a:avLst/>
              <a:gdLst/>
              <a:ahLst/>
              <a:cxnLst/>
              <a:rect l="l" t="t" r="r" b="b"/>
              <a:pathLst>
                <a:path w="11117" h="12738" extrusionOk="0">
                  <a:moveTo>
                    <a:pt x="1621" y="823"/>
                  </a:moveTo>
                  <a:lnTo>
                    <a:pt x="1621" y="823"/>
                  </a:lnTo>
                  <a:cubicBezTo>
                    <a:pt x="1" y="2124"/>
                    <a:pt x="411" y="5479"/>
                    <a:pt x="2557" y="8401"/>
                  </a:cubicBezTo>
                  <a:lnTo>
                    <a:pt x="2557" y="8401"/>
                  </a:lnTo>
                  <a:cubicBezTo>
                    <a:pt x="4703" y="11345"/>
                    <a:pt x="7784" y="12737"/>
                    <a:pt x="9519" y="11573"/>
                  </a:cubicBezTo>
                  <a:lnTo>
                    <a:pt x="9519" y="11573"/>
                  </a:lnTo>
                  <a:lnTo>
                    <a:pt x="9519" y="11573"/>
                  </a:lnTo>
                  <a:lnTo>
                    <a:pt x="10455" y="10889"/>
                  </a:lnTo>
                  <a:lnTo>
                    <a:pt x="10295" y="10660"/>
                  </a:lnTo>
                  <a:cubicBezTo>
                    <a:pt x="11117" y="9085"/>
                    <a:pt x="10546" y="6323"/>
                    <a:pt x="8743" y="3881"/>
                  </a:cubicBezTo>
                  <a:lnTo>
                    <a:pt x="8743" y="3881"/>
                  </a:lnTo>
                  <a:cubicBezTo>
                    <a:pt x="6917" y="1393"/>
                    <a:pt x="4429" y="1"/>
                    <a:pt x="2648" y="343"/>
                  </a:cubicBezTo>
                  <a:lnTo>
                    <a:pt x="2648" y="343"/>
                  </a:lnTo>
                  <a:lnTo>
                    <a:pt x="2511" y="16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61;p47">
              <a:extLst>
                <a:ext uri="{FF2B5EF4-FFF2-40B4-BE49-F238E27FC236}">
                  <a16:creationId xmlns:a16="http://schemas.microsoft.com/office/drawing/2014/main" id="{4AB365C6-4626-4CAE-BA80-110AC1E1424F}"/>
                </a:ext>
              </a:extLst>
            </p:cNvPr>
            <p:cNvSpPr/>
            <p:nvPr/>
          </p:nvSpPr>
          <p:spPr>
            <a:xfrm>
              <a:off x="-2849037" y="-176096"/>
              <a:ext cx="1176894" cy="1295498"/>
            </a:xfrm>
            <a:custGeom>
              <a:avLst/>
              <a:gdLst/>
              <a:ahLst/>
              <a:cxnLst/>
              <a:rect l="l" t="t" r="r" b="b"/>
              <a:pathLst>
                <a:path w="11322" h="12463" extrusionOk="0">
                  <a:moveTo>
                    <a:pt x="1712" y="457"/>
                  </a:moveTo>
                  <a:cubicBezTo>
                    <a:pt x="0" y="1712"/>
                    <a:pt x="389" y="5136"/>
                    <a:pt x="2580" y="8103"/>
                  </a:cubicBezTo>
                  <a:lnTo>
                    <a:pt x="2580" y="8103"/>
                  </a:lnTo>
                  <a:cubicBezTo>
                    <a:pt x="4748" y="11070"/>
                    <a:pt x="7898" y="12463"/>
                    <a:pt x="9610" y="11230"/>
                  </a:cubicBezTo>
                  <a:lnTo>
                    <a:pt x="9610" y="11230"/>
                  </a:lnTo>
                  <a:cubicBezTo>
                    <a:pt x="11322" y="9975"/>
                    <a:pt x="10934" y="6551"/>
                    <a:pt x="8765" y="3561"/>
                  </a:cubicBezTo>
                  <a:lnTo>
                    <a:pt x="8765" y="3561"/>
                  </a:lnTo>
                  <a:cubicBezTo>
                    <a:pt x="7122" y="1347"/>
                    <a:pt x="4931" y="0"/>
                    <a:pt x="3219" y="0"/>
                  </a:cubicBezTo>
                  <a:lnTo>
                    <a:pt x="3219" y="0"/>
                  </a:lnTo>
                  <a:cubicBezTo>
                    <a:pt x="2671" y="0"/>
                    <a:pt x="2146" y="137"/>
                    <a:pt x="1712" y="4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62;p47">
              <a:extLst>
                <a:ext uri="{FF2B5EF4-FFF2-40B4-BE49-F238E27FC236}">
                  <a16:creationId xmlns:a16="http://schemas.microsoft.com/office/drawing/2014/main" id="{7F66A967-3A81-4668-B50C-2D997ED99F97}"/>
                </a:ext>
              </a:extLst>
            </p:cNvPr>
            <p:cNvSpPr/>
            <p:nvPr/>
          </p:nvSpPr>
          <p:spPr>
            <a:xfrm>
              <a:off x="-2718583" y="-59884"/>
              <a:ext cx="935008" cy="1032199"/>
            </a:xfrm>
            <a:custGeom>
              <a:avLst/>
              <a:gdLst/>
              <a:ahLst/>
              <a:cxnLst/>
              <a:rect l="l" t="t" r="r" b="b"/>
              <a:pathLst>
                <a:path w="8995" h="9930" extrusionOk="0">
                  <a:moveTo>
                    <a:pt x="1370" y="366"/>
                  </a:moveTo>
                  <a:cubicBezTo>
                    <a:pt x="1" y="1370"/>
                    <a:pt x="320" y="4086"/>
                    <a:pt x="2055" y="6460"/>
                  </a:cubicBezTo>
                  <a:lnTo>
                    <a:pt x="2055" y="6460"/>
                  </a:lnTo>
                  <a:cubicBezTo>
                    <a:pt x="3790" y="8811"/>
                    <a:pt x="6278" y="9930"/>
                    <a:pt x="7647" y="8925"/>
                  </a:cubicBezTo>
                  <a:lnTo>
                    <a:pt x="7647" y="8925"/>
                  </a:lnTo>
                  <a:cubicBezTo>
                    <a:pt x="8994" y="7921"/>
                    <a:pt x="8697" y="5205"/>
                    <a:pt x="6963" y="2854"/>
                  </a:cubicBezTo>
                  <a:lnTo>
                    <a:pt x="6963" y="2854"/>
                  </a:lnTo>
                  <a:cubicBezTo>
                    <a:pt x="5662" y="1073"/>
                    <a:pt x="3927" y="1"/>
                    <a:pt x="2580" y="1"/>
                  </a:cubicBezTo>
                  <a:lnTo>
                    <a:pt x="2580" y="1"/>
                  </a:lnTo>
                  <a:cubicBezTo>
                    <a:pt x="2124" y="1"/>
                    <a:pt x="1713" y="115"/>
                    <a:pt x="1370" y="366"/>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63;p47">
              <a:extLst>
                <a:ext uri="{FF2B5EF4-FFF2-40B4-BE49-F238E27FC236}">
                  <a16:creationId xmlns:a16="http://schemas.microsoft.com/office/drawing/2014/main" id="{2E3ACAFA-CC1E-4C88-99F0-0D985B33B203}"/>
                </a:ext>
              </a:extLst>
            </p:cNvPr>
            <p:cNvSpPr/>
            <p:nvPr/>
          </p:nvSpPr>
          <p:spPr>
            <a:xfrm>
              <a:off x="-2690102" y="-34417"/>
              <a:ext cx="880331" cy="914842"/>
            </a:xfrm>
            <a:custGeom>
              <a:avLst/>
              <a:gdLst/>
              <a:ahLst/>
              <a:cxnLst/>
              <a:rect l="l" t="t" r="r" b="b"/>
              <a:pathLst>
                <a:path w="8469" h="8801" extrusionOk="0">
                  <a:moveTo>
                    <a:pt x="2310" y="27"/>
                  </a:moveTo>
                  <a:cubicBezTo>
                    <a:pt x="3574" y="27"/>
                    <a:pt x="5228" y="1068"/>
                    <a:pt x="6460" y="2769"/>
                  </a:cubicBezTo>
                  <a:cubicBezTo>
                    <a:pt x="8104" y="5005"/>
                    <a:pt x="8446" y="7562"/>
                    <a:pt x="7214" y="8452"/>
                  </a:cubicBezTo>
                  <a:cubicBezTo>
                    <a:pt x="6918" y="8671"/>
                    <a:pt x="6558" y="8774"/>
                    <a:pt x="6160" y="8774"/>
                  </a:cubicBezTo>
                  <a:cubicBezTo>
                    <a:pt x="4895" y="8774"/>
                    <a:pt x="3236" y="7733"/>
                    <a:pt x="1987" y="6033"/>
                  </a:cubicBezTo>
                  <a:cubicBezTo>
                    <a:pt x="366" y="3819"/>
                    <a:pt x="24" y="1262"/>
                    <a:pt x="1256" y="349"/>
                  </a:cubicBezTo>
                  <a:cubicBezTo>
                    <a:pt x="1552" y="130"/>
                    <a:pt x="1911" y="27"/>
                    <a:pt x="2310" y="27"/>
                  </a:cubicBezTo>
                  <a:close/>
                  <a:moveTo>
                    <a:pt x="2310" y="1"/>
                  </a:moveTo>
                  <a:cubicBezTo>
                    <a:pt x="1904" y="1"/>
                    <a:pt x="1537" y="106"/>
                    <a:pt x="1233" y="326"/>
                  </a:cubicBezTo>
                  <a:cubicBezTo>
                    <a:pt x="1" y="1239"/>
                    <a:pt x="320" y="3819"/>
                    <a:pt x="1964" y="6055"/>
                  </a:cubicBezTo>
                  <a:cubicBezTo>
                    <a:pt x="3227" y="7769"/>
                    <a:pt x="4885" y="8800"/>
                    <a:pt x="6150" y="8800"/>
                  </a:cubicBezTo>
                  <a:cubicBezTo>
                    <a:pt x="6553" y="8800"/>
                    <a:pt x="6916" y="8695"/>
                    <a:pt x="7214" y="8475"/>
                  </a:cubicBezTo>
                  <a:cubicBezTo>
                    <a:pt x="8469" y="7562"/>
                    <a:pt x="8149" y="4983"/>
                    <a:pt x="6506" y="2746"/>
                  </a:cubicBezTo>
                  <a:cubicBezTo>
                    <a:pt x="5242" y="1032"/>
                    <a:pt x="3585" y="1"/>
                    <a:pt x="2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64;p47">
              <a:extLst>
                <a:ext uri="{FF2B5EF4-FFF2-40B4-BE49-F238E27FC236}">
                  <a16:creationId xmlns:a16="http://schemas.microsoft.com/office/drawing/2014/main" id="{C18309E4-1E51-45C1-912B-8C05785837FA}"/>
                </a:ext>
              </a:extLst>
            </p:cNvPr>
            <p:cNvSpPr/>
            <p:nvPr/>
          </p:nvSpPr>
          <p:spPr>
            <a:xfrm>
              <a:off x="-2469423" y="54042"/>
              <a:ext cx="470362" cy="737923"/>
            </a:xfrm>
            <a:custGeom>
              <a:avLst/>
              <a:gdLst/>
              <a:ahLst/>
              <a:cxnLst/>
              <a:rect l="l" t="t" r="r" b="b"/>
              <a:pathLst>
                <a:path w="4525" h="7099" extrusionOk="0">
                  <a:moveTo>
                    <a:pt x="1347" y="1826"/>
                  </a:moveTo>
                  <a:lnTo>
                    <a:pt x="1507" y="1918"/>
                  </a:lnTo>
                  <a:lnTo>
                    <a:pt x="2534" y="2465"/>
                  </a:lnTo>
                  <a:cubicBezTo>
                    <a:pt x="2762" y="2579"/>
                    <a:pt x="2968" y="2899"/>
                    <a:pt x="3036" y="3173"/>
                  </a:cubicBezTo>
                  <a:lnTo>
                    <a:pt x="3036" y="3241"/>
                  </a:lnTo>
                  <a:cubicBezTo>
                    <a:pt x="3087" y="3444"/>
                    <a:pt x="3025" y="3559"/>
                    <a:pt x="2906" y="3559"/>
                  </a:cubicBezTo>
                  <a:cubicBezTo>
                    <a:pt x="2865" y="3559"/>
                    <a:pt x="2816" y="3545"/>
                    <a:pt x="2762" y="3515"/>
                  </a:cubicBezTo>
                  <a:lnTo>
                    <a:pt x="1575" y="2876"/>
                  </a:lnTo>
                  <a:lnTo>
                    <a:pt x="1347" y="1826"/>
                  </a:lnTo>
                  <a:close/>
                  <a:moveTo>
                    <a:pt x="1781" y="3835"/>
                  </a:moveTo>
                  <a:lnTo>
                    <a:pt x="2968" y="4497"/>
                  </a:lnTo>
                  <a:lnTo>
                    <a:pt x="3059" y="4542"/>
                  </a:lnTo>
                  <a:cubicBezTo>
                    <a:pt x="3310" y="4657"/>
                    <a:pt x="3538" y="5022"/>
                    <a:pt x="3607" y="5319"/>
                  </a:cubicBezTo>
                  <a:lnTo>
                    <a:pt x="3630" y="5387"/>
                  </a:lnTo>
                  <a:cubicBezTo>
                    <a:pt x="3682" y="5613"/>
                    <a:pt x="3601" y="5747"/>
                    <a:pt x="3459" y="5747"/>
                  </a:cubicBezTo>
                  <a:cubicBezTo>
                    <a:pt x="3415" y="5747"/>
                    <a:pt x="3364" y="5734"/>
                    <a:pt x="3310" y="5707"/>
                  </a:cubicBezTo>
                  <a:lnTo>
                    <a:pt x="2192" y="5090"/>
                  </a:lnTo>
                  <a:lnTo>
                    <a:pt x="2032" y="4999"/>
                  </a:lnTo>
                  <a:lnTo>
                    <a:pt x="1781" y="3835"/>
                  </a:lnTo>
                  <a:close/>
                  <a:moveTo>
                    <a:pt x="434" y="0"/>
                  </a:moveTo>
                  <a:lnTo>
                    <a:pt x="548" y="548"/>
                  </a:lnTo>
                  <a:lnTo>
                    <a:pt x="389" y="457"/>
                  </a:lnTo>
                  <a:lnTo>
                    <a:pt x="1" y="251"/>
                  </a:lnTo>
                  <a:lnTo>
                    <a:pt x="206" y="1210"/>
                  </a:lnTo>
                  <a:lnTo>
                    <a:pt x="594" y="1415"/>
                  </a:lnTo>
                  <a:lnTo>
                    <a:pt x="799" y="2465"/>
                  </a:lnTo>
                  <a:lnTo>
                    <a:pt x="1005" y="3424"/>
                  </a:lnTo>
                  <a:lnTo>
                    <a:pt x="1256" y="4588"/>
                  </a:lnTo>
                  <a:lnTo>
                    <a:pt x="868" y="4383"/>
                  </a:lnTo>
                  <a:lnTo>
                    <a:pt x="1073" y="5364"/>
                  </a:lnTo>
                  <a:lnTo>
                    <a:pt x="1461" y="5570"/>
                  </a:lnTo>
                  <a:lnTo>
                    <a:pt x="1644" y="5661"/>
                  </a:lnTo>
                  <a:lnTo>
                    <a:pt x="1735" y="6095"/>
                  </a:lnTo>
                  <a:lnTo>
                    <a:pt x="2511" y="6505"/>
                  </a:lnTo>
                  <a:lnTo>
                    <a:pt x="2397" y="6072"/>
                  </a:lnTo>
                  <a:lnTo>
                    <a:pt x="2397" y="6072"/>
                  </a:lnTo>
                  <a:lnTo>
                    <a:pt x="2717" y="6232"/>
                  </a:lnTo>
                  <a:lnTo>
                    <a:pt x="2808" y="6688"/>
                  </a:lnTo>
                  <a:lnTo>
                    <a:pt x="3584" y="7099"/>
                  </a:lnTo>
                  <a:lnTo>
                    <a:pt x="3493" y="6642"/>
                  </a:lnTo>
                  <a:lnTo>
                    <a:pt x="3516" y="6665"/>
                  </a:lnTo>
                  <a:cubicBezTo>
                    <a:pt x="3685" y="6758"/>
                    <a:pt x="3836" y="6803"/>
                    <a:pt x="3964" y="6803"/>
                  </a:cubicBezTo>
                  <a:cubicBezTo>
                    <a:pt x="4340" y="6803"/>
                    <a:pt x="4525" y="6427"/>
                    <a:pt x="4406" y="5798"/>
                  </a:cubicBezTo>
                  <a:lnTo>
                    <a:pt x="4383" y="5729"/>
                  </a:lnTo>
                  <a:cubicBezTo>
                    <a:pt x="4292" y="5296"/>
                    <a:pt x="4063" y="4816"/>
                    <a:pt x="3767" y="4405"/>
                  </a:cubicBezTo>
                  <a:cubicBezTo>
                    <a:pt x="3858" y="4246"/>
                    <a:pt x="3881" y="3995"/>
                    <a:pt x="3812" y="3652"/>
                  </a:cubicBezTo>
                  <a:lnTo>
                    <a:pt x="3790" y="3584"/>
                  </a:lnTo>
                  <a:cubicBezTo>
                    <a:pt x="3630" y="2808"/>
                    <a:pt x="3013" y="1918"/>
                    <a:pt x="2420" y="1552"/>
                  </a:cubicBezTo>
                  <a:lnTo>
                    <a:pt x="2283" y="1005"/>
                  </a:lnTo>
                  <a:lnTo>
                    <a:pt x="1530" y="594"/>
                  </a:lnTo>
                  <a:lnTo>
                    <a:pt x="1644" y="1141"/>
                  </a:lnTo>
                  <a:lnTo>
                    <a:pt x="1324" y="959"/>
                  </a:lnTo>
                  <a:lnTo>
                    <a:pt x="1210" y="411"/>
                  </a:lnTo>
                  <a:lnTo>
                    <a:pt x="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565;p47">
            <a:extLst>
              <a:ext uri="{FF2B5EF4-FFF2-40B4-BE49-F238E27FC236}">
                <a16:creationId xmlns:a16="http://schemas.microsoft.com/office/drawing/2014/main" id="{E4CFC83B-1687-401E-96C8-98E263EDEC8E}"/>
              </a:ext>
            </a:extLst>
          </p:cNvPr>
          <p:cNvGrpSpPr/>
          <p:nvPr/>
        </p:nvGrpSpPr>
        <p:grpSpPr>
          <a:xfrm rot="205105">
            <a:off x="7610718" y="2935013"/>
            <a:ext cx="345413" cy="564911"/>
            <a:chOff x="-3731650" y="1563039"/>
            <a:chExt cx="1041657" cy="1703592"/>
          </a:xfrm>
        </p:grpSpPr>
        <p:sp>
          <p:nvSpPr>
            <p:cNvPr id="119" name="Google Shape;566;p47">
              <a:extLst>
                <a:ext uri="{FF2B5EF4-FFF2-40B4-BE49-F238E27FC236}">
                  <a16:creationId xmlns:a16="http://schemas.microsoft.com/office/drawing/2014/main" id="{C8291DC5-4327-43D6-BBE0-5B40F3E9B38B}"/>
                </a:ext>
              </a:extLst>
            </p:cNvPr>
            <p:cNvSpPr/>
            <p:nvPr/>
          </p:nvSpPr>
          <p:spPr>
            <a:xfrm>
              <a:off x="-3546625" y="1563039"/>
              <a:ext cx="856631" cy="735533"/>
            </a:xfrm>
            <a:custGeom>
              <a:avLst/>
              <a:gdLst/>
              <a:ahLst/>
              <a:cxnLst/>
              <a:rect l="l" t="t" r="r" b="b"/>
              <a:pathLst>
                <a:path w="8241" h="7076" extrusionOk="0">
                  <a:moveTo>
                    <a:pt x="4018" y="0"/>
                  </a:moveTo>
                  <a:lnTo>
                    <a:pt x="1" y="7076"/>
                  </a:lnTo>
                  <a:lnTo>
                    <a:pt x="8241" y="6642"/>
                  </a:lnTo>
                  <a:close/>
                </a:path>
              </a:pathLst>
            </a:custGeom>
            <a:solidFill>
              <a:srgbClr val="ACC9FF">
                <a:alpha val="5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67;p47">
              <a:extLst>
                <a:ext uri="{FF2B5EF4-FFF2-40B4-BE49-F238E27FC236}">
                  <a16:creationId xmlns:a16="http://schemas.microsoft.com/office/drawing/2014/main" id="{0E895D98-9FC9-4DEC-BE60-B103A2FA6585}"/>
                </a:ext>
              </a:extLst>
            </p:cNvPr>
            <p:cNvSpPr/>
            <p:nvPr/>
          </p:nvSpPr>
          <p:spPr>
            <a:xfrm>
              <a:off x="-3731650" y="1563039"/>
              <a:ext cx="602792" cy="735533"/>
            </a:xfrm>
            <a:custGeom>
              <a:avLst/>
              <a:gdLst/>
              <a:ahLst/>
              <a:cxnLst/>
              <a:rect l="l" t="t" r="r" b="b"/>
              <a:pathLst>
                <a:path w="5799" h="7076" extrusionOk="0">
                  <a:moveTo>
                    <a:pt x="5798" y="0"/>
                  </a:moveTo>
                  <a:lnTo>
                    <a:pt x="3744" y="0"/>
                  </a:lnTo>
                  <a:lnTo>
                    <a:pt x="0" y="6665"/>
                  </a:lnTo>
                  <a:lnTo>
                    <a:pt x="1781" y="7076"/>
                  </a:lnTo>
                  <a:close/>
                </a:path>
              </a:pathLst>
            </a:custGeom>
            <a:gradFill>
              <a:gsLst>
                <a:gs pos="0">
                  <a:schemeClr val="dk2">
                    <a:alpha val="59730"/>
                  </a:schemeClr>
                </a:gs>
                <a:gs pos="100000">
                  <a:schemeClr val="lt2">
                    <a:alpha val="5973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68;p47">
              <a:extLst>
                <a:ext uri="{FF2B5EF4-FFF2-40B4-BE49-F238E27FC236}">
                  <a16:creationId xmlns:a16="http://schemas.microsoft.com/office/drawing/2014/main" id="{5D7EA586-D159-4651-A80D-DF60BFA04F06}"/>
                </a:ext>
              </a:extLst>
            </p:cNvPr>
            <p:cNvSpPr/>
            <p:nvPr/>
          </p:nvSpPr>
          <p:spPr>
            <a:xfrm>
              <a:off x="-3292682" y="2262914"/>
              <a:ext cx="391570" cy="1003717"/>
            </a:xfrm>
            <a:custGeom>
              <a:avLst/>
              <a:gdLst/>
              <a:ahLst/>
              <a:cxnLst/>
              <a:rect l="l" t="t" r="r" b="b"/>
              <a:pathLst>
                <a:path w="3767" h="9656" extrusionOk="0">
                  <a:moveTo>
                    <a:pt x="3766" y="8720"/>
                  </a:moveTo>
                  <a:lnTo>
                    <a:pt x="0" y="9656"/>
                  </a:lnTo>
                  <a:lnTo>
                    <a:pt x="0" y="206"/>
                  </a:lnTo>
                  <a:lnTo>
                    <a:pt x="3766" y="1"/>
                  </a:lnTo>
                  <a:close/>
                </a:path>
              </a:pathLst>
            </a:custGeom>
            <a:solidFill>
              <a:srgbClr val="ACC9FF">
                <a:alpha val="5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69;p47">
              <a:extLst>
                <a:ext uri="{FF2B5EF4-FFF2-40B4-BE49-F238E27FC236}">
                  <a16:creationId xmlns:a16="http://schemas.microsoft.com/office/drawing/2014/main" id="{F0E27131-22A9-4EEE-B289-CA5E0D5920F6}"/>
                </a:ext>
              </a:extLst>
            </p:cNvPr>
            <p:cNvSpPr/>
            <p:nvPr/>
          </p:nvSpPr>
          <p:spPr>
            <a:xfrm>
              <a:off x="-3513362" y="2284223"/>
              <a:ext cx="220784" cy="982408"/>
            </a:xfrm>
            <a:custGeom>
              <a:avLst/>
              <a:gdLst/>
              <a:ahLst/>
              <a:cxnLst/>
              <a:rect l="l" t="t" r="r" b="b"/>
              <a:pathLst>
                <a:path w="2124" h="9451" extrusionOk="0">
                  <a:moveTo>
                    <a:pt x="2123" y="9451"/>
                  </a:moveTo>
                  <a:lnTo>
                    <a:pt x="0" y="8994"/>
                  </a:lnTo>
                  <a:lnTo>
                    <a:pt x="0" y="115"/>
                  </a:lnTo>
                  <a:lnTo>
                    <a:pt x="2123" y="1"/>
                  </a:lnTo>
                  <a:close/>
                </a:path>
              </a:pathLst>
            </a:custGeom>
            <a:gradFill>
              <a:gsLst>
                <a:gs pos="0">
                  <a:schemeClr val="dk2">
                    <a:alpha val="59730"/>
                  </a:schemeClr>
                </a:gs>
                <a:gs pos="100000">
                  <a:schemeClr val="lt2">
                    <a:alpha val="5973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70;p47">
              <a:extLst>
                <a:ext uri="{FF2B5EF4-FFF2-40B4-BE49-F238E27FC236}">
                  <a16:creationId xmlns:a16="http://schemas.microsoft.com/office/drawing/2014/main" id="{198309DE-3CD3-4742-9C2A-553EFB19570B}"/>
                </a:ext>
              </a:extLst>
            </p:cNvPr>
            <p:cNvSpPr/>
            <p:nvPr/>
          </p:nvSpPr>
          <p:spPr>
            <a:xfrm>
              <a:off x="-3513362" y="2262914"/>
              <a:ext cx="612251" cy="54676"/>
            </a:xfrm>
            <a:custGeom>
              <a:avLst/>
              <a:gdLst/>
              <a:ahLst/>
              <a:cxnLst/>
              <a:rect l="l" t="t" r="r" b="b"/>
              <a:pathLst>
                <a:path w="5890" h="526" extrusionOk="0">
                  <a:moveTo>
                    <a:pt x="5889" y="1"/>
                  </a:moveTo>
                  <a:lnTo>
                    <a:pt x="2123" y="206"/>
                  </a:lnTo>
                  <a:lnTo>
                    <a:pt x="0" y="320"/>
                  </a:lnTo>
                  <a:lnTo>
                    <a:pt x="0" y="526"/>
                  </a:lnTo>
                  <a:lnTo>
                    <a:pt x="2123" y="457"/>
                  </a:lnTo>
                  <a:lnTo>
                    <a:pt x="5889" y="229"/>
                  </a:lnTo>
                  <a:lnTo>
                    <a:pt x="5889" y="1"/>
                  </a:lnTo>
                  <a:close/>
                </a:path>
              </a:pathLst>
            </a:custGeom>
            <a:solidFill>
              <a:srgbClr val="ACC9FF">
                <a:alpha val="5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508;p47">
            <a:extLst>
              <a:ext uri="{FF2B5EF4-FFF2-40B4-BE49-F238E27FC236}">
                <a16:creationId xmlns:a16="http://schemas.microsoft.com/office/drawing/2014/main" id="{8BABCA3E-0698-4AA9-A496-1A2E724591C6}"/>
              </a:ext>
            </a:extLst>
          </p:cNvPr>
          <p:cNvSpPr txBox="1">
            <a:spLocks/>
          </p:cNvSpPr>
          <p:nvPr/>
        </p:nvSpPr>
        <p:spPr>
          <a:xfrm>
            <a:off x="3082489" y="1602316"/>
            <a:ext cx="2899378" cy="2120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3000"/>
              <a:buFont typeface="Archivo Black"/>
              <a:buNone/>
              <a:defRPr sz="3000" b="0" i="0" u="none" strike="noStrike" cap="none">
                <a:solidFill>
                  <a:schemeClr val="dk2"/>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2"/>
              </a:buClr>
              <a:buSzPts val="3000"/>
              <a:buFont typeface="Archivo Black"/>
              <a:buNone/>
              <a:defRPr sz="3000" b="0" i="0" u="none" strike="noStrike" cap="none">
                <a:solidFill>
                  <a:schemeClr val="dk2"/>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2"/>
              </a:buClr>
              <a:buSzPts val="3000"/>
              <a:buFont typeface="Archivo Black"/>
              <a:buNone/>
              <a:defRPr sz="3000" b="0" i="0" u="none" strike="noStrike" cap="none">
                <a:solidFill>
                  <a:schemeClr val="dk2"/>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2"/>
              </a:buClr>
              <a:buSzPts val="3000"/>
              <a:buFont typeface="Archivo Black"/>
              <a:buNone/>
              <a:defRPr sz="3000" b="0" i="0" u="none" strike="noStrike" cap="none">
                <a:solidFill>
                  <a:schemeClr val="dk2"/>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2"/>
              </a:buClr>
              <a:buSzPts val="3000"/>
              <a:buFont typeface="Archivo Black"/>
              <a:buNone/>
              <a:defRPr sz="3000" b="0" i="0" u="none" strike="noStrike" cap="none">
                <a:solidFill>
                  <a:schemeClr val="dk2"/>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2"/>
              </a:buClr>
              <a:buSzPts val="3000"/>
              <a:buFont typeface="Archivo Black"/>
              <a:buNone/>
              <a:defRPr sz="3000" b="0" i="0" u="none" strike="noStrike" cap="none">
                <a:solidFill>
                  <a:schemeClr val="dk2"/>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2"/>
              </a:buClr>
              <a:buSzPts val="3000"/>
              <a:buFont typeface="Archivo Black"/>
              <a:buNone/>
              <a:defRPr sz="3000" b="0" i="0" u="none" strike="noStrike" cap="none">
                <a:solidFill>
                  <a:schemeClr val="dk2"/>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2"/>
              </a:buClr>
              <a:buSzPts val="3000"/>
              <a:buFont typeface="Archivo Black"/>
              <a:buNone/>
              <a:defRPr sz="3000" b="0" i="0" u="none" strike="noStrike" cap="none">
                <a:solidFill>
                  <a:schemeClr val="dk2"/>
                </a:solidFill>
                <a:latin typeface="Archivo Black"/>
                <a:ea typeface="Archivo Black"/>
                <a:cs typeface="Archivo Black"/>
                <a:sym typeface="Archivo Black"/>
              </a:defRPr>
            </a:lvl9pPr>
          </a:lstStyle>
          <a:p>
            <a:pPr algn="ctr"/>
            <a:r>
              <a:rPr lang="en-IN" sz="6000" dirty="0"/>
              <a:t>Thank</a:t>
            </a:r>
            <a:br>
              <a:rPr lang="en-IN" sz="6000" dirty="0"/>
            </a:br>
            <a:r>
              <a:rPr lang="en-IN" sz="6000" dirty="0"/>
              <a:t>You!</a:t>
            </a:r>
          </a:p>
        </p:txBody>
      </p:sp>
    </p:spTree>
    <p:extLst>
      <p:ext uri="{BB962C8B-B14F-4D97-AF65-F5344CB8AC3E}">
        <p14:creationId xmlns:p14="http://schemas.microsoft.com/office/powerpoint/2010/main" val="42622848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250" name="Google Shape;250;p30"/>
          <p:cNvSpPr txBox="1">
            <a:spLocks noGrp="1"/>
          </p:cNvSpPr>
          <p:nvPr>
            <p:ph type="title" idx="2"/>
          </p:nvPr>
        </p:nvSpPr>
        <p:spPr>
          <a:xfrm>
            <a:off x="1665900" y="1507481"/>
            <a:ext cx="6402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51" name="Google Shape;251;p30"/>
          <p:cNvSpPr txBox="1">
            <a:spLocks noGrp="1"/>
          </p:cNvSpPr>
          <p:nvPr>
            <p:ph type="title" idx="3"/>
          </p:nvPr>
        </p:nvSpPr>
        <p:spPr>
          <a:xfrm>
            <a:off x="1665900" y="3093339"/>
            <a:ext cx="6402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52" name="Google Shape;252;p30"/>
          <p:cNvSpPr txBox="1">
            <a:spLocks noGrp="1"/>
          </p:cNvSpPr>
          <p:nvPr>
            <p:ph type="title" idx="4"/>
          </p:nvPr>
        </p:nvSpPr>
        <p:spPr>
          <a:xfrm>
            <a:off x="4251900" y="1507477"/>
            <a:ext cx="6402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53" name="Google Shape;253;p30"/>
          <p:cNvSpPr txBox="1">
            <a:spLocks noGrp="1"/>
          </p:cNvSpPr>
          <p:nvPr>
            <p:ph type="title" idx="5"/>
          </p:nvPr>
        </p:nvSpPr>
        <p:spPr>
          <a:xfrm>
            <a:off x="4251900" y="3093339"/>
            <a:ext cx="6402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54" name="Google Shape;254;p30"/>
          <p:cNvSpPr txBox="1">
            <a:spLocks noGrp="1"/>
          </p:cNvSpPr>
          <p:nvPr>
            <p:ph type="title" idx="6"/>
          </p:nvPr>
        </p:nvSpPr>
        <p:spPr>
          <a:xfrm>
            <a:off x="6837900" y="1507477"/>
            <a:ext cx="6402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55" name="Google Shape;255;p30"/>
          <p:cNvSpPr txBox="1">
            <a:spLocks noGrp="1"/>
          </p:cNvSpPr>
          <p:nvPr>
            <p:ph type="title" idx="7"/>
          </p:nvPr>
        </p:nvSpPr>
        <p:spPr>
          <a:xfrm>
            <a:off x="6837900" y="3093339"/>
            <a:ext cx="6402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56" name="Google Shape;256;p30"/>
          <p:cNvSpPr txBox="1">
            <a:spLocks noGrp="1"/>
          </p:cNvSpPr>
          <p:nvPr>
            <p:ph type="subTitle" idx="1"/>
          </p:nvPr>
        </p:nvSpPr>
        <p:spPr>
          <a:xfrm>
            <a:off x="720000" y="2300073"/>
            <a:ext cx="2532000" cy="65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257" name="Google Shape;257;p30"/>
          <p:cNvSpPr txBox="1">
            <a:spLocks noGrp="1"/>
          </p:cNvSpPr>
          <p:nvPr>
            <p:ph type="subTitle" idx="8"/>
          </p:nvPr>
        </p:nvSpPr>
        <p:spPr>
          <a:xfrm>
            <a:off x="3306000" y="2300073"/>
            <a:ext cx="2532000" cy="65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Motivation</a:t>
            </a:r>
          </a:p>
        </p:txBody>
      </p:sp>
      <p:sp>
        <p:nvSpPr>
          <p:cNvPr id="258" name="Google Shape;258;p30"/>
          <p:cNvSpPr txBox="1">
            <a:spLocks noGrp="1"/>
          </p:cNvSpPr>
          <p:nvPr>
            <p:ph type="subTitle" idx="9"/>
          </p:nvPr>
        </p:nvSpPr>
        <p:spPr>
          <a:xfrm>
            <a:off x="5838000" y="2307002"/>
            <a:ext cx="2532000" cy="658500"/>
          </a:xfrm>
          <a:prstGeom prst="rect">
            <a:avLst/>
          </a:prstGeom>
        </p:spPr>
        <p:txBody>
          <a:bodyPr spcFirstLastPara="1" wrap="square" lIns="91425" tIns="91425" rIns="91425" bIns="91425" anchor="t" anchorCtr="0">
            <a:noAutofit/>
          </a:bodyPr>
          <a:lstStyle/>
          <a:p>
            <a:r>
              <a:rPr lang="en-IN" dirty="0"/>
              <a:t>Features &amp; </a:t>
            </a:r>
            <a:r>
              <a:rPr lang="en" dirty="0"/>
              <a:t>Objective</a:t>
            </a:r>
            <a:r>
              <a:rPr lang="en-IN" dirty="0"/>
              <a:t> </a:t>
            </a:r>
          </a:p>
          <a:p>
            <a:endParaRPr dirty="0"/>
          </a:p>
        </p:txBody>
      </p:sp>
      <p:sp>
        <p:nvSpPr>
          <p:cNvPr id="259" name="Google Shape;259;p30"/>
          <p:cNvSpPr txBox="1">
            <a:spLocks noGrp="1"/>
          </p:cNvSpPr>
          <p:nvPr>
            <p:ph type="subTitle" idx="13"/>
          </p:nvPr>
        </p:nvSpPr>
        <p:spPr>
          <a:xfrm>
            <a:off x="720000" y="3885948"/>
            <a:ext cx="2532000" cy="658500"/>
          </a:xfrm>
          <a:prstGeom prst="rect">
            <a:avLst/>
          </a:prstGeom>
        </p:spPr>
        <p:txBody>
          <a:bodyPr spcFirstLastPara="1" wrap="square" lIns="91425" tIns="91425" rIns="91425" bIns="91425" anchor="t" anchorCtr="0">
            <a:noAutofit/>
          </a:bodyPr>
          <a:lstStyle/>
          <a:p>
            <a:pPr marL="0" indent="0"/>
            <a:r>
              <a:rPr lang="en-IN" dirty="0"/>
              <a:t>Investigation Tools</a:t>
            </a:r>
          </a:p>
          <a:p>
            <a:pPr marL="0" lvl="0" indent="0" algn="ctr" rtl="0">
              <a:spcBef>
                <a:spcPts val="0"/>
              </a:spcBef>
              <a:spcAft>
                <a:spcPts val="0"/>
              </a:spcAft>
              <a:buNone/>
            </a:pPr>
            <a:endParaRPr dirty="0"/>
          </a:p>
        </p:txBody>
      </p:sp>
      <p:sp>
        <p:nvSpPr>
          <p:cNvPr id="260" name="Google Shape;260;p30"/>
          <p:cNvSpPr txBox="1">
            <a:spLocks noGrp="1"/>
          </p:cNvSpPr>
          <p:nvPr>
            <p:ph type="subTitle" idx="14"/>
          </p:nvPr>
        </p:nvSpPr>
        <p:spPr>
          <a:xfrm>
            <a:off x="3306000" y="3885948"/>
            <a:ext cx="2532000" cy="65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Solutions</a:t>
            </a:r>
            <a:endParaRPr dirty="0"/>
          </a:p>
        </p:txBody>
      </p:sp>
      <p:sp>
        <p:nvSpPr>
          <p:cNvPr id="261" name="Google Shape;261;p30"/>
          <p:cNvSpPr txBox="1">
            <a:spLocks noGrp="1"/>
          </p:cNvSpPr>
          <p:nvPr>
            <p:ph type="subTitle" idx="15"/>
          </p:nvPr>
        </p:nvSpPr>
        <p:spPr>
          <a:xfrm>
            <a:off x="5892000" y="3885948"/>
            <a:ext cx="2532000" cy="65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2"/>
          <p:cNvSpPr txBox="1">
            <a:spLocks noGrp="1"/>
          </p:cNvSpPr>
          <p:nvPr>
            <p:ph type="title"/>
          </p:nvPr>
        </p:nvSpPr>
        <p:spPr>
          <a:xfrm>
            <a:off x="2960958" y="831636"/>
            <a:ext cx="4146300" cy="15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275" name="Google Shape;275;p32"/>
          <p:cNvSpPr txBox="1">
            <a:spLocks noGrp="1"/>
          </p:cNvSpPr>
          <p:nvPr>
            <p:ph type="title" idx="2"/>
          </p:nvPr>
        </p:nvSpPr>
        <p:spPr>
          <a:xfrm>
            <a:off x="1444150" y="708330"/>
            <a:ext cx="1151100" cy="115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pic>
        <p:nvPicPr>
          <p:cNvPr id="276" name="Google Shape;276;p32"/>
          <p:cNvPicPr preferRelativeResize="0">
            <a:picLocks noGrp="1"/>
          </p:cNvPicPr>
          <p:nvPr>
            <p:ph type="pic" idx="3"/>
          </p:nvPr>
        </p:nvPicPr>
        <p:blipFill>
          <a:blip r:embed="rId3"/>
          <a:srcRect l="6966" r="6966"/>
          <a:stretch/>
        </p:blipFill>
        <p:spPr>
          <a:xfrm>
            <a:off x="-6650" y="2378300"/>
            <a:ext cx="2601900" cy="2149500"/>
          </a:xfrm>
          <a:prstGeom prst="flowChartDelay">
            <a:avLst/>
          </a:prstGeom>
        </p:spPr>
      </p:pic>
      <p:sp>
        <p:nvSpPr>
          <p:cNvPr id="3" name="TextBox 2">
            <a:extLst>
              <a:ext uri="{FF2B5EF4-FFF2-40B4-BE49-F238E27FC236}">
                <a16:creationId xmlns:a16="http://schemas.microsoft.com/office/drawing/2014/main" id="{73073CAD-F485-44F6-B739-4F31E2F20A1B}"/>
              </a:ext>
            </a:extLst>
          </p:cNvPr>
          <p:cNvSpPr txBox="1"/>
          <p:nvPr/>
        </p:nvSpPr>
        <p:spPr>
          <a:xfrm>
            <a:off x="2595250" y="1952418"/>
            <a:ext cx="6548750" cy="2246769"/>
          </a:xfrm>
          <a:prstGeom prst="rect">
            <a:avLst/>
          </a:prstGeom>
          <a:solidFill>
            <a:srgbClr val="FFFFFF"/>
          </a:solidFill>
        </p:spPr>
        <p:txBody>
          <a:bodyPr wrap="square" rtlCol="0">
            <a:spAutoFit/>
          </a:bodyPr>
          <a:lstStyle/>
          <a:p>
            <a:pPr algn="l"/>
            <a:r>
              <a:rPr lang="en-US" dirty="0"/>
              <a:t>Cryptocurrency is a decentralized digital currencies using blockchain, are transforming finance. Operating on a peer-to-peer network, they facilitate secure and transparent transactions, eliminating the need for intermediaries.</a:t>
            </a:r>
          </a:p>
          <a:p>
            <a:pPr algn="l"/>
            <a:endParaRPr lang="en-US" dirty="0"/>
          </a:p>
          <a:p>
            <a:pPr algn="l"/>
            <a:r>
              <a:rPr lang="en-US" dirty="0"/>
              <a:t>As cryptocurrency adoption rises, the demand for robust security measures grows. Cryptocurrency Flow Investigation is vital for transaction integrity, threat identification, and user trust. Our presentation explores investigation methodologies, recent incidents, and challenges in securing the dynamic cryptocurrency landscape.</a:t>
            </a:r>
          </a:p>
          <a:p>
            <a:pPr algn="l"/>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48"/>
          <p:cNvSpPr txBox="1">
            <a:spLocks noGrp="1"/>
          </p:cNvSpPr>
          <p:nvPr>
            <p:ph type="body" idx="4294967295"/>
          </p:nvPr>
        </p:nvSpPr>
        <p:spPr>
          <a:xfrm>
            <a:off x="497840" y="1156074"/>
            <a:ext cx="9001760" cy="4401446"/>
          </a:xfrm>
          <a:prstGeom prst="rect">
            <a:avLst/>
          </a:prstGeom>
        </p:spPr>
        <p:txBody>
          <a:bodyPr spcFirstLastPara="1" wrap="square" lIns="91425" tIns="91425" rIns="91425" bIns="91425" anchor="t" anchorCtr="0">
            <a:noAutofit/>
          </a:bodyPr>
          <a:lstStyle/>
          <a:p>
            <a:pPr marL="285750" indent="-285750"/>
            <a:r>
              <a:rPr lang="en-US" sz="1400" b="1" dirty="0"/>
              <a:t>Uncovering Anonymity Factors </a:t>
            </a:r>
          </a:p>
          <a:p>
            <a:pPr marL="0" marR="0" lvl="0" indent="0" algn="l" rtl="0">
              <a:lnSpc>
                <a:spcPct val="100000"/>
              </a:lnSpc>
              <a:spcBef>
                <a:spcPts val="0"/>
              </a:spcBef>
              <a:spcAft>
                <a:spcPts val="0"/>
              </a:spcAft>
              <a:buNone/>
            </a:pPr>
            <a:r>
              <a:rPr lang="en-US" sz="1400" dirty="0"/>
              <a:t>      Understand and assess the privacy features in cryptocurrency transactions.</a:t>
            </a:r>
          </a:p>
          <a:p>
            <a:pPr marL="0" marR="0" lvl="0" indent="0" algn="l" rtl="0">
              <a:lnSpc>
                <a:spcPct val="100000"/>
              </a:lnSpc>
              <a:spcBef>
                <a:spcPts val="0"/>
              </a:spcBef>
              <a:spcAft>
                <a:spcPts val="0"/>
              </a:spcAft>
              <a:buNone/>
            </a:pPr>
            <a:r>
              <a:rPr lang="en-US" sz="1400" dirty="0"/>
              <a:t>      Address concerns related to regulatory compliance and identification of illicit activities.</a:t>
            </a:r>
          </a:p>
          <a:p>
            <a:pPr marL="285750" indent="-285750"/>
            <a:r>
              <a:rPr lang="en-US" sz="1400" b="1" dirty="0"/>
              <a:t>Analyzing Transaction Volume</a:t>
            </a:r>
          </a:p>
          <a:p>
            <a:pPr marL="0" indent="0">
              <a:buNone/>
            </a:pPr>
            <a:r>
              <a:rPr lang="en-US" sz="1400" dirty="0"/>
              <a:t>      Assess the market activity, liquidity, and adoption of cryptocurrencies.  </a:t>
            </a:r>
          </a:p>
          <a:p>
            <a:pPr marL="0" marR="0" lvl="0" indent="0" algn="l" rtl="0">
              <a:lnSpc>
                <a:spcPct val="100000"/>
              </a:lnSpc>
              <a:spcBef>
                <a:spcPts val="0"/>
              </a:spcBef>
              <a:spcAft>
                <a:spcPts val="0"/>
              </a:spcAft>
              <a:buNone/>
            </a:pPr>
            <a:r>
              <a:rPr lang="en-US" sz="1400" dirty="0"/>
              <a:t>       Identify potential market manipulation through the study of transaction volumes.</a:t>
            </a:r>
          </a:p>
          <a:p>
            <a:pPr marL="285750" indent="-285750"/>
            <a:r>
              <a:rPr lang="en-US" sz="1400" b="1" dirty="0"/>
              <a:t>Detecting Illegal Activities</a:t>
            </a:r>
          </a:p>
          <a:p>
            <a:pPr marL="0" indent="0">
              <a:buNone/>
            </a:pPr>
            <a:r>
              <a:rPr lang="en-US" sz="1400" dirty="0"/>
              <a:t>       Investigate known or suspected illegal activities associated with cryptocurrencies.</a:t>
            </a:r>
          </a:p>
          <a:p>
            <a:pPr marL="0" indent="0">
              <a:buNone/>
            </a:pPr>
            <a:r>
              <a:rPr lang="en-US" sz="1400" dirty="0"/>
              <a:t>       Contribute to building a safer and more transparent financial ecosystem.</a:t>
            </a:r>
          </a:p>
          <a:p>
            <a:pPr marL="285750" indent="-285750"/>
            <a:r>
              <a:rPr lang="en-US" sz="1400" b="1" dirty="0"/>
              <a:t>Regulatory Compliance</a:t>
            </a:r>
          </a:p>
          <a:p>
            <a:pPr marL="0" indent="0">
              <a:buNone/>
            </a:pPr>
            <a:r>
              <a:rPr lang="en-US" sz="1400" dirty="0"/>
              <a:t>      Ensure compliance with existing regulations in the cryptocurrency space. </a:t>
            </a:r>
          </a:p>
          <a:p>
            <a:pPr marL="0" marR="0" lvl="0" indent="0" algn="l" rtl="0">
              <a:lnSpc>
                <a:spcPct val="100000"/>
              </a:lnSpc>
              <a:spcBef>
                <a:spcPts val="0"/>
              </a:spcBef>
              <a:spcAft>
                <a:spcPts val="0"/>
              </a:spcAft>
              <a:buNone/>
            </a:pPr>
            <a:r>
              <a:rPr lang="en-US" sz="1400" dirty="0"/>
              <a:t>      Contribute insights to inform the creation of new regulatory frameworks.</a:t>
            </a:r>
          </a:p>
        </p:txBody>
      </p:sp>
      <p:sp>
        <p:nvSpPr>
          <p:cNvPr id="576" name="Google Shape;576;p4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Motivation </a:t>
            </a:r>
            <a:endParaRPr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48"/>
          <p:cNvSpPr txBox="1">
            <a:spLocks noGrp="1"/>
          </p:cNvSpPr>
          <p:nvPr>
            <p:ph type="body" idx="4294967295"/>
          </p:nvPr>
        </p:nvSpPr>
        <p:spPr>
          <a:xfrm>
            <a:off x="497840" y="1156074"/>
            <a:ext cx="8392160" cy="4257174"/>
          </a:xfrm>
          <a:prstGeom prst="rect">
            <a:avLst/>
          </a:prstGeom>
        </p:spPr>
        <p:txBody>
          <a:bodyPr spcFirstLastPara="1" wrap="square" lIns="91425" tIns="91425" rIns="91425" bIns="91425" anchor="t" anchorCtr="0">
            <a:noAutofit/>
          </a:bodyPr>
          <a:lstStyle/>
          <a:p>
            <a:pPr marL="285750" indent="-285750"/>
            <a:r>
              <a:rPr lang="en-US" sz="1400" b="1" dirty="0"/>
              <a:t>API Integration </a:t>
            </a:r>
            <a:r>
              <a:rPr lang="en-US" sz="1400" dirty="0"/>
              <a:t>Code to fetch cryptocurrency transaction data from relevant APIs</a:t>
            </a:r>
          </a:p>
          <a:p>
            <a:pPr marL="285750" indent="-285750"/>
            <a:r>
              <a:rPr lang="en-US" sz="1400" b="1" dirty="0"/>
              <a:t>Data Cleaning and Preprocessing </a:t>
            </a:r>
            <a:r>
              <a:rPr lang="en-US" sz="1400" dirty="0"/>
              <a:t>Techniques to clean and preprocess raw transaction data for analysis.</a:t>
            </a:r>
          </a:p>
          <a:p>
            <a:pPr marL="285750" indent="-285750"/>
            <a:r>
              <a:rPr lang="en-US" sz="1400" b="1" dirty="0"/>
              <a:t>Visualization Tools </a:t>
            </a:r>
            <a:r>
              <a:rPr lang="en-US" sz="1400" dirty="0"/>
              <a:t>Graphs or charts to visually represent transaction flows</a:t>
            </a:r>
          </a:p>
          <a:p>
            <a:pPr marL="285750" indent="-285750"/>
            <a:r>
              <a:rPr lang="en-US" sz="1400" b="1" dirty="0"/>
              <a:t>Machine Learning Models </a:t>
            </a:r>
            <a:r>
              <a:rPr lang="en-US" sz="1400" dirty="0"/>
              <a:t>If applicable, machine learning models for predictive analysis or anomaly detection.</a:t>
            </a:r>
          </a:p>
          <a:p>
            <a:pPr marL="285750" indent="-285750"/>
            <a:r>
              <a:rPr lang="en-US" sz="1400" b="1" dirty="0"/>
              <a:t>Compliance Check Mechanism </a:t>
            </a:r>
            <a:r>
              <a:rPr lang="en-US" sz="1400" dirty="0"/>
              <a:t>Tools or checks to ensure compliance with regulatory frameworks.</a:t>
            </a:r>
            <a:endParaRPr lang="en-US" sz="1400" b="1" dirty="0"/>
          </a:p>
          <a:p>
            <a:pPr marL="285750" indent="-285750"/>
            <a:r>
              <a:rPr lang="en-US" sz="1400" b="1" dirty="0"/>
              <a:t>Educational Content Creation </a:t>
            </a:r>
            <a:r>
              <a:rPr lang="en-US" sz="1400" dirty="0"/>
              <a:t>Resources for creating educational content based on project findings.</a:t>
            </a:r>
          </a:p>
          <a:p>
            <a:pPr marL="285750" indent="-285750"/>
            <a:r>
              <a:rPr lang="en-US" sz="1400" b="1" dirty="0"/>
              <a:t>User Interface (UI) </a:t>
            </a:r>
            <a:r>
              <a:rPr lang="en-US" sz="1400" dirty="0"/>
              <a:t>If the project includes a user interface, design elements for ease of use and accessibility.</a:t>
            </a:r>
          </a:p>
          <a:p>
            <a:pPr marL="285750" indent="-285750"/>
            <a:r>
              <a:rPr lang="en-US" sz="1400" b="1" dirty="0"/>
              <a:t>Documentation </a:t>
            </a:r>
            <a:r>
              <a:rPr lang="en-US" sz="1400" dirty="0"/>
              <a:t>Comprehensive documentation for the entire project, including code comments, user guides, and technical documentation.</a:t>
            </a:r>
            <a:endParaRPr sz="1400" u="sng" dirty="0"/>
          </a:p>
        </p:txBody>
      </p:sp>
      <p:sp>
        <p:nvSpPr>
          <p:cNvPr id="576" name="Google Shape;576;p4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 </a:t>
            </a:r>
            <a:endParaRPr dirty="0"/>
          </a:p>
        </p:txBody>
      </p:sp>
    </p:spTree>
    <p:extLst>
      <p:ext uri="{BB962C8B-B14F-4D97-AF65-F5344CB8AC3E}">
        <p14:creationId xmlns:p14="http://schemas.microsoft.com/office/powerpoint/2010/main" val="247150766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Features </a:t>
            </a:r>
            <a:endParaRPr dirty="0">
              <a:solidFill>
                <a:schemeClr val="dk1"/>
              </a:solidFill>
            </a:endParaRPr>
          </a:p>
        </p:txBody>
      </p:sp>
      <p:sp>
        <p:nvSpPr>
          <p:cNvPr id="438" name="Google Shape;438;p42"/>
          <p:cNvSpPr txBox="1"/>
          <p:nvPr/>
        </p:nvSpPr>
        <p:spPr>
          <a:xfrm flipH="1">
            <a:off x="1827017" y="2153571"/>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200" b="1" dirty="0">
                <a:solidFill>
                  <a:schemeClr val="dk1"/>
                </a:solidFill>
                <a:latin typeface="Raleway"/>
                <a:ea typeface="Raleway"/>
                <a:cs typeface="Raleway"/>
                <a:sym typeface="Raleway"/>
              </a:rPr>
              <a:t>Fraud Detection Using SVM Algo</a:t>
            </a:r>
            <a:endParaRPr sz="1200" b="1" dirty="0">
              <a:solidFill>
                <a:schemeClr val="dk1"/>
              </a:solidFill>
              <a:latin typeface="Raleway"/>
              <a:ea typeface="Raleway"/>
              <a:cs typeface="Raleway"/>
              <a:sym typeface="Raleway"/>
            </a:endParaRPr>
          </a:p>
        </p:txBody>
      </p:sp>
      <p:sp>
        <p:nvSpPr>
          <p:cNvPr id="439" name="Google Shape;439;p42"/>
          <p:cNvSpPr txBox="1"/>
          <p:nvPr/>
        </p:nvSpPr>
        <p:spPr>
          <a:xfrm flipH="1">
            <a:off x="3777166" y="2138804"/>
            <a:ext cx="1812300" cy="852000"/>
          </a:xfrm>
          <a:prstGeom prst="rect">
            <a:avLst/>
          </a:prstGeom>
          <a:noFill/>
          <a:ln>
            <a:noFill/>
          </a:ln>
        </p:spPr>
        <p:txBody>
          <a:bodyPr spcFirstLastPara="1" wrap="square" lIns="91425" tIns="91425" rIns="91425" bIns="91425" anchor="t" anchorCtr="0">
            <a:noAutofit/>
          </a:bodyPr>
          <a:lstStyle/>
          <a:p>
            <a:pPr algn="ctr"/>
            <a:r>
              <a:rPr lang="en-IN" sz="1200" b="1" dirty="0">
                <a:solidFill>
                  <a:schemeClr val="dk1"/>
                </a:solidFill>
                <a:latin typeface="Raleway"/>
                <a:ea typeface="Raleway"/>
                <a:cs typeface="Raleway"/>
                <a:sym typeface="Raleway"/>
              </a:rPr>
              <a:t>Address Details</a:t>
            </a:r>
          </a:p>
        </p:txBody>
      </p:sp>
      <p:sp>
        <p:nvSpPr>
          <p:cNvPr id="440" name="Google Shape;440;p42"/>
          <p:cNvSpPr txBox="1"/>
          <p:nvPr/>
        </p:nvSpPr>
        <p:spPr>
          <a:xfrm flipH="1">
            <a:off x="5741066" y="2138804"/>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200" b="1" dirty="0">
                <a:solidFill>
                  <a:schemeClr val="dk1"/>
                </a:solidFill>
                <a:latin typeface="Raleway"/>
                <a:ea typeface="Raleway"/>
                <a:cs typeface="Raleway"/>
                <a:sym typeface="Raleway"/>
              </a:rPr>
              <a:t>Visualization</a:t>
            </a:r>
            <a:endParaRPr sz="1200" b="1" dirty="0">
              <a:solidFill>
                <a:schemeClr val="dk1"/>
              </a:solidFill>
              <a:latin typeface="Raleway"/>
              <a:ea typeface="Raleway"/>
              <a:cs typeface="Raleway"/>
              <a:sym typeface="Raleway"/>
            </a:endParaRPr>
          </a:p>
        </p:txBody>
      </p:sp>
      <p:sp>
        <p:nvSpPr>
          <p:cNvPr id="442" name="Google Shape;442;p42"/>
          <p:cNvSpPr txBox="1"/>
          <p:nvPr/>
        </p:nvSpPr>
        <p:spPr>
          <a:xfrm flipH="1">
            <a:off x="1813266" y="3949971"/>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200" b="1" dirty="0">
                <a:solidFill>
                  <a:schemeClr val="dk1"/>
                </a:solidFill>
                <a:latin typeface="Raleway"/>
                <a:ea typeface="Raleway"/>
                <a:cs typeface="Raleway"/>
                <a:sym typeface="Raleway"/>
              </a:rPr>
              <a:t>Address Clustering</a:t>
            </a:r>
          </a:p>
        </p:txBody>
      </p:sp>
      <p:sp>
        <p:nvSpPr>
          <p:cNvPr id="443" name="Google Shape;443;p42"/>
          <p:cNvSpPr txBox="1"/>
          <p:nvPr/>
        </p:nvSpPr>
        <p:spPr>
          <a:xfrm flipH="1">
            <a:off x="3777166" y="3949971"/>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chemeClr val="dk1"/>
                </a:solidFill>
                <a:latin typeface="Raleway"/>
                <a:ea typeface="Raleway"/>
                <a:cs typeface="Raleway"/>
                <a:sym typeface="Raleway"/>
              </a:rPr>
              <a:t>Suspecious Address</a:t>
            </a:r>
          </a:p>
          <a:p>
            <a:pPr marL="0" lvl="0" indent="0" algn="ctr" rtl="0">
              <a:spcBef>
                <a:spcPts val="0"/>
              </a:spcBef>
              <a:spcAft>
                <a:spcPts val="0"/>
              </a:spcAft>
              <a:buNone/>
            </a:pPr>
            <a:endParaRPr sz="1200" b="1" dirty="0">
              <a:solidFill>
                <a:schemeClr val="dk1"/>
              </a:solidFill>
              <a:latin typeface="Raleway"/>
              <a:ea typeface="Raleway"/>
              <a:cs typeface="Raleway"/>
              <a:sym typeface="Raleway"/>
            </a:endParaRPr>
          </a:p>
        </p:txBody>
      </p:sp>
      <p:sp>
        <p:nvSpPr>
          <p:cNvPr id="444" name="Google Shape;444;p42"/>
          <p:cNvSpPr txBox="1"/>
          <p:nvPr/>
        </p:nvSpPr>
        <p:spPr>
          <a:xfrm flipH="1">
            <a:off x="5741066" y="3949971"/>
            <a:ext cx="1812300" cy="852000"/>
          </a:xfrm>
          <a:prstGeom prst="rect">
            <a:avLst/>
          </a:prstGeom>
          <a:noFill/>
          <a:ln>
            <a:noFill/>
          </a:ln>
        </p:spPr>
        <p:txBody>
          <a:bodyPr spcFirstLastPara="1" wrap="square" lIns="91425" tIns="91425" rIns="91425" bIns="91425" anchor="t" anchorCtr="0">
            <a:noAutofit/>
          </a:bodyPr>
          <a:lstStyle/>
          <a:p>
            <a:pPr lvl="0" algn="ctr"/>
            <a:r>
              <a:rPr lang="en-IN" sz="1200" b="1" dirty="0">
                <a:solidFill>
                  <a:schemeClr val="dk1"/>
                </a:solidFill>
                <a:latin typeface="Raleway"/>
                <a:ea typeface="Raleway"/>
                <a:cs typeface="Raleway"/>
                <a:sym typeface="Raleway"/>
              </a:rPr>
              <a:t>Token Balance Monitor</a:t>
            </a:r>
          </a:p>
        </p:txBody>
      </p:sp>
      <p:sp>
        <p:nvSpPr>
          <p:cNvPr id="446" name="Google Shape;446;p42"/>
          <p:cNvSpPr/>
          <p:nvPr/>
        </p:nvSpPr>
        <p:spPr>
          <a:xfrm>
            <a:off x="2399316" y="1651004"/>
            <a:ext cx="640200" cy="457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2"/>
                </a:solidFill>
                <a:latin typeface="Montserrat"/>
                <a:ea typeface="Montserrat"/>
                <a:cs typeface="Montserrat"/>
                <a:sym typeface="Montserrat"/>
              </a:rPr>
              <a:t>01</a:t>
            </a:r>
            <a:endParaRPr sz="2000" b="1" dirty="0">
              <a:solidFill>
                <a:schemeClr val="dk2"/>
              </a:solidFill>
              <a:latin typeface="Montserrat"/>
              <a:ea typeface="Montserrat"/>
              <a:cs typeface="Montserrat"/>
              <a:sym typeface="Montserrat"/>
            </a:endParaRPr>
          </a:p>
        </p:txBody>
      </p:sp>
      <p:sp>
        <p:nvSpPr>
          <p:cNvPr id="447" name="Google Shape;447;p42"/>
          <p:cNvSpPr/>
          <p:nvPr/>
        </p:nvSpPr>
        <p:spPr>
          <a:xfrm>
            <a:off x="4363216" y="1651004"/>
            <a:ext cx="640200" cy="457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2"/>
                </a:solidFill>
                <a:latin typeface="Montserrat"/>
                <a:ea typeface="Montserrat"/>
                <a:cs typeface="Montserrat"/>
                <a:sym typeface="Montserrat"/>
              </a:rPr>
              <a:t>02</a:t>
            </a:r>
            <a:endParaRPr sz="2000" b="1">
              <a:solidFill>
                <a:schemeClr val="dk2"/>
              </a:solidFill>
              <a:latin typeface="Montserrat"/>
              <a:ea typeface="Montserrat"/>
              <a:cs typeface="Montserrat"/>
              <a:sym typeface="Montserrat"/>
            </a:endParaRPr>
          </a:p>
        </p:txBody>
      </p:sp>
      <p:sp>
        <p:nvSpPr>
          <p:cNvPr id="448" name="Google Shape;448;p42"/>
          <p:cNvSpPr/>
          <p:nvPr/>
        </p:nvSpPr>
        <p:spPr>
          <a:xfrm>
            <a:off x="6327116" y="1651004"/>
            <a:ext cx="640200" cy="457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2"/>
                </a:solidFill>
                <a:latin typeface="Montserrat"/>
                <a:ea typeface="Montserrat"/>
                <a:cs typeface="Montserrat"/>
                <a:sym typeface="Montserrat"/>
              </a:rPr>
              <a:t>03</a:t>
            </a:r>
            <a:endParaRPr sz="2000" b="1" dirty="0">
              <a:solidFill>
                <a:schemeClr val="dk2"/>
              </a:solidFill>
              <a:latin typeface="Montserrat"/>
              <a:ea typeface="Montserrat"/>
              <a:cs typeface="Montserrat"/>
              <a:sym typeface="Montserrat"/>
            </a:endParaRPr>
          </a:p>
        </p:txBody>
      </p:sp>
      <p:sp>
        <p:nvSpPr>
          <p:cNvPr id="450" name="Google Shape;450;p42"/>
          <p:cNvSpPr/>
          <p:nvPr/>
        </p:nvSpPr>
        <p:spPr>
          <a:xfrm>
            <a:off x="2399316" y="3462171"/>
            <a:ext cx="640200" cy="457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2"/>
                </a:solidFill>
                <a:latin typeface="Montserrat"/>
                <a:ea typeface="Montserrat"/>
                <a:cs typeface="Montserrat"/>
                <a:sym typeface="Montserrat"/>
              </a:rPr>
              <a:t>06</a:t>
            </a:r>
            <a:endParaRPr sz="2000" b="1" dirty="0">
              <a:solidFill>
                <a:schemeClr val="dk2"/>
              </a:solidFill>
              <a:latin typeface="Montserrat"/>
              <a:ea typeface="Montserrat"/>
              <a:cs typeface="Montserrat"/>
              <a:sym typeface="Montserrat"/>
            </a:endParaRPr>
          </a:p>
        </p:txBody>
      </p:sp>
      <p:sp>
        <p:nvSpPr>
          <p:cNvPr id="451" name="Google Shape;451;p42"/>
          <p:cNvSpPr/>
          <p:nvPr/>
        </p:nvSpPr>
        <p:spPr>
          <a:xfrm>
            <a:off x="4363216" y="3462171"/>
            <a:ext cx="640200" cy="457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2"/>
                </a:solidFill>
                <a:latin typeface="Montserrat"/>
                <a:ea typeface="Montserrat"/>
                <a:cs typeface="Montserrat"/>
                <a:sym typeface="Montserrat"/>
              </a:rPr>
              <a:t>05</a:t>
            </a:r>
            <a:endParaRPr sz="2000" b="1" dirty="0">
              <a:solidFill>
                <a:schemeClr val="dk2"/>
              </a:solidFill>
              <a:latin typeface="Montserrat"/>
              <a:ea typeface="Montserrat"/>
              <a:cs typeface="Montserrat"/>
              <a:sym typeface="Montserrat"/>
            </a:endParaRPr>
          </a:p>
        </p:txBody>
      </p:sp>
      <p:sp>
        <p:nvSpPr>
          <p:cNvPr id="452" name="Google Shape;452;p42"/>
          <p:cNvSpPr/>
          <p:nvPr/>
        </p:nvSpPr>
        <p:spPr>
          <a:xfrm>
            <a:off x="6327116" y="3462171"/>
            <a:ext cx="640200" cy="457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2"/>
                </a:solidFill>
                <a:latin typeface="Montserrat"/>
                <a:ea typeface="Montserrat"/>
                <a:cs typeface="Montserrat"/>
                <a:sym typeface="Montserrat"/>
              </a:rPr>
              <a:t>04</a:t>
            </a:r>
            <a:endParaRPr sz="2000" b="1" dirty="0">
              <a:solidFill>
                <a:schemeClr val="dk2"/>
              </a:solidFill>
              <a:latin typeface="Montserrat"/>
              <a:ea typeface="Montserrat"/>
              <a:cs typeface="Montserrat"/>
              <a:sym typeface="Montserrat"/>
            </a:endParaRPr>
          </a:p>
        </p:txBody>
      </p:sp>
      <p:cxnSp>
        <p:nvCxnSpPr>
          <p:cNvPr id="454" name="Google Shape;454;p42"/>
          <p:cNvCxnSpPr>
            <a:stCxn id="446" idx="3"/>
            <a:endCxn id="447" idx="0"/>
          </p:cNvCxnSpPr>
          <p:nvPr/>
        </p:nvCxnSpPr>
        <p:spPr>
          <a:xfrm rot="10800000" flipH="1">
            <a:off x="3039516" y="1651004"/>
            <a:ext cx="1643700" cy="228600"/>
          </a:xfrm>
          <a:prstGeom prst="bentConnector4">
            <a:avLst>
              <a:gd name="adj1" fmla="val 40266"/>
              <a:gd name="adj2" fmla="val 204167"/>
            </a:avLst>
          </a:prstGeom>
          <a:noFill/>
          <a:ln w="9525" cap="flat" cmpd="sng">
            <a:solidFill>
              <a:schemeClr val="dk2"/>
            </a:solidFill>
            <a:prstDash val="solid"/>
            <a:round/>
            <a:headEnd type="diamond" w="med" len="med"/>
            <a:tailEnd type="oval" w="med" len="med"/>
          </a:ln>
        </p:spPr>
      </p:cxnSp>
      <p:cxnSp>
        <p:nvCxnSpPr>
          <p:cNvPr id="455" name="Google Shape;455;p42"/>
          <p:cNvCxnSpPr>
            <a:stCxn id="447" idx="3"/>
            <a:endCxn id="448" idx="0"/>
          </p:cNvCxnSpPr>
          <p:nvPr/>
        </p:nvCxnSpPr>
        <p:spPr>
          <a:xfrm rot="10800000" flipH="1">
            <a:off x="5003416" y="1651004"/>
            <a:ext cx="1643700" cy="228600"/>
          </a:xfrm>
          <a:prstGeom prst="bentConnector4">
            <a:avLst>
              <a:gd name="adj1" fmla="val 40266"/>
              <a:gd name="adj2" fmla="val 204167"/>
            </a:avLst>
          </a:prstGeom>
          <a:noFill/>
          <a:ln w="9525" cap="flat" cmpd="sng">
            <a:solidFill>
              <a:schemeClr val="dk2"/>
            </a:solidFill>
            <a:prstDash val="solid"/>
            <a:round/>
            <a:headEnd type="diamond" w="med" len="med"/>
            <a:tailEnd type="oval" w="med" len="med"/>
          </a:ln>
        </p:spPr>
      </p:cxnSp>
      <p:cxnSp>
        <p:nvCxnSpPr>
          <p:cNvPr id="457" name="Google Shape;457;p42"/>
          <p:cNvCxnSpPr>
            <a:cxnSpLocks/>
          </p:cNvCxnSpPr>
          <p:nvPr/>
        </p:nvCxnSpPr>
        <p:spPr>
          <a:xfrm>
            <a:off x="6650010" y="2990804"/>
            <a:ext cx="0" cy="471300"/>
          </a:xfrm>
          <a:prstGeom prst="straightConnector1">
            <a:avLst/>
          </a:prstGeom>
          <a:noFill/>
          <a:ln w="9525" cap="flat" cmpd="sng">
            <a:solidFill>
              <a:schemeClr val="dk2"/>
            </a:solidFill>
            <a:prstDash val="solid"/>
            <a:round/>
            <a:headEnd type="diamond" w="med" len="med"/>
            <a:tailEnd type="oval" w="med" len="med"/>
          </a:ln>
        </p:spPr>
      </p:cxnSp>
      <p:cxnSp>
        <p:nvCxnSpPr>
          <p:cNvPr id="459" name="Google Shape;459;p42"/>
          <p:cNvCxnSpPr>
            <a:stCxn id="452" idx="1"/>
            <a:endCxn id="451" idx="0"/>
          </p:cNvCxnSpPr>
          <p:nvPr/>
        </p:nvCxnSpPr>
        <p:spPr>
          <a:xfrm rot="10800000">
            <a:off x="4683416" y="3462171"/>
            <a:ext cx="1643700" cy="228600"/>
          </a:xfrm>
          <a:prstGeom prst="bentConnector4">
            <a:avLst>
              <a:gd name="adj1" fmla="val 40266"/>
              <a:gd name="adj2" fmla="val 204167"/>
            </a:avLst>
          </a:prstGeom>
          <a:noFill/>
          <a:ln w="9525" cap="flat" cmpd="sng">
            <a:solidFill>
              <a:schemeClr val="dk2"/>
            </a:solidFill>
            <a:prstDash val="solid"/>
            <a:round/>
            <a:headEnd type="diamond" w="med" len="med"/>
            <a:tailEnd type="oval" w="med" len="med"/>
          </a:ln>
        </p:spPr>
      </p:cxnSp>
      <p:cxnSp>
        <p:nvCxnSpPr>
          <p:cNvPr id="460" name="Google Shape;460;p42"/>
          <p:cNvCxnSpPr>
            <a:stCxn id="451" idx="1"/>
            <a:endCxn id="450" idx="0"/>
          </p:cNvCxnSpPr>
          <p:nvPr/>
        </p:nvCxnSpPr>
        <p:spPr>
          <a:xfrm rot="10800000">
            <a:off x="2719516" y="3462171"/>
            <a:ext cx="1643700" cy="228600"/>
          </a:xfrm>
          <a:prstGeom prst="bentConnector4">
            <a:avLst>
              <a:gd name="adj1" fmla="val 40266"/>
              <a:gd name="adj2" fmla="val 204167"/>
            </a:avLst>
          </a:prstGeom>
          <a:noFill/>
          <a:ln w="9525" cap="flat" cmpd="sng">
            <a:solidFill>
              <a:schemeClr val="dk2"/>
            </a:solidFill>
            <a:prstDash val="solid"/>
            <a:round/>
            <a:headEnd type="diamond" w="med" len="med"/>
            <a:tailEnd type="oval" w="med" len="med"/>
          </a:ln>
        </p:spPr>
      </p:cxn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Solutions</a:t>
            </a:r>
            <a:endParaRPr/>
          </a:p>
        </p:txBody>
      </p:sp>
      <p:sp>
        <p:nvSpPr>
          <p:cNvPr id="321" name="Google Shape;321;p36"/>
          <p:cNvSpPr txBox="1">
            <a:spLocks noGrp="1"/>
          </p:cNvSpPr>
          <p:nvPr>
            <p:ph type="subTitle" idx="1"/>
          </p:nvPr>
        </p:nvSpPr>
        <p:spPr>
          <a:xfrm>
            <a:off x="720000" y="1789575"/>
            <a:ext cx="22335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Python script loads transaction data, preprocesses it, trains an SVM classifier with SMOTE for class imbalance, evaluates its performance, saves it, and detects fraud transactions. Total fraud transactions are then displayed. Libraries used include Pandas, Scikit-learn, and Matplotlib for data processing, modeling, and visualization.</a:t>
            </a:r>
          </a:p>
        </p:txBody>
      </p:sp>
      <p:sp>
        <p:nvSpPr>
          <p:cNvPr id="322" name="Google Shape;322;p36"/>
          <p:cNvSpPr txBox="1">
            <a:spLocks noGrp="1"/>
          </p:cNvSpPr>
          <p:nvPr>
            <p:ph type="subTitle" idx="2"/>
          </p:nvPr>
        </p:nvSpPr>
        <p:spPr>
          <a:xfrm>
            <a:off x="3455250" y="1710160"/>
            <a:ext cx="22335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Tool fetches transaction history for Ethereum or Bitcoin addresses using respective APIs. It calculates various metrics like first and last transaction dates, total transactions, ETH sent and received, and unique addresses involved. It prompts users to enter an address, distinguishes between Ethereum and Bitcoin formats, then executes accordingly.</a:t>
            </a:r>
            <a:endParaRPr dirty="0"/>
          </a:p>
        </p:txBody>
      </p:sp>
      <p:sp>
        <p:nvSpPr>
          <p:cNvPr id="325" name="Google Shape;325;p36"/>
          <p:cNvSpPr txBox="1">
            <a:spLocks noGrp="1"/>
          </p:cNvSpPr>
          <p:nvPr>
            <p:ph type="subTitle" idx="7"/>
          </p:nvPr>
        </p:nvSpPr>
        <p:spPr>
          <a:xfrm>
            <a:off x="720000" y="1412475"/>
            <a:ext cx="22335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Solution 1</a:t>
            </a:r>
            <a:endParaRPr dirty="0"/>
          </a:p>
        </p:txBody>
      </p:sp>
      <p:sp>
        <p:nvSpPr>
          <p:cNvPr id="326" name="Google Shape;326;p36"/>
          <p:cNvSpPr txBox="1">
            <a:spLocks noGrp="1"/>
          </p:cNvSpPr>
          <p:nvPr>
            <p:ph type="subTitle" idx="8"/>
          </p:nvPr>
        </p:nvSpPr>
        <p:spPr>
          <a:xfrm>
            <a:off x="3456450" y="1412475"/>
            <a:ext cx="22311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Solution 2</a:t>
            </a:r>
            <a:endParaRPr/>
          </a:p>
        </p:txBody>
      </p:sp>
      <p:sp>
        <p:nvSpPr>
          <p:cNvPr id="327" name="Google Shape;327;p36"/>
          <p:cNvSpPr txBox="1">
            <a:spLocks noGrp="1"/>
          </p:cNvSpPr>
          <p:nvPr>
            <p:ph type="subTitle" idx="9"/>
          </p:nvPr>
        </p:nvSpPr>
        <p:spPr>
          <a:xfrm>
            <a:off x="6190500" y="1412475"/>
            <a:ext cx="22311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Solution 3</a:t>
            </a:r>
            <a:endParaRPr/>
          </a:p>
        </p:txBody>
      </p:sp>
      <p:sp>
        <p:nvSpPr>
          <p:cNvPr id="328" name="Google Shape;328;p36"/>
          <p:cNvSpPr txBox="1">
            <a:spLocks noGrp="1"/>
          </p:cNvSpPr>
          <p:nvPr>
            <p:ph type="subTitle" idx="5"/>
          </p:nvPr>
        </p:nvSpPr>
        <p:spPr>
          <a:xfrm>
            <a:off x="6190500" y="1710160"/>
            <a:ext cx="22335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Tool fetches internal Ethereum transactions for a given address using </a:t>
            </a:r>
            <a:r>
              <a:rPr lang="en-US" dirty="0" err="1"/>
              <a:t>Etherscan</a:t>
            </a:r>
            <a:r>
              <a:rPr lang="en-US" dirty="0"/>
              <a:t> API, then visualizes the transaction path on a graph. It maps addresses to exchanges, displays transaction details, and renders a network graph with nodes representing addresses and edges connecting transactions.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Solutions</a:t>
            </a:r>
            <a:endParaRPr/>
          </a:p>
        </p:txBody>
      </p:sp>
      <p:sp>
        <p:nvSpPr>
          <p:cNvPr id="321" name="Google Shape;321;p36"/>
          <p:cNvSpPr txBox="1">
            <a:spLocks noGrp="1"/>
          </p:cNvSpPr>
          <p:nvPr>
            <p:ph type="subTitle" idx="1"/>
          </p:nvPr>
        </p:nvSpPr>
        <p:spPr>
          <a:xfrm>
            <a:off x="720000" y="1789575"/>
            <a:ext cx="22335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feature file creates a web page for checking Ethereum token balances. Users input an Ethereum address, click a button to fetch balances via </a:t>
            </a:r>
            <a:r>
              <a:rPr lang="en-US" dirty="0" err="1"/>
              <a:t>Etherscan</a:t>
            </a:r>
            <a:r>
              <a:rPr lang="en-US" dirty="0"/>
              <a:t> API, and display results in a table. It includes styling for table layout, input fields, and a back button for navigation.</a:t>
            </a:r>
          </a:p>
        </p:txBody>
      </p:sp>
      <p:sp>
        <p:nvSpPr>
          <p:cNvPr id="322" name="Google Shape;322;p36"/>
          <p:cNvSpPr txBox="1">
            <a:spLocks noGrp="1"/>
          </p:cNvSpPr>
          <p:nvPr>
            <p:ph type="subTitle" idx="2"/>
          </p:nvPr>
        </p:nvSpPr>
        <p:spPr>
          <a:xfrm>
            <a:off x="3455250" y="1990050"/>
            <a:ext cx="22335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Feature code parses a CSV file containing transaction data, analyzes the transactions to count occurrences for each sender and recipient, filters out those with more than 10 transactions, and displays the results in an HTML table. It uses </a:t>
            </a:r>
            <a:r>
              <a:rPr lang="en-US" dirty="0" err="1"/>
              <a:t>PapaParse</a:t>
            </a:r>
            <a:r>
              <a:rPr lang="en-US" dirty="0"/>
              <a:t> for CSV parsing and manipulates the DOM to show the results.</a:t>
            </a:r>
            <a:endParaRPr dirty="0"/>
          </a:p>
        </p:txBody>
      </p:sp>
      <p:sp>
        <p:nvSpPr>
          <p:cNvPr id="325" name="Google Shape;325;p36"/>
          <p:cNvSpPr txBox="1">
            <a:spLocks noGrp="1"/>
          </p:cNvSpPr>
          <p:nvPr>
            <p:ph type="subTitle" idx="7"/>
          </p:nvPr>
        </p:nvSpPr>
        <p:spPr>
          <a:xfrm>
            <a:off x="720000" y="1412475"/>
            <a:ext cx="22335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Solution 4</a:t>
            </a:r>
            <a:endParaRPr dirty="0"/>
          </a:p>
        </p:txBody>
      </p:sp>
      <p:sp>
        <p:nvSpPr>
          <p:cNvPr id="326" name="Google Shape;326;p36"/>
          <p:cNvSpPr txBox="1">
            <a:spLocks noGrp="1"/>
          </p:cNvSpPr>
          <p:nvPr>
            <p:ph type="subTitle" idx="8"/>
          </p:nvPr>
        </p:nvSpPr>
        <p:spPr>
          <a:xfrm>
            <a:off x="3456450" y="1412475"/>
            <a:ext cx="22311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Solution 5</a:t>
            </a:r>
            <a:endParaRPr dirty="0"/>
          </a:p>
        </p:txBody>
      </p:sp>
      <p:sp>
        <p:nvSpPr>
          <p:cNvPr id="327" name="Google Shape;327;p36"/>
          <p:cNvSpPr txBox="1">
            <a:spLocks noGrp="1"/>
          </p:cNvSpPr>
          <p:nvPr>
            <p:ph type="subTitle" idx="9"/>
          </p:nvPr>
        </p:nvSpPr>
        <p:spPr>
          <a:xfrm>
            <a:off x="6190500" y="1412475"/>
            <a:ext cx="22311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Solution 6</a:t>
            </a:r>
            <a:endParaRPr dirty="0"/>
          </a:p>
        </p:txBody>
      </p:sp>
      <p:sp>
        <p:nvSpPr>
          <p:cNvPr id="328" name="Google Shape;328;p36"/>
          <p:cNvSpPr txBox="1">
            <a:spLocks noGrp="1"/>
          </p:cNvSpPr>
          <p:nvPr>
            <p:ph type="subTitle" idx="5"/>
          </p:nvPr>
        </p:nvSpPr>
        <p:spPr>
          <a:xfrm>
            <a:off x="6190500" y="1990050"/>
            <a:ext cx="22335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Feature handles file uploads, parses CSV data, and creates a 3D scatter plot using Plotly.js. It reads uploaded CSV files, extracts transaction data, and visualizes transaction value, gas used, and time. The plot includes K-Means clusters for data insight.</a:t>
            </a:r>
          </a:p>
        </p:txBody>
      </p:sp>
    </p:spTree>
    <p:extLst>
      <p:ext uri="{BB962C8B-B14F-4D97-AF65-F5344CB8AC3E}">
        <p14:creationId xmlns:p14="http://schemas.microsoft.com/office/powerpoint/2010/main" val="2818924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31"/>
          <p:cNvPicPr preferRelativeResize="0">
            <a:picLocks noGrp="1"/>
          </p:cNvPicPr>
          <p:nvPr>
            <p:ph type="pic" idx="2"/>
          </p:nvPr>
        </p:nvPicPr>
        <p:blipFill>
          <a:blip r:embed="rId3"/>
          <a:srcRect l="5442" r="5442"/>
          <a:stretch/>
        </p:blipFill>
        <p:spPr>
          <a:xfrm>
            <a:off x="5643775" y="539500"/>
            <a:ext cx="3511800" cy="4604100"/>
          </a:xfrm>
          <a:prstGeom prst="round2SameRect">
            <a:avLst>
              <a:gd name="adj1" fmla="val 50000"/>
              <a:gd name="adj2" fmla="val 0"/>
            </a:avLst>
          </a:prstGeom>
        </p:spPr>
      </p:pic>
      <p:sp>
        <p:nvSpPr>
          <p:cNvPr id="267" name="Google Shape;267;p31"/>
          <p:cNvSpPr txBox="1">
            <a:spLocks noGrp="1"/>
          </p:cNvSpPr>
          <p:nvPr>
            <p:ph type="title"/>
          </p:nvPr>
        </p:nvSpPr>
        <p:spPr>
          <a:xfrm>
            <a:off x="745829" y="539500"/>
            <a:ext cx="4294800" cy="103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 </a:t>
            </a:r>
            <a:endParaRPr dirty="0"/>
          </a:p>
        </p:txBody>
      </p:sp>
      <p:sp>
        <p:nvSpPr>
          <p:cNvPr id="268" name="Google Shape;268;p31"/>
          <p:cNvSpPr txBox="1">
            <a:spLocks noGrp="1"/>
          </p:cNvSpPr>
          <p:nvPr>
            <p:ph type="subTitle" idx="1"/>
          </p:nvPr>
        </p:nvSpPr>
        <p:spPr>
          <a:xfrm>
            <a:off x="745829" y="1972200"/>
            <a:ext cx="4294800" cy="229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our cryptocurrency flow investigation project has provided valuable insights into enhancing transaction integrity, identifying potential threats, and fortifying security measures within the cryptocurrency landscape. By addressing recent incidents, exploring methodologies, and acknowledging challenges, we contribute to the ongoing efforts to secure digital assets and ensure the robustness of the cryptocurrency infrastructure.</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p:txBody>
      </p:sp>
      <p:sp>
        <p:nvSpPr>
          <p:cNvPr id="269" name="Google Shape;269;p31"/>
          <p:cNvSpPr/>
          <p:nvPr/>
        </p:nvSpPr>
        <p:spPr>
          <a:xfrm>
            <a:off x="6971125" y="0"/>
            <a:ext cx="2173017" cy="1790363"/>
          </a:xfrm>
          <a:custGeom>
            <a:avLst/>
            <a:gdLst/>
            <a:ahLst/>
            <a:cxnLst/>
            <a:rect l="l" t="t" r="r" b="b"/>
            <a:pathLst>
              <a:path w="49258" h="40584" extrusionOk="0">
                <a:moveTo>
                  <a:pt x="49257" y="0"/>
                </a:moveTo>
                <a:lnTo>
                  <a:pt x="49257" y="40583"/>
                </a:lnTo>
                <a:cubicBezTo>
                  <a:pt x="44053" y="39351"/>
                  <a:pt x="39283" y="36452"/>
                  <a:pt x="36156" y="32092"/>
                </a:cubicBezTo>
                <a:cubicBezTo>
                  <a:pt x="33211" y="27984"/>
                  <a:pt x="31659" y="22802"/>
                  <a:pt x="27801" y="19538"/>
                </a:cubicBezTo>
                <a:cubicBezTo>
                  <a:pt x="24469" y="16754"/>
                  <a:pt x="19995" y="15864"/>
                  <a:pt x="15795" y="14836"/>
                </a:cubicBezTo>
                <a:cubicBezTo>
                  <a:pt x="8971" y="13193"/>
                  <a:pt x="0" y="7418"/>
                  <a:pt x="2169"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Crypto Insurance Project Proposal by Slidesgo">
  <a:themeElements>
    <a:clrScheme name="Simple Light">
      <a:dk1>
        <a:srgbClr val="191919"/>
      </a:dk1>
      <a:lt1>
        <a:srgbClr val="FFFFFF"/>
      </a:lt1>
      <a:dk2>
        <a:srgbClr val="5992FD"/>
      </a:dk2>
      <a:lt2>
        <a:srgbClr val="ACC9FF"/>
      </a:lt2>
      <a:accent1>
        <a:srgbClr val="F3F3F3"/>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1410</TotalTime>
  <Words>756</Words>
  <Application>Microsoft Office PowerPoint</Application>
  <PresentationFormat>On-screen Show (16:9)</PresentationFormat>
  <Paragraphs>77</Paragraphs>
  <Slides>10</Slides>
  <Notes>10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vt:i4>
      </vt:variant>
    </vt:vector>
  </HeadingPairs>
  <TitlesOfParts>
    <vt:vector size="21" baseType="lpstr">
      <vt:lpstr>Anaheim</vt:lpstr>
      <vt:lpstr>Archivo Black</vt:lpstr>
      <vt:lpstr>Arial</vt:lpstr>
      <vt:lpstr>Bebas Neue</vt:lpstr>
      <vt:lpstr>Montserrat</vt:lpstr>
      <vt:lpstr>Nunito Light</vt:lpstr>
      <vt:lpstr>Proxima Nova</vt:lpstr>
      <vt:lpstr>Raleway</vt:lpstr>
      <vt:lpstr>Raleway Light</vt:lpstr>
      <vt:lpstr>Crypto Insurance Project Proposal by Slidesgo</vt:lpstr>
      <vt:lpstr>Slidesgo Final Pages</vt:lpstr>
      <vt:lpstr> Cryptocurrency Analysis </vt:lpstr>
      <vt:lpstr>Table of contents</vt:lpstr>
      <vt:lpstr>Introduction</vt:lpstr>
      <vt:lpstr>Motivation </vt:lpstr>
      <vt:lpstr>Objectives </vt:lpstr>
      <vt:lpstr>Features </vt:lpstr>
      <vt:lpstr>Solutions</vt:lpstr>
      <vt:lpstr>Solutions</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Currency Flow Investigation</dc:title>
  <dc:creator>Sairam Gudeli</dc:creator>
  <cp:lastModifiedBy>Sairam Gudeli</cp:lastModifiedBy>
  <cp:revision>35</cp:revision>
  <dcterms:modified xsi:type="dcterms:W3CDTF">2024-03-03T05:23:09Z</dcterms:modified>
</cp:coreProperties>
</file>