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68" r:id="rId5"/>
    <p:sldId id="269" r:id="rId6"/>
    <p:sldId id="270" r:id="rId7"/>
    <p:sldId id="272" r:id="rId8"/>
    <p:sldId id="27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99"/>
    <a:srgbClr val="C0C0C0"/>
    <a:srgbClr val="DC6D37"/>
    <a:srgbClr val="901D1C"/>
    <a:srgbClr val="633131"/>
    <a:srgbClr val="C8E5C8"/>
    <a:srgbClr val="8BCAEB"/>
    <a:srgbClr val="F1A08B"/>
    <a:srgbClr val="1908F8"/>
    <a:srgbClr val="EDC25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2" autoAdjust="0"/>
    <p:restoredTop sz="94660"/>
  </p:normalViewPr>
  <p:slideViewPr>
    <p:cSldViewPr snapToGrid="0">
      <p:cViewPr varScale="1">
        <p:scale>
          <a:sx n="123" d="100"/>
          <a:sy n="123" d="100"/>
        </p:scale>
        <p:origin x="37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0-02T17:59:24.477"/>
    </inkml:context>
    <inkml:brush xml:id="br0">
      <inkml:brushProperty name="width" value="0.2" units="cm"/>
      <inkml:brushProperty name="height" value="0.2" units="cm"/>
      <inkml:brushProperty name="color" value="#FF0066"/>
    </inkml:brush>
  </inkml:definitions>
  <inkml:trace contextRef="#ctx0" brushRef="#br0">1 0 24575,'17'1'0,"0"0"0,0 1 0,0 0 0,0 2 0,-1 0 0,1 0 0,-1 2 0,0 0 0,0 1 0,-1 1 0,0 0 0,0 1 0,-1 1 0,0 0 0,18 18 0,13 9 0,54 35 0,-58-44 0,0 2 0,38 38 0,-69-59 0,1 0 0,0-1 0,23 13 0,-23-15 0,0 0 0,0 1 0,-1 1 0,0-1 0,9 11 0,-9-8 0,1-1 0,0 0 0,18 11 0,6 4 0,-29-20 0,-1 0 0,1-1 0,0 0 0,1 0 0,-1-1 0,0 0 0,1 0 0,0 0 0,-1-1 0,14 1 0,8-1 0,38-3 0,-25 0 0,21 3 0,-27 0 0,59-6 0,-85 4 0,1-1 0,0 0 0,-1 0 0,0-1 0,1 0 0,-1-1 0,-1 0 0,1 0 0,0-1 0,12-10 0,25-18 0,-29 22 0,29-26 0,-32 24 0,32-20 0,-33 24 0,0 0 0,0-1 0,-1 0 0,12-14 0,-3 2 0,39-31 0,-42 38 0,12-8 0,0 2 0,2 1 0,67-32 0,-57 29-1365</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hyperlink" Target="https://thesource.nrel.gov/publishing/disclaimers.html" TargetMode="Externa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9D0B5D6-19C6-C240-8A4A-D91733D8371D}"/>
              </a:ext>
            </a:extLst>
          </p:cNvPr>
          <p:cNvPicPr>
            <a:picLocks noChangeAspect="1"/>
          </p:cNvPicPr>
          <p:nvPr/>
        </p:nvPicPr>
        <p:blipFill rotWithShape="1">
          <a:blip r:embed="rId2">
            <a:extLst>
              <a:ext uri="{28A0092B-C50C-407E-A947-70E740481C1C}">
                <a14:useLocalDpi xmlns:a14="http://schemas.microsoft.com/office/drawing/2010/main" val="0"/>
              </a:ext>
            </a:extLst>
          </a:blip>
          <a:srcRect l="16805" t="13288" r="3423" b="57134"/>
          <a:stretch/>
        </p:blipFill>
        <p:spPr>
          <a:xfrm>
            <a:off x="3724672" y="332545"/>
            <a:ext cx="8069577" cy="3872137"/>
          </a:xfrm>
          <a:prstGeom prst="rect">
            <a:avLst/>
          </a:prstGeom>
          <a:ln>
            <a:solidFill>
              <a:schemeClr val="tx1">
                <a:lumMod val="20000"/>
                <a:lumOff val="80000"/>
              </a:schemeClr>
            </a:solidFill>
          </a:ln>
        </p:spPr>
      </p:pic>
      <p:sp>
        <p:nvSpPr>
          <p:cNvPr id="9" name="TextBox 8">
            <a:extLst>
              <a:ext uri="{FF2B5EF4-FFF2-40B4-BE49-F238E27FC236}">
                <a16:creationId xmlns:a16="http://schemas.microsoft.com/office/drawing/2014/main" id="{6A94802A-09A8-9E4E-AB4D-1EBB9F228F21}"/>
              </a:ext>
            </a:extLst>
          </p:cNvPr>
          <p:cNvSpPr txBox="1"/>
          <p:nvPr/>
        </p:nvSpPr>
        <p:spPr>
          <a:xfrm>
            <a:off x="320440" y="187393"/>
            <a:ext cx="3342769" cy="3929987"/>
          </a:xfrm>
          <a:prstGeom prst="rect">
            <a:avLst/>
          </a:prstGeom>
          <a:noFill/>
        </p:spPr>
        <p:txBody>
          <a:bodyPr wrap="square" rtlCol="0">
            <a:spAutoFit/>
          </a:bodyPr>
          <a:lstStyle/>
          <a:p>
            <a:pPr algn="l"/>
            <a:r>
              <a:rPr lang="en-US" sz="2267" b="1" i="1" dirty="0">
                <a:solidFill>
                  <a:srgbClr val="FF0000"/>
                </a:solidFill>
              </a:rPr>
              <a:t>PC Users:</a:t>
            </a:r>
          </a:p>
          <a:p>
            <a:pPr algn="l"/>
            <a:r>
              <a:rPr lang="en-US" sz="2267" i="1" dirty="0">
                <a:solidFill>
                  <a:srgbClr val="FF0000"/>
                </a:solidFill>
              </a:rPr>
              <a:t>Microsoft PowerPoint for Windows has default settings that continually compress images. To avoid loss</a:t>
            </a:r>
            <a:r>
              <a:rPr lang="en-US" sz="2267" i="1" baseline="0" dirty="0">
                <a:solidFill>
                  <a:srgbClr val="FF0000"/>
                </a:solidFill>
              </a:rPr>
              <a:t> of quality </a:t>
            </a:r>
            <a:r>
              <a:rPr lang="en-US" sz="2267" i="1" dirty="0">
                <a:solidFill>
                  <a:srgbClr val="FF0000"/>
                </a:solidFill>
              </a:rPr>
              <a:t>for photos and graphics within this presentation file,</a:t>
            </a:r>
            <a:r>
              <a:rPr lang="en-US" sz="2267" i="1" baseline="0" dirty="0">
                <a:solidFill>
                  <a:srgbClr val="FF0000"/>
                </a:solidFill>
              </a:rPr>
              <a:t> </a:t>
            </a:r>
            <a:r>
              <a:rPr lang="en-US" sz="2267" i="1" dirty="0">
                <a:solidFill>
                  <a:srgbClr val="FF0000"/>
                </a:solidFill>
              </a:rPr>
              <a:t>please follow these</a:t>
            </a:r>
            <a:r>
              <a:rPr lang="en-US" sz="2267" i="1" baseline="0" dirty="0">
                <a:solidFill>
                  <a:srgbClr val="FF0000"/>
                </a:solidFill>
              </a:rPr>
              <a:t> instructions </a:t>
            </a:r>
            <a:r>
              <a:rPr lang="en-US" sz="2267" i="1" dirty="0">
                <a:solidFill>
                  <a:srgbClr val="FF0000"/>
                </a:solidFill>
              </a:rPr>
              <a:t>to change your software settings.</a:t>
            </a:r>
            <a:endParaRPr lang="en-US" sz="2267" dirty="0"/>
          </a:p>
        </p:txBody>
      </p:sp>
      <p:sp>
        <p:nvSpPr>
          <p:cNvPr id="10" name="Rectangle 9">
            <a:extLst>
              <a:ext uri="{FF2B5EF4-FFF2-40B4-BE49-F238E27FC236}">
                <a16:creationId xmlns:a16="http://schemas.microsoft.com/office/drawing/2014/main" id="{CBA3EC89-8FD7-AD49-87E0-02D7F2DF5F59}"/>
              </a:ext>
            </a:extLst>
          </p:cNvPr>
          <p:cNvSpPr/>
          <p:nvPr/>
        </p:nvSpPr>
        <p:spPr>
          <a:xfrm>
            <a:off x="0" y="4453108"/>
            <a:ext cx="12192000" cy="1642893"/>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1" name="TextBox 10">
            <a:extLst>
              <a:ext uri="{FF2B5EF4-FFF2-40B4-BE49-F238E27FC236}">
                <a16:creationId xmlns:a16="http://schemas.microsoft.com/office/drawing/2014/main" id="{AB1BB405-73FA-544A-9D06-35DD6B110F85}"/>
              </a:ext>
            </a:extLst>
          </p:cNvPr>
          <p:cNvSpPr txBox="1"/>
          <p:nvPr/>
        </p:nvSpPr>
        <p:spPr>
          <a:xfrm>
            <a:off x="2012409" y="4547623"/>
            <a:ext cx="9277583" cy="1446358"/>
          </a:xfrm>
          <a:prstGeom prst="rect">
            <a:avLst/>
          </a:prstGeom>
          <a:noFill/>
        </p:spPr>
        <p:txBody>
          <a:bodyPr wrap="square" rtlCol="0">
            <a:spAutoFit/>
          </a:bodyPr>
          <a:lstStyle/>
          <a:p>
            <a:pPr algn="l"/>
            <a:r>
              <a:rPr lang="en-US" sz="2133" b="1" i="0" u="none" strike="noStrike" kern="1200" dirty="0">
                <a:solidFill>
                  <a:schemeClr val="bg1"/>
                </a:solidFill>
                <a:effectLst/>
                <a:latin typeface="+mn-lt"/>
                <a:ea typeface="+mn-ea"/>
                <a:cs typeface="+mn-cs"/>
              </a:rPr>
              <a:t>Note: </a:t>
            </a:r>
            <a:r>
              <a:rPr lang="en-US" sz="2133" b="0" i="0" u="none" strike="noStrike" kern="1200" dirty="0">
                <a:solidFill>
                  <a:schemeClr val="bg1"/>
                </a:solidFill>
                <a:effectLst/>
                <a:latin typeface="+mn-lt"/>
                <a:ea typeface="+mn-ea"/>
                <a:cs typeface="+mn-cs"/>
              </a:rPr>
              <a:t>To view and access all available template examples and change the title slide background image, click on </a:t>
            </a:r>
            <a:r>
              <a:rPr lang="en-US" sz="2133" b="0" i="1" u="none" strike="noStrike" kern="1200" dirty="0">
                <a:solidFill>
                  <a:schemeClr val="bg1"/>
                </a:solidFill>
                <a:effectLst/>
                <a:latin typeface="+mn-lt"/>
                <a:ea typeface="+mn-ea"/>
                <a:cs typeface="+mn-cs"/>
              </a:rPr>
              <a:t>View &gt; Slide Master</a:t>
            </a:r>
            <a:r>
              <a:rPr lang="en-US" sz="2133" b="0" i="0" u="none" strike="noStrike" kern="1200" dirty="0">
                <a:solidFill>
                  <a:schemeClr val="bg1"/>
                </a:solidFill>
                <a:effectLst/>
                <a:latin typeface="+mn-lt"/>
                <a:ea typeface="+mn-ea"/>
                <a:cs typeface="+mn-cs"/>
              </a:rPr>
              <a:t>. Be sure to close out of the Master slide view when working on slide content by clicking on </a:t>
            </a:r>
            <a:r>
              <a:rPr lang="en-US" sz="2133" b="0" i="1" u="none" strike="noStrike" kern="1200" dirty="0">
                <a:solidFill>
                  <a:schemeClr val="bg1"/>
                </a:solidFill>
                <a:effectLst/>
                <a:latin typeface="+mn-lt"/>
                <a:ea typeface="+mn-ea"/>
                <a:cs typeface="+mn-cs"/>
              </a:rPr>
              <a:t>View &gt; Normal</a:t>
            </a:r>
            <a:r>
              <a:rPr lang="en-US" sz="2133" b="0" i="0" u="none" strike="noStrike" kern="1200" dirty="0">
                <a:solidFill>
                  <a:schemeClr val="bg1"/>
                </a:solidFill>
                <a:effectLst/>
                <a:latin typeface="+mn-lt"/>
                <a:ea typeface="+mn-ea"/>
                <a:cs typeface="+mn-cs"/>
              </a:rPr>
              <a:t>. Full frame photo size is </a:t>
            </a:r>
            <a:r>
              <a:rPr lang="en-US" sz="2400" b="0" i="0" u="none" strike="noStrike" kern="1200" dirty="0">
                <a:solidFill>
                  <a:schemeClr val="bg1"/>
                </a:solidFill>
                <a:effectLst/>
                <a:latin typeface="+mn-lt"/>
                <a:ea typeface="+mn-ea"/>
                <a:cs typeface="+mn-cs"/>
              </a:rPr>
              <a:t>10” x 5.63”</a:t>
            </a:r>
            <a:r>
              <a:rPr lang="en-US" sz="2133" b="0" i="0" u="none" strike="noStrike" kern="1200" dirty="0">
                <a:solidFill>
                  <a:schemeClr val="bg1"/>
                </a:solidFill>
                <a:effectLst/>
                <a:latin typeface="+mn-lt"/>
                <a:ea typeface="+mn-ea"/>
                <a:cs typeface="+mn-cs"/>
              </a:rPr>
              <a:t>or </a:t>
            </a:r>
            <a:r>
              <a:rPr lang="en-US" sz="2400" b="0" i="0" u="none" strike="noStrike" kern="1200" dirty="0">
                <a:solidFill>
                  <a:schemeClr val="bg1"/>
                </a:solidFill>
                <a:effectLst/>
                <a:latin typeface="+mn-lt"/>
                <a:ea typeface="+mn-ea"/>
                <a:cs typeface="+mn-cs"/>
              </a:rPr>
              <a:t>1500 pixels x 844 pixels </a:t>
            </a:r>
            <a:r>
              <a:rPr lang="en-US" sz="2133" b="0" i="0" u="none" strike="noStrike" kern="1200" dirty="0">
                <a:solidFill>
                  <a:schemeClr val="bg1"/>
                </a:solidFill>
                <a:effectLst/>
                <a:latin typeface="+mn-lt"/>
                <a:ea typeface="+mn-ea"/>
                <a:cs typeface="+mn-cs"/>
              </a:rPr>
              <a:t>@ 150 DPI.</a:t>
            </a:r>
            <a:endParaRPr lang="en-US" sz="2133" i="0" dirty="0">
              <a:solidFill>
                <a:schemeClr val="bg1"/>
              </a:solidFill>
            </a:endParaRPr>
          </a:p>
        </p:txBody>
      </p:sp>
      <p:sp>
        <p:nvSpPr>
          <p:cNvPr id="12" name="Oval 11">
            <a:extLst>
              <a:ext uri="{FF2B5EF4-FFF2-40B4-BE49-F238E27FC236}">
                <a16:creationId xmlns:a16="http://schemas.microsoft.com/office/drawing/2014/main" id="{3056F585-18BE-674F-A94A-18D71683402A}"/>
              </a:ext>
            </a:extLst>
          </p:cNvPr>
          <p:cNvSpPr/>
          <p:nvPr/>
        </p:nvSpPr>
        <p:spPr>
          <a:xfrm>
            <a:off x="522515" y="4713515"/>
            <a:ext cx="1121228" cy="1121228"/>
          </a:xfrm>
          <a:prstGeom prst="ellipse">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3" name="TextBox 12">
            <a:extLst>
              <a:ext uri="{FF2B5EF4-FFF2-40B4-BE49-F238E27FC236}">
                <a16:creationId xmlns:a16="http://schemas.microsoft.com/office/drawing/2014/main" id="{73AEB9E5-6B41-3742-B632-83E2CC8D1741}"/>
              </a:ext>
            </a:extLst>
          </p:cNvPr>
          <p:cNvSpPr txBox="1"/>
          <p:nvPr/>
        </p:nvSpPr>
        <p:spPr>
          <a:xfrm>
            <a:off x="661307" y="4402720"/>
            <a:ext cx="800101" cy="1733680"/>
          </a:xfrm>
          <a:prstGeom prst="rect">
            <a:avLst/>
          </a:prstGeom>
          <a:noFill/>
        </p:spPr>
        <p:txBody>
          <a:bodyPr wrap="square" rtlCol="0">
            <a:spAutoFit/>
          </a:bodyPr>
          <a:lstStyle/>
          <a:p>
            <a:pPr algn="ctr"/>
            <a:r>
              <a:rPr lang="en-US" sz="10666" b="1" dirty="0"/>
              <a:t>!</a:t>
            </a:r>
          </a:p>
        </p:txBody>
      </p:sp>
    </p:spTree>
    <p:extLst>
      <p:ext uri="{BB962C8B-B14F-4D97-AF65-F5344CB8AC3E}">
        <p14:creationId xmlns:p14="http://schemas.microsoft.com/office/powerpoint/2010/main" val="4290807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Simple Slide - Text 2">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526794"/>
            <a:ext cx="5486400" cy="2902207"/>
          </a:xfrm>
        </p:spPr>
        <p:txBody>
          <a:bodyPr>
            <a:normAutofit/>
          </a:bodyPr>
          <a:lstStyle>
            <a:lvl1pPr marL="0" indent="0">
              <a:buNone/>
              <a:defRPr sz="2667" b="0"/>
            </a:lvl1pPr>
            <a:lvl2pPr marL="609585" indent="0">
              <a:buNone/>
              <a:defRPr/>
            </a:lvl2pPr>
          </a:lstStyle>
          <a:p>
            <a:pPr lvl="0"/>
            <a:r>
              <a:rPr lang="en-US" dirty="0"/>
              <a:t>Summary or description text about the slide, images, charts, data go here.</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
        <p:nvSpPr>
          <p:cNvPr id="5" name="Picture Placeholder 4">
            <a:extLst>
              <a:ext uri="{FF2B5EF4-FFF2-40B4-BE49-F238E27FC236}">
                <a16:creationId xmlns:a16="http://schemas.microsoft.com/office/drawing/2014/main" id="{610250B1-824A-CC4A-9A13-92F03EBFAA8F}"/>
              </a:ext>
            </a:extLst>
          </p:cNvPr>
          <p:cNvSpPr>
            <a:spLocks noGrp="1"/>
          </p:cNvSpPr>
          <p:nvPr>
            <p:ph type="pic" sz="quarter" idx="11" hasCustomPrompt="1"/>
          </p:nvPr>
        </p:nvSpPr>
        <p:spPr>
          <a:xfrm>
            <a:off x="609600" y="3727939"/>
            <a:ext cx="3535680" cy="2600896"/>
          </a:xfrm>
          <a:solidFill>
            <a:schemeClr val="bg1">
              <a:lumMod val="85000"/>
            </a:schemeClr>
          </a:solidFill>
        </p:spPr>
        <p:txBody>
          <a:bodyPr>
            <a:normAutofit/>
          </a:bodyPr>
          <a:lstStyle>
            <a:lvl1pPr marL="0" indent="0">
              <a:buNone/>
              <a:defRPr sz="2133"/>
            </a:lvl1pPr>
          </a:lstStyle>
          <a:p>
            <a:r>
              <a:rPr lang="en-US" dirty="0"/>
              <a:t>Insert image here</a:t>
            </a:r>
          </a:p>
        </p:txBody>
      </p:sp>
      <p:sp>
        <p:nvSpPr>
          <p:cNvPr id="6" name="Picture Placeholder 4">
            <a:extLst>
              <a:ext uri="{FF2B5EF4-FFF2-40B4-BE49-F238E27FC236}">
                <a16:creationId xmlns:a16="http://schemas.microsoft.com/office/drawing/2014/main" id="{4F619479-75AC-A745-A352-0D743D62E3EA}"/>
              </a:ext>
            </a:extLst>
          </p:cNvPr>
          <p:cNvSpPr>
            <a:spLocks noGrp="1"/>
          </p:cNvSpPr>
          <p:nvPr>
            <p:ph type="pic" sz="quarter" idx="12" hasCustomPrompt="1"/>
          </p:nvPr>
        </p:nvSpPr>
        <p:spPr>
          <a:xfrm>
            <a:off x="4328160" y="3727939"/>
            <a:ext cx="3535680" cy="2600896"/>
          </a:xfrm>
          <a:solidFill>
            <a:schemeClr val="bg1">
              <a:lumMod val="85000"/>
            </a:schemeClr>
          </a:solidFill>
        </p:spPr>
        <p:txBody>
          <a:bodyPr>
            <a:normAutofit/>
          </a:bodyPr>
          <a:lstStyle>
            <a:lvl1pPr marL="0" indent="0">
              <a:buNone/>
              <a:defRPr sz="2133"/>
            </a:lvl1pPr>
          </a:lstStyle>
          <a:p>
            <a:r>
              <a:rPr lang="en-US" dirty="0"/>
              <a:t>Insert image here</a:t>
            </a:r>
          </a:p>
        </p:txBody>
      </p:sp>
      <p:sp>
        <p:nvSpPr>
          <p:cNvPr id="7" name="Picture Placeholder 4">
            <a:extLst>
              <a:ext uri="{FF2B5EF4-FFF2-40B4-BE49-F238E27FC236}">
                <a16:creationId xmlns:a16="http://schemas.microsoft.com/office/drawing/2014/main" id="{FEC72F80-AAAF-2747-9B70-3072CB21FAAD}"/>
              </a:ext>
            </a:extLst>
          </p:cNvPr>
          <p:cNvSpPr>
            <a:spLocks noGrp="1"/>
          </p:cNvSpPr>
          <p:nvPr>
            <p:ph type="pic" sz="quarter" idx="13" hasCustomPrompt="1"/>
          </p:nvPr>
        </p:nvSpPr>
        <p:spPr>
          <a:xfrm>
            <a:off x="8046720" y="3727939"/>
            <a:ext cx="3535680" cy="2600896"/>
          </a:xfrm>
          <a:solidFill>
            <a:schemeClr val="bg1">
              <a:lumMod val="85000"/>
            </a:schemeClr>
          </a:solidFill>
        </p:spPr>
        <p:txBody>
          <a:bodyPr>
            <a:normAutofit/>
          </a:bodyPr>
          <a:lstStyle>
            <a:lvl1pPr marL="0" indent="0">
              <a:buNone/>
              <a:defRPr sz="2133"/>
            </a:lvl1pPr>
          </a:lstStyle>
          <a:p>
            <a:r>
              <a:rPr lang="en-US" dirty="0"/>
              <a:t>Insert image here</a:t>
            </a:r>
          </a:p>
        </p:txBody>
      </p:sp>
      <p:sp>
        <p:nvSpPr>
          <p:cNvPr id="8" name="Chart Placeholder 6">
            <a:extLst>
              <a:ext uri="{FF2B5EF4-FFF2-40B4-BE49-F238E27FC236}">
                <a16:creationId xmlns:a16="http://schemas.microsoft.com/office/drawing/2014/main" id="{EEADAD7D-0DCA-B946-BD57-8AFA7A8BDDF7}"/>
              </a:ext>
            </a:extLst>
          </p:cNvPr>
          <p:cNvSpPr>
            <a:spLocks noGrp="1"/>
          </p:cNvSpPr>
          <p:nvPr>
            <p:ph type="chart" sz="quarter" idx="14" hasCustomPrompt="1"/>
          </p:nvPr>
        </p:nvSpPr>
        <p:spPr>
          <a:xfrm>
            <a:off x="6353909" y="526794"/>
            <a:ext cx="5228491" cy="2902207"/>
          </a:xfrm>
          <a:prstGeom prst="rect">
            <a:avLst/>
          </a:prstGeom>
          <a:solidFill>
            <a:schemeClr val="bg1">
              <a:lumMod val="95000"/>
            </a:schemeClr>
          </a:solidFill>
        </p:spPr>
        <p:txBody>
          <a:bodyPr vert="horz"/>
          <a:lstStyle>
            <a:lvl1pPr marL="0" indent="0">
              <a:buNone/>
              <a:defRPr sz="1600"/>
            </a:lvl1pPr>
          </a:lstStyle>
          <a:p>
            <a:r>
              <a:rPr lang="en-US"/>
              <a:t>Insert Chart</a:t>
            </a:r>
          </a:p>
        </p:txBody>
      </p:sp>
    </p:spTree>
    <p:extLst>
      <p:ext uri="{BB962C8B-B14F-4D97-AF65-F5344CB8AC3E}">
        <p14:creationId xmlns:p14="http://schemas.microsoft.com/office/powerpoint/2010/main" val="2128947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85206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OC Slide - Main">
    <p:spTree>
      <p:nvGrpSpPr>
        <p:cNvPr id="1" name=""/>
        <p:cNvGrpSpPr/>
        <p:nvPr/>
      </p:nvGrpSpPr>
      <p:grpSpPr>
        <a:xfrm>
          <a:off x="0" y="0"/>
          <a:ext cx="0" cy="0"/>
          <a:chOff x="0" y="0"/>
          <a:chExt cx="0" cy="0"/>
        </a:xfrm>
      </p:grpSpPr>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
        <p:nvSpPr>
          <p:cNvPr id="2" name="Title 1"/>
          <p:cNvSpPr>
            <a:spLocks noGrp="1"/>
          </p:cNvSpPr>
          <p:nvPr>
            <p:ph type="title" hasCustomPrompt="1"/>
          </p:nvPr>
        </p:nvSpPr>
        <p:spPr>
          <a:xfrm>
            <a:off x="609600" y="1"/>
            <a:ext cx="4286552" cy="1600201"/>
          </a:xfrm>
        </p:spPr>
        <p:txBody>
          <a:bodyPr/>
          <a:lstStyle/>
          <a:p>
            <a:r>
              <a:rPr lang="en-US"/>
              <a:t>Contents</a:t>
            </a:r>
          </a:p>
        </p:txBody>
      </p:sp>
      <p:sp>
        <p:nvSpPr>
          <p:cNvPr id="34" name="Text Placeholder 6"/>
          <p:cNvSpPr>
            <a:spLocks noGrp="1"/>
          </p:cNvSpPr>
          <p:nvPr>
            <p:ph type="body" sz="quarter" idx="11" hasCustomPrompt="1"/>
          </p:nvPr>
        </p:nvSpPr>
        <p:spPr>
          <a:xfrm>
            <a:off x="1311549" y="1849598"/>
            <a:ext cx="6886537" cy="519429"/>
          </a:xfrm>
          <a:prstGeom prst="rect">
            <a:avLst/>
          </a:prstGeom>
        </p:spPr>
        <p:txBody>
          <a:bodyPr vert="horz" wrap="none" lIns="0" tIns="0" rIns="0" bIns="0" anchor="ctr" anchorCtr="0"/>
          <a:lstStyle>
            <a:lvl1pPr marL="0" indent="0">
              <a:buNone/>
              <a:defRPr sz="2667" b="1">
                <a:solidFill>
                  <a:srgbClr val="333333"/>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37" name="Straight Connector 36"/>
          <p:cNvCxnSpPr/>
          <p:nvPr/>
        </p:nvCxnSpPr>
        <p:spPr>
          <a:xfrm>
            <a:off x="1311549" y="2369027"/>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1311549" y="2488710"/>
            <a:ext cx="6886537" cy="519429"/>
          </a:xfrm>
          <a:prstGeom prst="rect">
            <a:avLst/>
          </a:prstGeom>
        </p:spPr>
        <p:txBody>
          <a:bodyPr vert="horz" wrap="none" lIns="0" tIns="0" rIns="0" bIns="0" anchor="ctr" anchorCtr="0"/>
          <a:lstStyle>
            <a:lvl1pPr marL="0" indent="0">
              <a:buNone/>
              <a:defRPr sz="2667" b="1">
                <a:solidFill>
                  <a:srgbClr val="333333"/>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40" name="Straight Connector 39"/>
          <p:cNvCxnSpPr/>
          <p:nvPr/>
        </p:nvCxnSpPr>
        <p:spPr>
          <a:xfrm>
            <a:off x="1311549" y="3008139"/>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1311549" y="3134786"/>
            <a:ext cx="6886537" cy="519429"/>
          </a:xfrm>
          <a:prstGeom prst="rect">
            <a:avLst/>
          </a:prstGeom>
        </p:spPr>
        <p:txBody>
          <a:bodyPr vert="horz" wrap="none" lIns="0" tIns="0" rIns="0" bIns="0" anchor="ctr" anchorCtr="0"/>
          <a:lstStyle>
            <a:lvl1pPr marL="0" indent="0">
              <a:buNone/>
              <a:defRPr sz="2667" b="1">
                <a:solidFill>
                  <a:srgbClr val="333333"/>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44" name="Straight Connector 43"/>
          <p:cNvCxnSpPr/>
          <p:nvPr/>
        </p:nvCxnSpPr>
        <p:spPr>
          <a:xfrm>
            <a:off x="1311549" y="3654215"/>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1311549" y="3782197"/>
            <a:ext cx="6886537" cy="519429"/>
          </a:xfrm>
          <a:prstGeom prst="rect">
            <a:avLst/>
          </a:prstGeom>
        </p:spPr>
        <p:txBody>
          <a:bodyPr vert="horz" wrap="none" lIns="0" tIns="0" rIns="0" bIns="0" anchor="ctr" anchorCtr="0"/>
          <a:lstStyle>
            <a:lvl1pPr marL="0" indent="0">
              <a:buNone/>
              <a:defRPr sz="2667" b="1">
                <a:solidFill>
                  <a:srgbClr val="333333"/>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51" name="Straight Connector 50"/>
          <p:cNvCxnSpPr/>
          <p:nvPr/>
        </p:nvCxnSpPr>
        <p:spPr>
          <a:xfrm>
            <a:off x="1311549" y="4301627"/>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1311549" y="4437910"/>
            <a:ext cx="6886537" cy="519429"/>
          </a:xfrm>
          <a:prstGeom prst="rect">
            <a:avLst/>
          </a:prstGeom>
        </p:spPr>
        <p:txBody>
          <a:bodyPr vert="horz" wrap="none" lIns="0" tIns="0" rIns="0" bIns="0" anchor="ctr" anchorCtr="0"/>
          <a:lstStyle>
            <a:lvl1pPr marL="0" indent="0">
              <a:buNone/>
              <a:defRPr sz="2667" b="1">
                <a:solidFill>
                  <a:srgbClr val="333333"/>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54" name="Straight Connector 53"/>
          <p:cNvCxnSpPr/>
          <p:nvPr/>
        </p:nvCxnSpPr>
        <p:spPr>
          <a:xfrm>
            <a:off x="1311549" y="4957339"/>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1311549" y="5085322"/>
            <a:ext cx="6886537" cy="519429"/>
          </a:xfrm>
          <a:prstGeom prst="rect">
            <a:avLst/>
          </a:prstGeom>
        </p:spPr>
        <p:txBody>
          <a:bodyPr vert="horz" wrap="none" lIns="0" tIns="0" rIns="0" bIns="0" anchor="ctr" anchorCtr="0"/>
          <a:lstStyle>
            <a:lvl1pPr marL="0" indent="0">
              <a:buNone/>
              <a:defRPr sz="2667" b="1">
                <a:solidFill>
                  <a:srgbClr val="333333"/>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57" name="Straight Connector 56"/>
          <p:cNvCxnSpPr/>
          <p:nvPr/>
        </p:nvCxnSpPr>
        <p:spPr>
          <a:xfrm>
            <a:off x="1311549" y="5604751"/>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1311549" y="5732732"/>
            <a:ext cx="6886537" cy="519429"/>
          </a:xfrm>
          <a:prstGeom prst="rect">
            <a:avLst/>
          </a:prstGeom>
        </p:spPr>
        <p:txBody>
          <a:bodyPr vert="horz" wrap="none" lIns="0" tIns="0" rIns="0" bIns="0" anchor="ctr" anchorCtr="0"/>
          <a:lstStyle>
            <a:lvl1pPr marL="0" indent="0">
              <a:buNone/>
              <a:defRPr sz="2667" b="1">
                <a:solidFill>
                  <a:srgbClr val="333333"/>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60" name="Straight Connector 59"/>
          <p:cNvCxnSpPr/>
          <p:nvPr/>
        </p:nvCxnSpPr>
        <p:spPr>
          <a:xfrm>
            <a:off x="1311549" y="6252161"/>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p:nvSpPr>
        <p:spPr>
          <a:xfrm>
            <a:off x="624418" y="1854282"/>
            <a:ext cx="575431" cy="51942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1</a:t>
            </a:r>
          </a:p>
        </p:txBody>
      </p:sp>
      <p:sp>
        <p:nvSpPr>
          <p:cNvPr id="26" name="Rectangle 25">
            <a:extLst>
              <a:ext uri="{FF2B5EF4-FFF2-40B4-BE49-F238E27FC236}">
                <a16:creationId xmlns:a16="http://schemas.microsoft.com/office/drawing/2014/main" id="{539E3358-3387-0344-A4E5-7F543009BFF7}"/>
              </a:ext>
            </a:extLst>
          </p:cNvPr>
          <p:cNvSpPr/>
          <p:nvPr/>
        </p:nvSpPr>
        <p:spPr>
          <a:xfrm>
            <a:off x="624418" y="2491846"/>
            <a:ext cx="575431" cy="51942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2</a:t>
            </a:r>
          </a:p>
        </p:txBody>
      </p:sp>
      <p:sp>
        <p:nvSpPr>
          <p:cNvPr id="27" name="Rectangle 26">
            <a:extLst>
              <a:ext uri="{FF2B5EF4-FFF2-40B4-BE49-F238E27FC236}">
                <a16:creationId xmlns:a16="http://schemas.microsoft.com/office/drawing/2014/main" id="{C386C688-264C-8644-BF91-47516BE962DC}"/>
              </a:ext>
            </a:extLst>
          </p:cNvPr>
          <p:cNvSpPr/>
          <p:nvPr/>
        </p:nvSpPr>
        <p:spPr>
          <a:xfrm>
            <a:off x="624418" y="3129408"/>
            <a:ext cx="575431" cy="51942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3</a:t>
            </a:r>
          </a:p>
        </p:txBody>
      </p:sp>
      <p:sp>
        <p:nvSpPr>
          <p:cNvPr id="28" name="Rectangle 27">
            <a:extLst>
              <a:ext uri="{FF2B5EF4-FFF2-40B4-BE49-F238E27FC236}">
                <a16:creationId xmlns:a16="http://schemas.microsoft.com/office/drawing/2014/main" id="{DDA01238-AB3B-E34F-9AEA-F4E521E46353}"/>
              </a:ext>
            </a:extLst>
          </p:cNvPr>
          <p:cNvSpPr/>
          <p:nvPr/>
        </p:nvSpPr>
        <p:spPr>
          <a:xfrm>
            <a:off x="624418" y="3766972"/>
            <a:ext cx="575431" cy="51942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4</a:t>
            </a:r>
          </a:p>
        </p:txBody>
      </p:sp>
      <p:sp>
        <p:nvSpPr>
          <p:cNvPr id="29" name="Rectangle 28">
            <a:extLst>
              <a:ext uri="{FF2B5EF4-FFF2-40B4-BE49-F238E27FC236}">
                <a16:creationId xmlns:a16="http://schemas.microsoft.com/office/drawing/2014/main" id="{3964A093-D04E-9548-A592-9ADBD095FB82}"/>
              </a:ext>
            </a:extLst>
          </p:cNvPr>
          <p:cNvSpPr/>
          <p:nvPr/>
        </p:nvSpPr>
        <p:spPr>
          <a:xfrm>
            <a:off x="624418" y="4426906"/>
            <a:ext cx="575431" cy="51942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5</a:t>
            </a:r>
          </a:p>
        </p:txBody>
      </p:sp>
      <p:sp>
        <p:nvSpPr>
          <p:cNvPr id="30" name="Rectangle 29">
            <a:extLst>
              <a:ext uri="{FF2B5EF4-FFF2-40B4-BE49-F238E27FC236}">
                <a16:creationId xmlns:a16="http://schemas.microsoft.com/office/drawing/2014/main" id="{37FAEEF9-51BD-7547-9D28-C4D1709E8B36}"/>
              </a:ext>
            </a:extLst>
          </p:cNvPr>
          <p:cNvSpPr/>
          <p:nvPr/>
        </p:nvSpPr>
        <p:spPr>
          <a:xfrm>
            <a:off x="624418" y="5075655"/>
            <a:ext cx="575431" cy="51942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6</a:t>
            </a:r>
          </a:p>
        </p:txBody>
      </p:sp>
      <p:sp>
        <p:nvSpPr>
          <p:cNvPr id="31" name="Rectangle 30">
            <a:extLst>
              <a:ext uri="{FF2B5EF4-FFF2-40B4-BE49-F238E27FC236}">
                <a16:creationId xmlns:a16="http://schemas.microsoft.com/office/drawing/2014/main" id="{9B5306E0-61DD-104F-93DD-9C840B7CDCA6}"/>
              </a:ext>
            </a:extLst>
          </p:cNvPr>
          <p:cNvSpPr/>
          <p:nvPr/>
        </p:nvSpPr>
        <p:spPr>
          <a:xfrm>
            <a:off x="624418" y="5713218"/>
            <a:ext cx="575431" cy="51942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7</a:t>
            </a:r>
          </a:p>
        </p:txBody>
      </p:sp>
    </p:spTree>
    <p:extLst>
      <p:ext uri="{BB962C8B-B14F-4D97-AF65-F5344CB8AC3E}">
        <p14:creationId xmlns:p14="http://schemas.microsoft.com/office/powerpoint/2010/main" val="38119484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TOC Slide - Main">
    <p:spTree>
      <p:nvGrpSpPr>
        <p:cNvPr id="1" name=""/>
        <p:cNvGrpSpPr/>
        <p:nvPr/>
      </p:nvGrpSpPr>
      <p:grpSpPr>
        <a:xfrm>
          <a:off x="0" y="0"/>
          <a:ext cx="0" cy="0"/>
          <a:chOff x="0" y="0"/>
          <a:chExt cx="0" cy="0"/>
        </a:xfrm>
      </p:grpSpPr>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
        <p:nvSpPr>
          <p:cNvPr id="2" name="Title 1"/>
          <p:cNvSpPr>
            <a:spLocks noGrp="1"/>
          </p:cNvSpPr>
          <p:nvPr>
            <p:ph type="title" hasCustomPrompt="1"/>
          </p:nvPr>
        </p:nvSpPr>
        <p:spPr>
          <a:xfrm>
            <a:off x="609600" y="1"/>
            <a:ext cx="4286552" cy="1600201"/>
          </a:xfrm>
        </p:spPr>
        <p:txBody>
          <a:bodyPr/>
          <a:lstStyle/>
          <a:p>
            <a:r>
              <a:rPr lang="en-US"/>
              <a:t>Contents</a:t>
            </a:r>
          </a:p>
        </p:txBody>
      </p:sp>
      <p:sp>
        <p:nvSpPr>
          <p:cNvPr id="34" name="Text Placeholder 6"/>
          <p:cNvSpPr>
            <a:spLocks noGrp="1"/>
          </p:cNvSpPr>
          <p:nvPr>
            <p:ph type="body" sz="quarter" idx="11" hasCustomPrompt="1"/>
          </p:nvPr>
        </p:nvSpPr>
        <p:spPr>
          <a:xfrm>
            <a:off x="1311549" y="1849598"/>
            <a:ext cx="6886537" cy="519429"/>
          </a:xfrm>
          <a:prstGeom prst="rect">
            <a:avLst/>
          </a:prstGeom>
        </p:spPr>
        <p:txBody>
          <a:bodyPr vert="horz" wrap="none" lIns="0" tIns="0" rIns="0" bIns="0" anchor="ctr" anchorCtr="0"/>
          <a:lstStyle>
            <a:lvl1pPr marL="0" indent="0">
              <a:buNone/>
              <a:defRPr sz="2667" b="1">
                <a:solidFill>
                  <a:srgbClr val="333333"/>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37" name="Straight Connector 36"/>
          <p:cNvCxnSpPr/>
          <p:nvPr/>
        </p:nvCxnSpPr>
        <p:spPr>
          <a:xfrm>
            <a:off x="1311549" y="2369027"/>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1311549" y="2488710"/>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dirty="0"/>
              <a:t>Section Name</a:t>
            </a:r>
          </a:p>
        </p:txBody>
      </p:sp>
      <p:cxnSp>
        <p:nvCxnSpPr>
          <p:cNvPr id="40" name="Straight Connector 39"/>
          <p:cNvCxnSpPr/>
          <p:nvPr/>
        </p:nvCxnSpPr>
        <p:spPr>
          <a:xfrm>
            <a:off x="1311549" y="3008139"/>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1311549" y="3134786"/>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44" name="Straight Connector 43"/>
          <p:cNvCxnSpPr/>
          <p:nvPr/>
        </p:nvCxnSpPr>
        <p:spPr>
          <a:xfrm>
            <a:off x="1311549" y="3654215"/>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1311549" y="3782197"/>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51" name="Straight Connector 50"/>
          <p:cNvCxnSpPr/>
          <p:nvPr/>
        </p:nvCxnSpPr>
        <p:spPr>
          <a:xfrm>
            <a:off x="1311549" y="4301627"/>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1311549" y="4437910"/>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54" name="Straight Connector 53"/>
          <p:cNvCxnSpPr/>
          <p:nvPr/>
        </p:nvCxnSpPr>
        <p:spPr>
          <a:xfrm>
            <a:off x="1311549" y="4957339"/>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1311549" y="5085322"/>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57" name="Straight Connector 56"/>
          <p:cNvCxnSpPr/>
          <p:nvPr/>
        </p:nvCxnSpPr>
        <p:spPr>
          <a:xfrm>
            <a:off x="1311549" y="5604751"/>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1311549" y="5732732"/>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60" name="Straight Connector 59"/>
          <p:cNvCxnSpPr/>
          <p:nvPr/>
        </p:nvCxnSpPr>
        <p:spPr>
          <a:xfrm>
            <a:off x="1311549" y="6252161"/>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p:nvSpPr>
        <p:spPr>
          <a:xfrm>
            <a:off x="624418" y="1854282"/>
            <a:ext cx="575431" cy="51942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1</a:t>
            </a:r>
          </a:p>
        </p:txBody>
      </p:sp>
      <p:sp>
        <p:nvSpPr>
          <p:cNvPr id="26" name="Rectangle 25">
            <a:extLst>
              <a:ext uri="{FF2B5EF4-FFF2-40B4-BE49-F238E27FC236}">
                <a16:creationId xmlns:a16="http://schemas.microsoft.com/office/drawing/2014/main" id="{539E3358-3387-0344-A4E5-7F543009BFF7}"/>
              </a:ext>
            </a:extLst>
          </p:cNvPr>
          <p:cNvSpPr/>
          <p:nvPr/>
        </p:nvSpPr>
        <p:spPr>
          <a:xfrm>
            <a:off x="624418" y="2491846"/>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2</a:t>
            </a:r>
          </a:p>
        </p:txBody>
      </p:sp>
      <p:sp>
        <p:nvSpPr>
          <p:cNvPr id="27" name="Rectangle 26">
            <a:extLst>
              <a:ext uri="{FF2B5EF4-FFF2-40B4-BE49-F238E27FC236}">
                <a16:creationId xmlns:a16="http://schemas.microsoft.com/office/drawing/2014/main" id="{C386C688-264C-8644-BF91-47516BE962DC}"/>
              </a:ext>
            </a:extLst>
          </p:cNvPr>
          <p:cNvSpPr/>
          <p:nvPr/>
        </p:nvSpPr>
        <p:spPr>
          <a:xfrm>
            <a:off x="624418" y="3129408"/>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3</a:t>
            </a:r>
          </a:p>
        </p:txBody>
      </p:sp>
      <p:sp>
        <p:nvSpPr>
          <p:cNvPr id="28" name="Rectangle 27">
            <a:extLst>
              <a:ext uri="{FF2B5EF4-FFF2-40B4-BE49-F238E27FC236}">
                <a16:creationId xmlns:a16="http://schemas.microsoft.com/office/drawing/2014/main" id="{DDA01238-AB3B-E34F-9AEA-F4E521E46353}"/>
              </a:ext>
            </a:extLst>
          </p:cNvPr>
          <p:cNvSpPr/>
          <p:nvPr/>
        </p:nvSpPr>
        <p:spPr>
          <a:xfrm>
            <a:off x="624418" y="3766972"/>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4</a:t>
            </a:r>
          </a:p>
        </p:txBody>
      </p:sp>
      <p:sp>
        <p:nvSpPr>
          <p:cNvPr id="29" name="Rectangle 28">
            <a:extLst>
              <a:ext uri="{FF2B5EF4-FFF2-40B4-BE49-F238E27FC236}">
                <a16:creationId xmlns:a16="http://schemas.microsoft.com/office/drawing/2014/main" id="{3964A093-D04E-9548-A592-9ADBD095FB82}"/>
              </a:ext>
            </a:extLst>
          </p:cNvPr>
          <p:cNvSpPr/>
          <p:nvPr/>
        </p:nvSpPr>
        <p:spPr>
          <a:xfrm>
            <a:off x="624418" y="4426906"/>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5</a:t>
            </a:r>
          </a:p>
        </p:txBody>
      </p:sp>
      <p:sp>
        <p:nvSpPr>
          <p:cNvPr id="30" name="Rectangle 29">
            <a:extLst>
              <a:ext uri="{FF2B5EF4-FFF2-40B4-BE49-F238E27FC236}">
                <a16:creationId xmlns:a16="http://schemas.microsoft.com/office/drawing/2014/main" id="{37FAEEF9-51BD-7547-9D28-C4D1709E8B36}"/>
              </a:ext>
            </a:extLst>
          </p:cNvPr>
          <p:cNvSpPr/>
          <p:nvPr/>
        </p:nvSpPr>
        <p:spPr>
          <a:xfrm>
            <a:off x="624418" y="5075655"/>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6</a:t>
            </a:r>
          </a:p>
        </p:txBody>
      </p:sp>
      <p:sp>
        <p:nvSpPr>
          <p:cNvPr id="31" name="Rectangle 30">
            <a:extLst>
              <a:ext uri="{FF2B5EF4-FFF2-40B4-BE49-F238E27FC236}">
                <a16:creationId xmlns:a16="http://schemas.microsoft.com/office/drawing/2014/main" id="{9B5306E0-61DD-104F-93DD-9C840B7CDCA6}"/>
              </a:ext>
            </a:extLst>
          </p:cNvPr>
          <p:cNvSpPr/>
          <p:nvPr/>
        </p:nvSpPr>
        <p:spPr>
          <a:xfrm>
            <a:off x="624418" y="5713218"/>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7</a:t>
            </a:r>
          </a:p>
        </p:txBody>
      </p:sp>
    </p:spTree>
    <p:extLst>
      <p:ext uri="{BB962C8B-B14F-4D97-AF65-F5344CB8AC3E}">
        <p14:creationId xmlns:p14="http://schemas.microsoft.com/office/powerpoint/2010/main" val="32202205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_TOC Slide - Main">
    <p:spTree>
      <p:nvGrpSpPr>
        <p:cNvPr id="1" name=""/>
        <p:cNvGrpSpPr/>
        <p:nvPr/>
      </p:nvGrpSpPr>
      <p:grpSpPr>
        <a:xfrm>
          <a:off x="0" y="0"/>
          <a:ext cx="0" cy="0"/>
          <a:chOff x="0" y="0"/>
          <a:chExt cx="0" cy="0"/>
        </a:xfrm>
      </p:grpSpPr>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
        <p:nvSpPr>
          <p:cNvPr id="2" name="Title 1"/>
          <p:cNvSpPr>
            <a:spLocks noGrp="1"/>
          </p:cNvSpPr>
          <p:nvPr>
            <p:ph type="title" hasCustomPrompt="1"/>
          </p:nvPr>
        </p:nvSpPr>
        <p:spPr>
          <a:xfrm>
            <a:off x="609600" y="1"/>
            <a:ext cx="4286552" cy="1600201"/>
          </a:xfrm>
        </p:spPr>
        <p:txBody>
          <a:bodyPr/>
          <a:lstStyle/>
          <a:p>
            <a:r>
              <a:rPr lang="en-US"/>
              <a:t>Contents</a:t>
            </a:r>
          </a:p>
        </p:txBody>
      </p:sp>
      <p:sp>
        <p:nvSpPr>
          <p:cNvPr id="34" name="Text Placeholder 6"/>
          <p:cNvSpPr>
            <a:spLocks noGrp="1"/>
          </p:cNvSpPr>
          <p:nvPr>
            <p:ph type="body" sz="quarter" idx="11" hasCustomPrompt="1"/>
          </p:nvPr>
        </p:nvSpPr>
        <p:spPr>
          <a:xfrm>
            <a:off x="1311549" y="1849598"/>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dirty="0"/>
              <a:t>Section Name</a:t>
            </a:r>
          </a:p>
        </p:txBody>
      </p:sp>
      <p:cxnSp>
        <p:nvCxnSpPr>
          <p:cNvPr id="37" name="Straight Connector 36"/>
          <p:cNvCxnSpPr/>
          <p:nvPr/>
        </p:nvCxnSpPr>
        <p:spPr>
          <a:xfrm>
            <a:off x="1311549" y="2369027"/>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1311549" y="2488710"/>
            <a:ext cx="6886537" cy="519429"/>
          </a:xfrm>
          <a:prstGeom prst="rect">
            <a:avLst/>
          </a:prstGeom>
        </p:spPr>
        <p:txBody>
          <a:bodyPr vert="horz" wrap="none" lIns="0" tIns="0" rIns="0" bIns="0" anchor="ctr" anchorCtr="0"/>
          <a:lstStyle>
            <a:lvl1pPr marL="0" indent="0">
              <a:buNone/>
              <a:defRPr sz="2667" b="1">
                <a:solidFill>
                  <a:srgbClr val="333333"/>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40" name="Straight Connector 39"/>
          <p:cNvCxnSpPr/>
          <p:nvPr/>
        </p:nvCxnSpPr>
        <p:spPr>
          <a:xfrm>
            <a:off x="1311549" y="3008139"/>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1311549" y="3134786"/>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44" name="Straight Connector 43"/>
          <p:cNvCxnSpPr/>
          <p:nvPr/>
        </p:nvCxnSpPr>
        <p:spPr>
          <a:xfrm>
            <a:off x="1311549" y="3654215"/>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1311549" y="3782197"/>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51" name="Straight Connector 50"/>
          <p:cNvCxnSpPr/>
          <p:nvPr/>
        </p:nvCxnSpPr>
        <p:spPr>
          <a:xfrm>
            <a:off x="1311549" y="4301627"/>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1311549" y="4437910"/>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54" name="Straight Connector 53"/>
          <p:cNvCxnSpPr/>
          <p:nvPr/>
        </p:nvCxnSpPr>
        <p:spPr>
          <a:xfrm>
            <a:off x="1311549" y="4957339"/>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1311549" y="5085322"/>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57" name="Straight Connector 56"/>
          <p:cNvCxnSpPr/>
          <p:nvPr/>
        </p:nvCxnSpPr>
        <p:spPr>
          <a:xfrm>
            <a:off x="1311549" y="5604751"/>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1311549" y="5732732"/>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60" name="Straight Connector 59"/>
          <p:cNvCxnSpPr/>
          <p:nvPr/>
        </p:nvCxnSpPr>
        <p:spPr>
          <a:xfrm>
            <a:off x="1311549" y="6252161"/>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p:nvSpPr>
        <p:spPr>
          <a:xfrm>
            <a:off x="624418" y="1854282"/>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1</a:t>
            </a:r>
          </a:p>
        </p:txBody>
      </p:sp>
      <p:sp>
        <p:nvSpPr>
          <p:cNvPr id="26" name="Rectangle 25">
            <a:extLst>
              <a:ext uri="{FF2B5EF4-FFF2-40B4-BE49-F238E27FC236}">
                <a16:creationId xmlns:a16="http://schemas.microsoft.com/office/drawing/2014/main" id="{539E3358-3387-0344-A4E5-7F543009BFF7}"/>
              </a:ext>
            </a:extLst>
          </p:cNvPr>
          <p:cNvSpPr/>
          <p:nvPr/>
        </p:nvSpPr>
        <p:spPr>
          <a:xfrm>
            <a:off x="624418" y="2491846"/>
            <a:ext cx="575431" cy="51942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2</a:t>
            </a:r>
          </a:p>
        </p:txBody>
      </p:sp>
      <p:sp>
        <p:nvSpPr>
          <p:cNvPr id="27" name="Rectangle 26">
            <a:extLst>
              <a:ext uri="{FF2B5EF4-FFF2-40B4-BE49-F238E27FC236}">
                <a16:creationId xmlns:a16="http://schemas.microsoft.com/office/drawing/2014/main" id="{C386C688-264C-8644-BF91-47516BE962DC}"/>
              </a:ext>
            </a:extLst>
          </p:cNvPr>
          <p:cNvSpPr/>
          <p:nvPr/>
        </p:nvSpPr>
        <p:spPr>
          <a:xfrm>
            <a:off x="624418" y="3129408"/>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3</a:t>
            </a:r>
          </a:p>
        </p:txBody>
      </p:sp>
      <p:sp>
        <p:nvSpPr>
          <p:cNvPr id="28" name="Rectangle 27">
            <a:extLst>
              <a:ext uri="{FF2B5EF4-FFF2-40B4-BE49-F238E27FC236}">
                <a16:creationId xmlns:a16="http://schemas.microsoft.com/office/drawing/2014/main" id="{DDA01238-AB3B-E34F-9AEA-F4E521E46353}"/>
              </a:ext>
            </a:extLst>
          </p:cNvPr>
          <p:cNvSpPr/>
          <p:nvPr/>
        </p:nvSpPr>
        <p:spPr>
          <a:xfrm>
            <a:off x="624418" y="3766972"/>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4</a:t>
            </a:r>
          </a:p>
        </p:txBody>
      </p:sp>
      <p:sp>
        <p:nvSpPr>
          <p:cNvPr id="29" name="Rectangle 28">
            <a:extLst>
              <a:ext uri="{FF2B5EF4-FFF2-40B4-BE49-F238E27FC236}">
                <a16:creationId xmlns:a16="http://schemas.microsoft.com/office/drawing/2014/main" id="{3964A093-D04E-9548-A592-9ADBD095FB82}"/>
              </a:ext>
            </a:extLst>
          </p:cNvPr>
          <p:cNvSpPr/>
          <p:nvPr/>
        </p:nvSpPr>
        <p:spPr>
          <a:xfrm>
            <a:off x="624418" y="4426906"/>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5</a:t>
            </a:r>
          </a:p>
        </p:txBody>
      </p:sp>
      <p:sp>
        <p:nvSpPr>
          <p:cNvPr id="30" name="Rectangle 29">
            <a:extLst>
              <a:ext uri="{FF2B5EF4-FFF2-40B4-BE49-F238E27FC236}">
                <a16:creationId xmlns:a16="http://schemas.microsoft.com/office/drawing/2014/main" id="{37FAEEF9-51BD-7547-9D28-C4D1709E8B36}"/>
              </a:ext>
            </a:extLst>
          </p:cNvPr>
          <p:cNvSpPr/>
          <p:nvPr/>
        </p:nvSpPr>
        <p:spPr>
          <a:xfrm>
            <a:off x="624418" y="5075655"/>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6</a:t>
            </a:r>
          </a:p>
        </p:txBody>
      </p:sp>
      <p:sp>
        <p:nvSpPr>
          <p:cNvPr id="31" name="Rectangle 30">
            <a:extLst>
              <a:ext uri="{FF2B5EF4-FFF2-40B4-BE49-F238E27FC236}">
                <a16:creationId xmlns:a16="http://schemas.microsoft.com/office/drawing/2014/main" id="{9B5306E0-61DD-104F-93DD-9C840B7CDCA6}"/>
              </a:ext>
            </a:extLst>
          </p:cNvPr>
          <p:cNvSpPr/>
          <p:nvPr/>
        </p:nvSpPr>
        <p:spPr>
          <a:xfrm>
            <a:off x="624418" y="5713218"/>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7</a:t>
            </a:r>
          </a:p>
        </p:txBody>
      </p:sp>
    </p:spTree>
    <p:extLst>
      <p:ext uri="{BB962C8B-B14F-4D97-AF65-F5344CB8AC3E}">
        <p14:creationId xmlns:p14="http://schemas.microsoft.com/office/powerpoint/2010/main" val="16217907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_TOC Slide - Main">
    <p:spTree>
      <p:nvGrpSpPr>
        <p:cNvPr id="1" name=""/>
        <p:cNvGrpSpPr/>
        <p:nvPr/>
      </p:nvGrpSpPr>
      <p:grpSpPr>
        <a:xfrm>
          <a:off x="0" y="0"/>
          <a:ext cx="0" cy="0"/>
          <a:chOff x="0" y="0"/>
          <a:chExt cx="0" cy="0"/>
        </a:xfrm>
      </p:grpSpPr>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
        <p:nvSpPr>
          <p:cNvPr id="2" name="Title 1"/>
          <p:cNvSpPr>
            <a:spLocks noGrp="1"/>
          </p:cNvSpPr>
          <p:nvPr>
            <p:ph type="title" hasCustomPrompt="1"/>
          </p:nvPr>
        </p:nvSpPr>
        <p:spPr>
          <a:xfrm>
            <a:off x="609600" y="1"/>
            <a:ext cx="4286552" cy="1600201"/>
          </a:xfrm>
        </p:spPr>
        <p:txBody>
          <a:bodyPr/>
          <a:lstStyle/>
          <a:p>
            <a:r>
              <a:rPr lang="en-US"/>
              <a:t>Contents</a:t>
            </a:r>
          </a:p>
        </p:txBody>
      </p:sp>
      <p:sp>
        <p:nvSpPr>
          <p:cNvPr id="34" name="Text Placeholder 6"/>
          <p:cNvSpPr>
            <a:spLocks noGrp="1"/>
          </p:cNvSpPr>
          <p:nvPr>
            <p:ph type="body" sz="quarter" idx="11" hasCustomPrompt="1"/>
          </p:nvPr>
        </p:nvSpPr>
        <p:spPr>
          <a:xfrm>
            <a:off x="1311549" y="1849598"/>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dirty="0"/>
              <a:t>Section Name</a:t>
            </a:r>
          </a:p>
        </p:txBody>
      </p:sp>
      <p:cxnSp>
        <p:nvCxnSpPr>
          <p:cNvPr id="37" name="Straight Connector 36"/>
          <p:cNvCxnSpPr/>
          <p:nvPr/>
        </p:nvCxnSpPr>
        <p:spPr>
          <a:xfrm>
            <a:off x="1311549" y="2369027"/>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1311549" y="2488710"/>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40" name="Straight Connector 39"/>
          <p:cNvCxnSpPr/>
          <p:nvPr/>
        </p:nvCxnSpPr>
        <p:spPr>
          <a:xfrm>
            <a:off x="1311549" y="3008139"/>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1311549" y="3134786"/>
            <a:ext cx="6886537" cy="519429"/>
          </a:xfrm>
          <a:prstGeom prst="rect">
            <a:avLst/>
          </a:prstGeom>
        </p:spPr>
        <p:txBody>
          <a:bodyPr vert="horz" wrap="none" lIns="0" tIns="0" rIns="0" bIns="0" anchor="ctr" anchorCtr="0"/>
          <a:lstStyle>
            <a:lvl1pPr marL="0" indent="0">
              <a:buNone/>
              <a:defRPr sz="2667" b="1">
                <a:solidFill>
                  <a:srgbClr val="333333"/>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44" name="Straight Connector 43"/>
          <p:cNvCxnSpPr/>
          <p:nvPr/>
        </p:nvCxnSpPr>
        <p:spPr>
          <a:xfrm>
            <a:off x="1311549" y="3654215"/>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1311549" y="3782197"/>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51" name="Straight Connector 50"/>
          <p:cNvCxnSpPr/>
          <p:nvPr/>
        </p:nvCxnSpPr>
        <p:spPr>
          <a:xfrm>
            <a:off x="1311549" y="4301627"/>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1311549" y="4437910"/>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54" name="Straight Connector 53"/>
          <p:cNvCxnSpPr/>
          <p:nvPr/>
        </p:nvCxnSpPr>
        <p:spPr>
          <a:xfrm>
            <a:off x="1311549" y="4957339"/>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1311549" y="5085322"/>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57" name="Straight Connector 56"/>
          <p:cNvCxnSpPr/>
          <p:nvPr/>
        </p:nvCxnSpPr>
        <p:spPr>
          <a:xfrm>
            <a:off x="1311549" y="5604751"/>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1311549" y="5732732"/>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60" name="Straight Connector 59"/>
          <p:cNvCxnSpPr/>
          <p:nvPr/>
        </p:nvCxnSpPr>
        <p:spPr>
          <a:xfrm>
            <a:off x="1311549" y="6252161"/>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p:nvSpPr>
        <p:spPr>
          <a:xfrm>
            <a:off x="624418" y="1854282"/>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1</a:t>
            </a:r>
          </a:p>
        </p:txBody>
      </p:sp>
      <p:sp>
        <p:nvSpPr>
          <p:cNvPr id="26" name="Rectangle 25">
            <a:extLst>
              <a:ext uri="{FF2B5EF4-FFF2-40B4-BE49-F238E27FC236}">
                <a16:creationId xmlns:a16="http://schemas.microsoft.com/office/drawing/2014/main" id="{539E3358-3387-0344-A4E5-7F543009BFF7}"/>
              </a:ext>
            </a:extLst>
          </p:cNvPr>
          <p:cNvSpPr/>
          <p:nvPr/>
        </p:nvSpPr>
        <p:spPr>
          <a:xfrm>
            <a:off x="624418" y="2491846"/>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2</a:t>
            </a:r>
          </a:p>
        </p:txBody>
      </p:sp>
      <p:sp>
        <p:nvSpPr>
          <p:cNvPr id="27" name="Rectangle 26">
            <a:extLst>
              <a:ext uri="{FF2B5EF4-FFF2-40B4-BE49-F238E27FC236}">
                <a16:creationId xmlns:a16="http://schemas.microsoft.com/office/drawing/2014/main" id="{C386C688-264C-8644-BF91-47516BE962DC}"/>
              </a:ext>
            </a:extLst>
          </p:cNvPr>
          <p:cNvSpPr/>
          <p:nvPr/>
        </p:nvSpPr>
        <p:spPr>
          <a:xfrm>
            <a:off x="624418" y="3129408"/>
            <a:ext cx="575431" cy="51942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3</a:t>
            </a:r>
          </a:p>
        </p:txBody>
      </p:sp>
      <p:sp>
        <p:nvSpPr>
          <p:cNvPr id="28" name="Rectangle 27">
            <a:extLst>
              <a:ext uri="{FF2B5EF4-FFF2-40B4-BE49-F238E27FC236}">
                <a16:creationId xmlns:a16="http://schemas.microsoft.com/office/drawing/2014/main" id="{DDA01238-AB3B-E34F-9AEA-F4E521E46353}"/>
              </a:ext>
            </a:extLst>
          </p:cNvPr>
          <p:cNvSpPr/>
          <p:nvPr/>
        </p:nvSpPr>
        <p:spPr>
          <a:xfrm>
            <a:off x="624418" y="3766972"/>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4</a:t>
            </a:r>
          </a:p>
        </p:txBody>
      </p:sp>
      <p:sp>
        <p:nvSpPr>
          <p:cNvPr id="29" name="Rectangle 28">
            <a:extLst>
              <a:ext uri="{FF2B5EF4-FFF2-40B4-BE49-F238E27FC236}">
                <a16:creationId xmlns:a16="http://schemas.microsoft.com/office/drawing/2014/main" id="{3964A093-D04E-9548-A592-9ADBD095FB82}"/>
              </a:ext>
            </a:extLst>
          </p:cNvPr>
          <p:cNvSpPr/>
          <p:nvPr/>
        </p:nvSpPr>
        <p:spPr>
          <a:xfrm>
            <a:off x="624418" y="4426906"/>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5</a:t>
            </a:r>
          </a:p>
        </p:txBody>
      </p:sp>
      <p:sp>
        <p:nvSpPr>
          <p:cNvPr id="30" name="Rectangle 29">
            <a:extLst>
              <a:ext uri="{FF2B5EF4-FFF2-40B4-BE49-F238E27FC236}">
                <a16:creationId xmlns:a16="http://schemas.microsoft.com/office/drawing/2014/main" id="{37FAEEF9-51BD-7547-9D28-C4D1709E8B36}"/>
              </a:ext>
            </a:extLst>
          </p:cNvPr>
          <p:cNvSpPr/>
          <p:nvPr/>
        </p:nvSpPr>
        <p:spPr>
          <a:xfrm>
            <a:off x="624418" y="5075655"/>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6</a:t>
            </a:r>
          </a:p>
        </p:txBody>
      </p:sp>
      <p:sp>
        <p:nvSpPr>
          <p:cNvPr id="31" name="Rectangle 30">
            <a:extLst>
              <a:ext uri="{FF2B5EF4-FFF2-40B4-BE49-F238E27FC236}">
                <a16:creationId xmlns:a16="http://schemas.microsoft.com/office/drawing/2014/main" id="{9B5306E0-61DD-104F-93DD-9C840B7CDCA6}"/>
              </a:ext>
            </a:extLst>
          </p:cNvPr>
          <p:cNvSpPr/>
          <p:nvPr/>
        </p:nvSpPr>
        <p:spPr>
          <a:xfrm>
            <a:off x="624418" y="5713218"/>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7</a:t>
            </a:r>
          </a:p>
        </p:txBody>
      </p:sp>
    </p:spTree>
    <p:extLst>
      <p:ext uri="{BB962C8B-B14F-4D97-AF65-F5344CB8AC3E}">
        <p14:creationId xmlns:p14="http://schemas.microsoft.com/office/powerpoint/2010/main" val="39223557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4_TOC Slide - Main">
    <p:spTree>
      <p:nvGrpSpPr>
        <p:cNvPr id="1" name=""/>
        <p:cNvGrpSpPr/>
        <p:nvPr/>
      </p:nvGrpSpPr>
      <p:grpSpPr>
        <a:xfrm>
          <a:off x="0" y="0"/>
          <a:ext cx="0" cy="0"/>
          <a:chOff x="0" y="0"/>
          <a:chExt cx="0" cy="0"/>
        </a:xfrm>
      </p:grpSpPr>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
        <p:nvSpPr>
          <p:cNvPr id="2" name="Title 1"/>
          <p:cNvSpPr>
            <a:spLocks noGrp="1"/>
          </p:cNvSpPr>
          <p:nvPr>
            <p:ph type="title" hasCustomPrompt="1"/>
          </p:nvPr>
        </p:nvSpPr>
        <p:spPr>
          <a:xfrm>
            <a:off x="609600" y="1"/>
            <a:ext cx="4286552" cy="1600201"/>
          </a:xfrm>
        </p:spPr>
        <p:txBody>
          <a:bodyPr/>
          <a:lstStyle/>
          <a:p>
            <a:r>
              <a:rPr lang="en-US"/>
              <a:t>Contents</a:t>
            </a:r>
          </a:p>
        </p:txBody>
      </p:sp>
      <p:sp>
        <p:nvSpPr>
          <p:cNvPr id="34" name="Text Placeholder 6"/>
          <p:cNvSpPr>
            <a:spLocks noGrp="1"/>
          </p:cNvSpPr>
          <p:nvPr>
            <p:ph type="body" sz="quarter" idx="11" hasCustomPrompt="1"/>
          </p:nvPr>
        </p:nvSpPr>
        <p:spPr>
          <a:xfrm>
            <a:off x="1311549" y="1849598"/>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dirty="0"/>
              <a:t>Section Name</a:t>
            </a:r>
          </a:p>
        </p:txBody>
      </p:sp>
      <p:cxnSp>
        <p:nvCxnSpPr>
          <p:cNvPr id="37" name="Straight Connector 36"/>
          <p:cNvCxnSpPr/>
          <p:nvPr/>
        </p:nvCxnSpPr>
        <p:spPr>
          <a:xfrm>
            <a:off x="1311549" y="2369027"/>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1311549" y="2488710"/>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40" name="Straight Connector 39"/>
          <p:cNvCxnSpPr/>
          <p:nvPr/>
        </p:nvCxnSpPr>
        <p:spPr>
          <a:xfrm>
            <a:off x="1311549" y="3008139"/>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1311549" y="3134786"/>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44" name="Straight Connector 43"/>
          <p:cNvCxnSpPr/>
          <p:nvPr/>
        </p:nvCxnSpPr>
        <p:spPr>
          <a:xfrm>
            <a:off x="1311549" y="3654215"/>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1311549" y="3782197"/>
            <a:ext cx="6886537" cy="519429"/>
          </a:xfrm>
          <a:prstGeom prst="rect">
            <a:avLst/>
          </a:prstGeom>
        </p:spPr>
        <p:txBody>
          <a:bodyPr vert="horz" wrap="none" lIns="0" tIns="0" rIns="0" bIns="0" anchor="ctr" anchorCtr="0"/>
          <a:lstStyle>
            <a:lvl1pPr marL="0" indent="0">
              <a:buNone/>
              <a:defRPr sz="2667" b="1">
                <a:solidFill>
                  <a:srgbClr val="333333"/>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51" name="Straight Connector 50"/>
          <p:cNvCxnSpPr/>
          <p:nvPr/>
        </p:nvCxnSpPr>
        <p:spPr>
          <a:xfrm>
            <a:off x="1311549" y="4301627"/>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1311549" y="4437910"/>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54" name="Straight Connector 53"/>
          <p:cNvCxnSpPr/>
          <p:nvPr/>
        </p:nvCxnSpPr>
        <p:spPr>
          <a:xfrm>
            <a:off x="1311549" y="4957339"/>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1311549" y="5085322"/>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57" name="Straight Connector 56"/>
          <p:cNvCxnSpPr/>
          <p:nvPr/>
        </p:nvCxnSpPr>
        <p:spPr>
          <a:xfrm>
            <a:off x="1311549" y="5604751"/>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1311549" y="5732732"/>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60" name="Straight Connector 59"/>
          <p:cNvCxnSpPr/>
          <p:nvPr/>
        </p:nvCxnSpPr>
        <p:spPr>
          <a:xfrm>
            <a:off x="1311549" y="6252161"/>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p:nvSpPr>
        <p:spPr>
          <a:xfrm>
            <a:off x="624418" y="1854282"/>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1</a:t>
            </a:r>
          </a:p>
        </p:txBody>
      </p:sp>
      <p:sp>
        <p:nvSpPr>
          <p:cNvPr id="26" name="Rectangle 25">
            <a:extLst>
              <a:ext uri="{FF2B5EF4-FFF2-40B4-BE49-F238E27FC236}">
                <a16:creationId xmlns:a16="http://schemas.microsoft.com/office/drawing/2014/main" id="{539E3358-3387-0344-A4E5-7F543009BFF7}"/>
              </a:ext>
            </a:extLst>
          </p:cNvPr>
          <p:cNvSpPr/>
          <p:nvPr/>
        </p:nvSpPr>
        <p:spPr>
          <a:xfrm>
            <a:off x="624418" y="2491846"/>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2</a:t>
            </a:r>
          </a:p>
        </p:txBody>
      </p:sp>
      <p:sp>
        <p:nvSpPr>
          <p:cNvPr id="27" name="Rectangle 26">
            <a:extLst>
              <a:ext uri="{FF2B5EF4-FFF2-40B4-BE49-F238E27FC236}">
                <a16:creationId xmlns:a16="http://schemas.microsoft.com/office/drawing/2014/main" id="{C386C688-264C-8644-BF91-47516BE962DC}"/>
              </a:ext>
            </a:extLst>
          </p:cNvPr>
          <p:cNvSpPr/>
          <p:nvPr/>
        </p:nvSpPr>
        <p:spPr>
          <a:xfrm>
            <a:off x="624418" y="3129408"/>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3</a:t>
            </a:r>
          </a:p>
        </p:txBody>
      </p:sp>
      <p:sp>
        <p:nvSpPr>
          <p:cNvPr id="28" name="Rectangle 27">
            <a:extLst>
              <a:ext uri="{FF2B5EF4-FFF2-40B4-BE49-F238E27FC236}">
                <a16:creationId xmlns:a16="http://schemas.microsoft.com/office/drawing/2014/main" id="{DDA01238-AB3B-E34F-9AEA-F4E521E46353}"/>
              </a:ext>
            </a:extLst>
          </p:cNvPr>
          <p:cNvSpPr/>
          <p:nvPr/>
        </p:nvSpPr>
        <p:spPr>
          <a:xfrm>
            <a:off x="624418" y="3766972"/>
            <a:ext cx="575431" cy="51942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4</a:t>
            </a:r>
          </a:p>
        </p:txBody>
      </p:sp>
      <p:sp>
        <p:nvSpPr>
          <p:cNvPr id="29" name="Rectangle 28">
            <a:extLst>
              <a:ext uri="{FF2B5EF4-FFF2-40B4-BE49-F238E27FC236}">
                <a16:creationId xmlns:a16="http://schemas.microsoft.com/office/drawing/2014/main" id="{3964A093-D04E-9548-A592-9ADBD095FB82}"/>
              </a:ext>
            </a:extLst>
          </p:cNvPr>
          <p:cNvSpPr/>
          <p:nvPr/>
        </p:nvSpPr>
        <p:spPr>
          <a:xfrm>
            <a:off x="624418" y="4426906"/>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5</a:t>
            </a:r>
          </a:p>
        </p:txBody>
      </p:sp>
      <p:sp>
        <p:nvSpPr>
          <p:cNvPr id="30" name="Rectangle 29">
            <a:extLst>
              <a:ext uri="{FF2B5EF4-FFF2-40B4-BE49-F238E27FC236}">
                <a16:creationId xmlns:a16="http://schemas.microsoft.com/office/drawing/2014/main" id="{37FAEEF9-51BD-7547-9D28-C4D1709E8B36}"/>
              </a:ext>
            </a:extLst>
          </p:cNvPr>
          <p:cNvSpPr/>
          <p:nvPr/>
        </p:nvSpPr>
        <p:spPr>
          <a:xfrm>
            <a:off x="624418" y="5075655"/>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6</a:t>
            </a:r>
          </a:p>
        </p:txBody>
      </p:sp>
      <p:sp>
        <p:nvSpPr>
          <p:cNvPr id="31" name="Rectangle 30">
            <a:extLst>
              <a:ext uri="{FF2B5EF4-FFF2-40B4-BE49-F238E27FC236}">
                <a16:creationId xmlns:a16="http://schemas.microsoft.com/office/drawing/2014/main" id="{9B5306E0-61DD-104F-93DD-9C840B7CDCA6}"/>
              </a:ext>
            </a:extLst>
          </p:cNvPr>
          <p:cNvSpPr/>
          <p:nvPr/>
        </p:nvSpPr>
        <p:spPr>
          <a:xfrm>
            <a:off x="624418" y="5713218"/>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7</a:t>
            </a:r>
          </a:p>
        </p:txBody>
      </p:sp>
    </p:spTree>
    <p:extLst>
      <p:ext uri="{BB962C8B-B14F-4D97-AF65-F5344CB8AC3E}">
        <p14:creationId xmlns:p14="http://schemas.microsoft.com/office/powerpoint/2010/main" val="29480792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5_TOC Slide - Main">
    <p:spTree>
      <p:nvGrpSpPr>
        <p:cNvPr id="1" name=""/>
        <p:cNvGrpSpPr/>
        <p:nvPr/>
      </p:nvGrpSpPr>
      <p:grpSpPr>
        <a:xfrm>
          <a:off x="0" y="0"/>
          <a:ext cx="0" cy="0"/>
          <a:chOff x="0" y="0"/>
          <a:chExt cx="0" cy="0"/>
        </a:xfrm>
      </p:grpSpPr>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
        <p:nvSpPr>
          <p:cNvPr id="2" name="Title 1"/>
          <p:cNvSpPr>
            <a:spLocks noGrp="1"/>
          </p:cNvSpPr>
          <p:nvPr>
            <p:ph type="title" hasCustomPrompt="1"/>
          </p:nvPr>
        </p:nvSpPr>
        <p:spPr>
          <a:xfrm>
            <a:off x="609600" y="1"/>
            <a:ext cx="4286552" cy="1600201"/>
          </a:xfrm>
        </p:spPr>
        <p:txBody>
          <a:bodyPr/>
          <a:lstStyle/>
          <a:p>
            <a:r>
              <a:rPr lang="en-US"/>
              <a:t>Contents</a:t>
            </a:r>
          </a:p>
        </p:txBody>
      </p:sp>
      <p:sp>
        <p:nvSpPr>
          <p:cNvPr id="34" name="Text Placeholder 6"/>
          <p:cNvSpPr>
            <a:spLocks noGrp="1"/>
          </p:cNvSpPr>
          <p:nvPr>
            <p:ph type="body" sz="quarter" idx="11" hasCustomPrompt="1"/>
          </p:nvPr>
        </p:nvSpPr>
        <p:spPr>
          <a:xfrm>
            <a:off x="1311549" y="1849598"/>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dirty="0"/>
              <a:t>Section Name</a:t>
            </a:r>
          </a:p>
        </p:txBody>
      </p:sp>
      <p:cxnSp>
        <p:nvCxnSpPr>
          <p:cNvPr id="37" name="Straight Connector 36"/>
          <p:cNvCxnSpPr/>
          <p:nvPr/>
        </p:nvCxnSpPr>
        <p:spPr>
          <a:xfrm>
            <a:off x="1311549" y="2369027"/>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1311549" y="2488710"/>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40" name="Straight Connector 39"/>
          <p:cNvCxnSpPr/>
          <p:nvPr/>
        </p:nvCxnSpPr>
        <p:spPr>
          <a:xfrm>
            <a:off x="1311549" y="3008139"/>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1311549" y="3134786"/>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44" name="Straight Connector 43"/>
          <p:cNvCxnSpPr/>
          <p:nvPr/>
        </p:nvCxnSpPr>
        <p:spPr>
          <a:xfrm>
            <a:off x="1311549" y="3654215"/>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1311549" y="3782197"/>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51" name="Straight Connector 50"/>
          <p:cNvCxnSpPr/>
          <p:nvPr/>
        </p:nvCxnSpPr>
        <p:spPr>
          <a:xfrm>
            <a:off x="1311549" y="4301627"/>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1311549" y="4437910"/>
            <a:ext cx="6886537" cy="519429"/>
          </a:xfrm>
          <a:prstGeom prst="rect">
            <a:avLst/>
          </a:prstGeom>
        </p:spPr>
        <p:txBody>
          <a:bodyPr vert="horz" wrap="none" lIns="0" tIns="0" rIns="0" bIns="0" anchor="ctr" anchorCtr="0"/>
          <a:lstStyle>
            <a:lvl1pPr marL="0" indent="0">
              <a:buNone/>
              <a:defRPr sz="2667" b="1">
                <a:solidFill>
                  <a:srgbClr val="333333"/>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54" name="Straight Connector 53"/>
          <p:cNvCxnSpPr/>
          <p:nvPr/>
        </p:nvCxnSpPr>
        <p:spPr>
          <a:xfrm>
            <a:off x="1311549" y="4957339"/>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1311549" y="5085322"/>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57" name="Straight Connector 56"/>
          <p:cNvCxnSpPr/>
          <p:nvPr/>
        </p:nvCxnSpPr>
        <p:spPr>
          <a:xfrm>
            <a:off x="1311549" y="5604751"/>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1311549" y="5732732"/>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60" name="Straight Connector 59"/>
          <p:cNvCxnSpPr/>
          <p:nvPr/>
        </p:nvCxnSpPr>
        <p:spPr>
          <a:xfrm>
            <a:off x="1311549" y="6252161"/>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p:nvSpPr>
        <p:spPr>
          <a:xfrm>
            <a:off x="624418" y="1854282"/>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1</a:t>
            </a:r>
          </a:p>
        </p:txBody>
      </p:sp>
      <p:sp>
        <p:nvSpPr>
          <p:cNvPr id="26" name="Rectangle 25">
            <a:extLst>
              <a:ext uri="{FF2B5EF4-FFF2-40B4-BE49-F238E27FC236}">
                <a16:creationId xmlns:a16="http://schemas.microsoft.com/office/drawing/2014/main" id="{539E3358-3387-0344-A4E5-7F543009BFF7}"/>
              </a:ext>
            </a:extLst>
          </p:cNvPr>
          <p:cNvSpPr/>
          <p:nvPr/>
        </p:nvSpPr>
        <p:spPr>
          <a:xfrm>
            <a:off x="624418" y="2491846"/>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2</a:t>
            </a:r>
          </a:p>
        </p:txBody>
      </p:sp>
      <p:sp>
        <p:nvSpPr>
          <p:cNvPr id="27" name="Rectangle 26">
            <a:extLst>
              <a:ext uri="{FF2B5EF4-FFF2-40B4-BE49-F238E27FC236}">
                <a16:creationId xmlns:a16="http://schemas.microsoft.com/office/drawing/2014/main" id="{C386C688-264C-8644-BF91-47516BE962DC}"/>
              </a:ext>
            </a:extLst>
          </p:cNvPr>
          <p:cNvSpPr/>
          <p:nvPr/>
        </p:nvSpPr>
        <p:spPr>
          <a:xfrm>
            <a:off x="624418" y="3129408"/>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3</a:t>
            </a:r>
          </a:p>
        </p:txBody>
      </p:sp>
      <p:sp>
        <p:nvSpPr>
          <p:cNvPr id="28" name="Rectangle 27">
            <a:extLst>
              <a:ext uri="{FF2B5EF4-FFF2-40B4-BE49-F238E27FC236}">
                <a16:creationId xmlns:a16="http://schemas.microsoft.com/office/drawing/2014/main" id="{DDA01238-AB3B-E34F-9AEA-F4E521E46353}"/>
              </a:ext>
            </a:extLst>
          </p:cNvPr>
          <p:cNvSpPr/>
          <p:nvPr/>
        </p:nvSpPr>
        <p:spPr>
          <a:xfrm>
            <a:off x="624418" y="3766972"/>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4</a:t>
            </a:r>
          </a:p>
        </p:txBody>
      </p:sp>
      <p:sp>
        <p:nvSpPr>
          <p:cNvPr id="29" name="Rectangle 28">
            <a:extLst>
              <a:ext uri="{FF2B5EF4-FFF2-40B4-BE49-F238E27FC236}">
                <a16:creationId xmlns:a16="http://schemas.microsoft.com/office/drawing/2014/main" id="{3964A093-D04E-9548-A592-9ADBD095FB82}"/>
              </a:ext>
            </a:extLst>
          </p:cNvPr>
          <p:cNvSpPr/>
          <p:nvPr/>
        </p:nvSpPr>
        <p:spPr>
          <a:xfrm>
            <a:off x="624418" y="4426906"/>
            <a:ext cx="575431" cy="51942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5</a:t>
            </a:r>
          </a:p>
        </p:txBody>
      </p:sp>
      <p:sp>
        <p:nvSpPr>
          <p:cNvPr id="30" name="Rectangle 29">
            <a:extLst>
              <a:ext uri="{FF2B5EF4-FFF2-40B4-BE49-F238E27FC236}">
                <a16:creationId xmlns:a16="http://schemas.microsoft.com/office/drawing/2014/main" id="{37FAEEF9-51BD-7547-9D28-C4D1709E8B36}"/>
              </a:ext>
            </a:extLst>
          </p:cNvPr>
          <p:cNvSpPr/>
          <p:nvPr/>
        </p:nvSpPr>
        <p:spPr>
          <a:xfrm>
            <a:off x="624418" y="5075655"/>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6</a:t>
            </a:r>
          </a:p>
        </p:txBody>
      </p:sp>
      <p:sp>
        <p:nvSpPr>
          <p:cNvPr id="31" name="Rectangle 30">
            <a:extLst>
              <a:ext uri="{FF2B5EF4-FFF2-40B4-BE49-F238E27FC236}">
                <a16:creationId xmlns:a16="http://schemas.microsoft.com/office/drawing/2014/main" id="{9B5306E0-61DD-104F-93DD-9C840B7CDCA6}"/>
              </a:ext>
            </a:extLst>
          </p:cNvPr>
          <p:cNvSpPr/>
          <p:nvPr/>
        </p:nvSpPr>
        <p:spPr>
          <a:xfrm>
            <a:off x="624418" y="5713218"/>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7</a:t>
            </a:r>
          </a:p>
        </p:txBody>
      </p:sp>
    </p:spTree>
    <p:extLst>
      <p:ext uri="{BB962C8B-B14F-4D97-AF65-F5344CB8AC3E}">
        <p14:creationId xmlns:p14="http://schemas.microsoft.com/office/powerpoint/2010/main" val="23374968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6_TOC Slide - Main">
    <p:spTree>
      <p:nvGrpSpPr>
        <p:cNvPr id="1" name=""/>
        <p:cNvGrpSpPr/>
        <p:nvPr/>
      </p:nvGrpSpPr>
      <p:grpSpPr>
        <a:xfrm>
          <a:off x="0" y="0"/>
          <a:ext cx="0" cy="0"/>
          <a:chOff x="0" y="0"/>
          <a:chExt cx="0" cy="0"/>
        </a:xfrm>
      </p:grpSpPr>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
        <p:nvSpPr>
          <p:cNvPr id="2" name="Title 1"/>
          <p:cNvSpPr>
            <a:spLocks noGrp="1"/>
          </p:cNvSpPr>
          <p:nvPr>
            <p:ph type="title" hasCustomPrompt="1"/>
          </p:nvPr>
        </p:nvSpPr>
        <p:spPr>
          <a:xfrm>
            <a:off x="609600" y="1"/>
            <a:ext cx="4286552" cy="1600201"/>
          </a:xfrm>
        </p:spPr>
        <p:txBody>
          <a:bodyPr/>
          <a:lstStyle/>
          <a:p>
            <a:r>
              <a:rPr lang="en-US"/>
              <a:t>Contents</a:t>
            </a:r>
          </a:p>
        </p:txBody>
      </p:sp>
      <p:sp>
        <p:nvSpPr>
          <p:cNvPr id="34" name="Text Placeholder 6"/>
          <p:cNvSpPr>
            <a:spLocks noGrp="1"/>
          </p:cNvSpPr>
          <p:nvPr>
            <p:ph type="body" sz="quarter" idx="11" hasCustomPrompt="1"/>
          </p:nvPr>
        </p:nvSpPr>
        <p:spPr>
          <a:xfrm>
            <a:off x="1311549" y="1849598"/>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dirty="0"/>
              <a:t>Section Name</a:t>
            </a:r>
          </a:p>
        </p:txBody>
      </p:sp>
      <p:cxnSp>
        <p:nvCxnSpPr>
          <p:cNvPr id="37" name="Straight Connector 36"/>
          <p:cNvCxnSpPr/>
          <p:nvPr/>
        </p:nvCxnSpPr>
        <p:spPr>
          <a:xfrm>
            <a:off x="1311549" y="2369027"/>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1311549" y="2488710"/>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40" name="Straight Connector 39"/>
          <p:cNvCxnSpPr/>
          <p:nvPr/>
        </p:nvCxnSpPr>
        <p:spPr>
          <a:xfrm>
            <a:off x="1311549" y="3008139"/>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1311549" y="3134786"/>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44" name="Straight Connector 43"/>
          <p:cNvCxnSpPr/>
          <p:nvPr/>
        </p:nvCxnSpPr>
        <p:spPr>
          <a:xfrm>
            <a:off x="1311549" y="3654215"/>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1311549" y="3782197"/>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51" name="Straight Connector 50"/>
          <p:cNvCxnSpPr/>
          <p:nvPr/>
        </p:nvCxnSpPr>
        <p:spPr>
          <a:xfrm>
            <a:off x="1311549" y="4301627"/>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1311549" y="4437910"/>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54" name="Straight Connector 53"/>
          <p:cNvCxnSpPr/>
          <p:nvPr/>
        </p:nvCxnSpPr>
        <p:spPr>
          <a:xfrm>
            <a:off x="1311549" y="4957339"/>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1311549" y="5085322"/>
            <a:ext cx="6886537" cy="519429"/>
          </a:xfrm>
          <a:prstGeom prst="rect">
            <a:avLst/>
          </a:prstGeom>
        </p:spPr>
        <p:txBody>
          <a:bodyPr vert="horz" wrap="none" lIns="0" tIns="0" rIns="0" bIns="0" anchor="ctr" anchorCtr="0"/>
          <a:lstStyle>
            <a:lvl1pPr marL="0" indent="0">
              <a:buNone/>
              <a:defRPr sz="2667" b="1">
                <a:solidFill>
                  <a:srgbClr val="333333"/>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57" name="Straight Connector 56"/>
          <p:cNvCxnSpPr/>
          <p:nvPr/>
        </p:nvCxnSpPr>
        <p:spPr>
          <a:xfrm>
            <a:off x="1311549" y="5604751"/>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1311549" y="5732732"/>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60" name="Straight Connector 59"/>
          <p:cNvCxnSpPr/>
          <p:nvPr/>
        </p:nvCxnSpPr>
        <p:spPr>
          <a:xfrm>
            <a:off x="1311549" y="6252161"/>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p:nvSpPr>
        <p:spPr>
          <a:xfrm>
            <a:off x="624418" y="1854282"/>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1</a:t>
            </a:r>
          </a:p>
        </p:txBody>
      </p:sp>
      <p:sp>
        <p:nvSpPr>
          <p:cNvPr id="26" name="Rectangle 25">
            <a:extLst>
              <a:ext uri="{FF2B5EF4-FFF2-40B4-BE49-F238E27FC236}">
                <a16:creationId xmlns:a16="http://schemas.microsoft.com/office/drawing/2014/main" id="{539E3358-3387-0344-A4E5-7F543009BFF7}"/>
              </a:ext>
            </a:extLst>
          </p:cNvPr>
          <p:cNvSpPr/>
          <p:nvPr/>
        </p:nvSpPr>
        <p:spPr>
          <a:xfrm>
            <a:off x="624418" y="2491846"/>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2</a:t>
            </a:r>
          </a:p>
        </p:txBody>
      </p:sp>
      <p:sp>
        <p:nvSpPr>
          <p:cNvPr id="27" name="Rectangle 26">
            <a:extLst>
              <a:ext uri="{FF2B5EF4-FFF2-40B4-BE49-F238E27FC236}">
                <a16:creationId xmlns:a16="http://schemas.microsoft.com/office/drawing/2014/main" id="{C386C688-264C-8644-BF91-47516BE962DC}"/>
              </a:ext>
            </a:extLst>
          </p:cNvPr>
          <p:cNvSpPr/>
          <p:nvPr/>
        </p:nvSpPr>
        <p:spPr>
          <a:xfrm>
            <a:off x="624418" y="3129408"/>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3</a:t>
            </a:r>
          </a:p>
        </p:txBody>
      </p:sp>
      <p:sp>
        <p:nvSpPr>
          <p:cNvPr id="28" name="Rectangle 27">
            <a:extLst>
              <a:ext uri="{FF2B5EF4-FFF2-40B4-BE49-F238E27FC236}">
                <a16:creationId xmlns:a16="http://schemas.microsoft.com/office/drawing/2014/main" id="{DDA01238-AB3B-E34F-9AEA-F4E521E46353}"/>
              </a:ext>
            </a:extLst>
          </p:cNvPr>
          <p:cNvSpPr/>
          <p:nvPr/>
        </p:nvSpPr>
        <p:spPr>
          <a:xfrm>
            <a:off x="624418" y="3766972"/>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4</a:t>
            </a:r>
          </a:p>
        </p:txBody>
      </p:sp>
      <p:sp>
        <p:nvSpPr>
          <p:cNvPr id="29" name="Rectangle 28">
            <a:extLst>
              <a:ext uri="{FF2B5EF4-FFF2-40B4-BE49-F238E27FC236}">
                <a16:creationId xmlns:a16="http://schemas.microsoft.com/office/drawing/2014/main" id="{3964A093-D04E-9548-A592-9ADBD095FB82}"/>
              </a:ext>
            </a:extLst>
          </p:cNvPr>
          <p:cNvSpPr/>
          <p:nvPr/>
        </p:nvSpPr>
        <p:spPr>
          <a:xfrm>
            <a:off x="624418" y="4426906"/>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5</a:t>
            </a:r>
          </a:p>
        </p:txBody>
      </p:sp>
      <p:sp>
        <p:nvSpPr>
          <p:cNvPr id="30" name="Rectangle 29">
            <a:extLst>
              <a:ext uri="{FF2B5EF4-FFF2-40B4-BE49-F238E27FC236}">
                <a16:creationId xmlns:a16="http://schemas.microsoft.com/office/drawing/2014/main" id="{37FAEEF9-51BD-7547-9D28-C4D1709E8B36}"/>
              </a:ext>
            </a:extLst>
          </p:cNvPr>
          <p:cNvSpPr/>
          <p:nvPr/>
        </p:nvSpPr>
        <p:spPr>
          <a:xfrm>
            <a:off x="624418" y="5075655"/>
            <a:ext cx="575431" cy="51942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6</a:t>
            </a:r>
          </a:p>
        </p:txBody>
      </p:sp>
      <p:sp>
        <p:nvSpPr>
          <p:cNvPr id="31" name="Rectangle 30">
            <a:extLst>
              <a:ext uri="{FF2B5EF4-FFF2-40B4-BE49-F238E27FC236}">
                <a16:creationId xmlns:a16="http://schemas.microsoft.com/office/drawing/2014/main" id="{9B5306E0-61DD-104F-93DD-9C840B7CDCA6}"/>
              </a:ext>
            </a:extLst>
          </p:cNvPr>
          <p:cNvSpPr/>
          <p:nvPr/>
        </p:nvSpPr>
        <p:spPr>
          <a:xfrm>
            <a:off x="624418" y="5713218"/>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7</a:t>
            </a:r>
          </a:p>
        </p:txBody>
      </p:sp>
    </p:spTree>
    <p:extLst>
      <p:ext uri="{BB962C8B-B14F-4D97-AF65-F5344CB8AC3E}">
        <p14:creationId xmlns:p14="http://schemas.microsoft.com/office/powerpoint/2010/main" val="41400672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7_TOC Slide - Main">
    <p:spTree>
      <p:nvGrpSpPr>
        <p:cNvPr id="1" name=""/>
        <p:cNvGrpSpPr/>
        <p:nvPr/>
      </p:nvGrpSpPr>
      <p:grpSpPr>
        <a:xfrm>
          <a:off x="0" y="0"/>
          <a:ext cx="0" cy="0"/>
          <a:chOff x="0" y="0"/>
          <a:chExt cx="0" cy="0"/>
        </a:xfrm>
      </p:grpSpPr>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
        <p:nvSpPr>
          <p:cNvPr id="2" name="Title 1"/>
          <p:cNvSpPr>
            <a:spLocks noGrp="1"/>
          </p:cNvSpPr>
          <p:nvPr>
            <p:ph type="title" hasCustomPrompt="1"/>
          </p:nvPr>
        </p:nvSpPr>
        <p:spPr>
          <a:xfrm>
            <a:off x="609600" y="1"/>
            <a:ext cx="4286552" cy="1600201"/>
          </a:xfrm>
        </p:spPr>
        <p:txBody>
          <a:bodyPr/>
          <a:lstStyle/>
          <a:p>
            <a:r>
              <a:rPr lang="en-US"/>
              <a:t>Contents</a:t>
            </a:r>
          </a:p>
        </p:txBody>
      </p:sp>
      <p:sp>
        <p:nvSpPr>
          <p:cNvPr id="34" name="Text Placeholder 6"/>
          <p:cNvSpPr>
            <a:spLocks noGrp="1"/>
          </p:cNvSpPr>
          <p:nvPr>
            <p:ph type="body" sz="quarter" idx="11" hasCustomPrompt="1"/>
          </p:nvPr>
        </p:nvSpPr>
        <p:spPr>
          <a:xfrm>
            <a:off x="1311549" y="1849598"/>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dirty="0"/>
              <a:t>Section Name</a:t>
            </a:r>
          </a:p>
        </p:txBody>
      </p:sp>
      <p:cxnSp>
        <p:nvCxnSpPr>
          <p:cNvPr id="37" name="Straight Connector 36"/>
          <p:cNvCxnSpPr/>
          <p:nvPr/>
        </p:nvCxnSpPr>
        <p:spPr>
          <a:xfrm>
            <a:off x="1311549" y="2369027"/>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 Placeholder 6"/>
          <p:cNvSpPr>
            <a:spLocks noGrp="1"/>
          </p:cNvSpPr>
          <p:nvPr>
            <p:ph type="body" sz="quarter" idx="19" hasCustomPrompt="1"/>
          </p:nvPr>
        </p:nvSpPr>
        <p:spPr>
          <a:xfrm>
            <a:off x="1311549" y="2488710"/>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40" name="Straight Connector 39"/>
          <p:cNvCxnSpPr/>
          <p:nvPr/>
        </p:nvCxnSpPr>
        <p:spPr>
          <a:xfrm>
            <a:off x="1311549" y="3008139"/>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2" name="Text Placeholder 6"/>
          <p:cNvSpPr>
            <a:spLocks noGrp="1"/>
          </p:cNvSpPr>
          <p:nvPr>
            <p:ph type="body" sz="quarter" idx="21" hasCustomPrompt="1"/>
          </p:nvPr>
        </p:nvSpPr>
        <p:spPr>
          <a:xfrm>
            <a:off x="1311549" y="3134786"/>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44" name="Straight Connector 43"/>
          <p:cNvCxnSpPr/>
          <p:nvPr/>
        </p:nvCxnSpPr>
        <p:spPr>
          <a:xfrm>
            <a:off x="1311549" y="3654215"/>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49" name="Text Placeholder 6"/>
          <p:cNvSpPr>
            <a:spLocks noGrp="1"/>
          </p:cNvSpPr>
          <p:nvPr>
            <p:ph type="body" sz="quarter" idx="23" hasCustomPrompt="1"/>
          </p:nvPr>
        </p:nvSpPr>
        <p:spPr>
          <a:xfrm>
            <a:off x="1311549" y="3782197"/>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51" name="Straight Connector 50"/>
          <p:cNvCxnSpPr/>
          <p:nvPr/>
        </p:nvCxnSpPr>
        <p:spPr>
          <a:xfrm>
            <a:off x="1311549" y="4301627"/>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2" name="Text Placeholder 6"/>
          <p:cNvSpPr>
            <a:spLocks noGrp="1"/>
          </p:cNvSpPr>
          <p:nvPr>
            <p:ph type="body" sz="quarter" idx="25" hasCustomPrompt="1"/>
          </p:nvPr>
        </p:nvSpPr>
        <p:spPr>
          <a:xfrm>
            <a:off x="1311549" y="4437910"/>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54" name="Straight Connector 53"/>
          <p:cNvCxnSpPr/>
          <p:nvPr/>
        </p:nvCxnSpPr>
        <p:spPr>
          <a:xfrm>
            <a:off x="1311549" y="4957339"/>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5" name="Text Placeholder 6"/>
          <p:cNvSpPr>
            <a:spLocks noGrp="1"/>
          </p:cNvSpPr>
          <p:nvPr>
            <p:ph type="body" sz="quarter" idx="27" hasCustomPrompt="1"/>
          </p:nvPr>
        </p:nvSpPr>
        <p:spPr>
          <a:xfrm>
            <a:off x="1311549" y="5085322"/>
            <a:ext cx="6886537" cy="519429"/>
          </a:xfrm>
          <a:prstGeom prst="rect">
            <a:avLst/>
          </a:prstGeom>
        </p:spPr>
        <p:txBody>
          <a:bodyPr vert="horz" wrap="none" lIns="0" tIns="0" rIns="0" bIns="0" anchor="ctr" anchorCtr="0"/>
          <a:lstStyle>
            <a:lvl1pPr marL="0" indent="0">
              <a:buNone/>
              <a:defRPr sz="2667" b="1">
                <a:solidFill>
                  <a:schemeClr val="bg1">
                    <a:lumMod val="65000"/>
                  </a:schemeClr>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57" name="Straight Connector 56"/>
          <p:cNvCxnSpPr/>
          <p:nvPr/>
        </p:nvCxnSpPr>
        <p:spPr>
          <a:xfrm>
            <a:off x="1311549" y="5604751"/>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8" name="Text Placeholder 6"/>
          <p:cNvSpPr>
            <a:spLocks noGrp="1"/>
          </p:cNvSpPr>
          <p:nvPr>
            <p:ph type="body" sz="quarter" idx="29" hasCustomPrompt="1"/>
          </p:nvPr>
        </p:nvSpPr>
        <p:spPr>
          <a:xfrm>
            <a:off x="1311549" y="5732732"/>
            <a:ext cx="6886537" cy="519429"/>
          </a:xfrm>
          <a:prstGeom prst="rect">
            <a:avLst/>
          </a:prstGeom>
        </p:spPr>
        <p:txBody>
          <a:bodyPr vert="horz" wrap="none" lIns="0" tIns="0" rIns="0" bIns="0" anchor="ctr" anchorCtr="0"/>
          <a:lstStyle>
            <a:lvl1pPr marL="0" indent="0">
              <a:buNone/>
              <a:defRPr sz="2667" b="1">
                <a:solidFill>
                  <a:srgbClr val="333333"/>
                </a:solidFill>
              </a:defRPr>
            </a:lvl1pPr>
            <a:lvl2pPr marL="609585" indent="0">
              <a:buNone/>
              <a:defRPr sz="3200"/>
            </a:lvl2pPr>
            <a:lvl3pPr marL="1219170" indent="0">
              <a:buNone/>
              <a:defRPr sz="3200"/>
            </a:lvl3pPr>
            <a:lvl4pPr marL="1828754" indent="0">
              <a:buNone/>
              <a:defRPr sz="3200"/>
            </a:lvl4pPr>
            <a:lvl5pPr marL="2438339" indent="0">
              <a:buNone/>
              <a:defRPr sz="3200"/>
            </a:lvl5pPr>
          </a:lstStyle>
          <a:p>
            <a:pPr lvl="0"/>
            <a:r>
              <a:rPr lang="en-US"/>
              <a:t>Section Name</a:t>
            </a:r>
          </a:p>
        </p:txBody>
      </p:sp>
      <p:cxnSp>
        <p:nvCxnSpPr>
          <p:cNvPr id="60" name="Straight Connector 59"/>
          <p:cNvCxnSpPr/>
          <p:nvPr/>
        </p:nvCxnSpPr>
        <p:spPr>
          <a:xfrm>
            <a:off x="1311549" y="6252161"/>
            <a:ext cx="6886537" cy="9368"/>
          </a:xfrm>
          <a:prstGeom prst="line">
            <a:avLst/>
          </a:prstGeom>
          <a:ln w="12700" cmpd="sng">
            <a:solidFill>
              <a:schemeClr val="tx1">
                <a:lumMod val="25000"/>
                <a:lumOff val="7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27146A4F-6A3F-EF4B-929E-5836F6BDE5E3}"/>
              </a:ext>
            </a:extLst>
          </p:cNvPr>
          <p:cNvSpPr/>
          <p:nvPr/>
        </p:nvSpPr>
        <p:spPr>
          <a:xfrm>
            <a:off x="624418" y="1854282"/>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1</a:t>
            </a:r>
          </a:p>
        </p:txBody>
      </p:sp>
      <p:sp>
        <p:nvSpPr>
          <p:cNvPr id="26" name="Rectangle 25">
            <a:extLst>
              <a:ext uri="{FF2B5EF4-FFF2-40B4-BE49-F238E27FC236}">
                <a16:creationId xmlns:a16="http://schemas.microsoft.com/office/drawing/2014/main" id="{539E3358-3387-0344-A4E5-7F543009BFF7}"/>
              </a:ext>
            </a:extLst>
          </p:cNvPr>
          <p:cNvSpPr/>
          <p:nvPr/>
        </p:nvSpPr>
        <p:spPr>
          <a:xfrm>
            <a:off x="624418" y="2491846"/>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2</a:t>
            </a:r>
          </a:p>
        </p:txBody>
      </p:sp>
      <p:sp>
        <p:nvSpPr>
          <p:cNvPr id="27" name="Rectangle 26">
            <a:extLst>
              <a:ext uri="{FF2B5EF4-FFF2-40B4-BE49-F238E27FC236}">
                <a16:creationId xmlns:a16="http://schemas.microsoft.com/office/drawing/2014/main" id="{C386C688-264C-8644-BF91-47516BE962DC}"/>
              </a:ext>
            </a:extLst>
          </p:cNvPr>
          <p:cNvSpPr/>
          <p:nvPr/>
        </p:nvSpPr>
        <p:spPr>
          <a:xfrm>
            <a:off x="624418" y="3129408"/>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3</a:t>
            </a:r>
          </a:p>
        </p:txBody>
      </p:sp>
      <p:sp>
        <p:nvSpPr>
          <p:cNvPr id="28" name="Rectangle 27">
            <a:extLst>
              <a:ext uri="{FF2B5EF4-FFF2-40B4-BE49-F238E27FC236}">
                <a16:creationId xmlns:a16="http://schemas.microsoft.com/office/drawing/2014/main" id="{DDA01238-AB3B-E34F-9AEA-F4E521E46353}"/>
              </a:ext>
            </a:extLst>
          </p:cNvPr>
          <p:cNvSpPr/>
          <p:nvPr/>
        </p:nvSpPr>
        <p:spPr>
          <a:xfrm>
            <a:off x="624418" y="3766972"/>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4</a:t>
            </a:r>
          </a:p>
        </p:txBody>
      </p:sp>
      <p:sp>
        <p:nvSpPr>
          <p:cNvPr id="29" name="Rectangle 28">
            <a:extLst>
              <a:ext uri="{FF2B5EF4-FFF2-40B4-BE49-F238E27FC236}">
                <a16:creationId xmlns:a16="http://schemas.microsoft.com/office/drawing/2014/main" id="{3964A093-D04E-9548-A592-9ADBD095FB82}"/>
              </a:ext>
            </a:extLst>
          </p:cNvPr>
          <p:cNvSpPr/>
          <p:nvPr/>
        </p:nvSpPr>
        <p:spPr>
          <a:xfrm>
            <a:off x="624418" y="4426906"/>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5</a:t>
            </a:r>
          </a:p>
        </p:txBody>
      </p:sp>
      <p:sp>
        <p:nvSpPr>
          <p:cNvPr id="30" name="Rectangle 29">
            <a:extLst>
              <a:ext uri="{FF2B5EF4-FFF2-40B4-BE49-F238E27FC236}">
                <a16:creationId xmlns:a16="http://schemas.microsoft.com/office/drawing/2014/main" id="{37FAEEF9-51BD-7547-9D28-C4D1709E8B36}"/>
              </a:ext>
            </a:extLst>
          </p:cNvPr>
          <p:cNvSpPr/>
          <p:nvPr/>
        </p:nvSpPr>
        <p:spPr>
          <a:xfrm>
            <a:off x="624418" y="5075655"/>
            <a:ext cx="575431" cy="519429"/>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6</a:t>
            </a:r>
          </a:p>
        </p:txBody>
      </p:sp>
      <p:sp>
        <p:nvSpPr>
          <p:cNvPr id="31" name="Rectangle 30">
            <a:extLst>
              <a:ext uri="{FF2B5EF4-FFF2-40B4-BE49-F238E27FC236}">
                <a16:creationId xmlns:a16="http://schemas.microsoft.com/office/drawing/2014/main" id="{9B5306E0-61DD-104F-93DD-9C840B7CDCA6}"/>
              </a:ext>
            </a:extLst>
          </p:cNvPr>
          <p:cNvSpPr/>
          <p:nvPr/>
        </p:nvSpPr>
        <p:spPr>
          <a:xfrm>
            <a:off x="624418" y="5713218"/>
            <a:ext cx="575431" cy="51942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t>7</a:t>
            </a:r>
          </a:p>
        </p:txBody>
      </p:sp>
    </p:spTree>
    <p:extLst>
      <p:ext uri="{BB962C8B-B14F-4D97-AF65-F5344CB8AC3E}">
        <p14:creationId xmlns:p14="http://schemas.microsoft.com/office/powerpoint/2010/main" val="2149971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37086925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16179153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18116443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Key Messaging - Large Photo">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0"/>
            <a:ext cx="12192000" cy="6858000"/>
          </a:xfrm>
          <a:solidFill>
            <a:schemeClr val="bg1">
              <a:lumMod val="95000"/>
            </a:schemeClr>
          </a:solidFill>
        </p:spPr>
        <p:txBody>
          <a:bodyPr/>
          <a:lstStyle>
            <a:lvl1pPr marL="0" indent="0" algn="ctr">
              <a:buNone/>
              <a:defRPr baseline="0"/>
            </a:lvl1pPr>
          </a:lstStyle>
          <a:p>
            <a:r>
              <a:rPr lang="en-US"/>
              <a:t>Insert a large image here</a:t>
            </a:r>
          </a:p>
        </p:txBody>
      </p:sp>
      <p:sp>
        <p:nvSpPr>
          <p:cNvPr id="6" name="Text Placeholder 5"/>
          <p:cNvSpPr>
            <a:spLocks noGrp="1"/>
          </p:cNvSpPr>
          <p:nvPr>
            <p:ph type="body" sz="quarter" idx="11" hasCustomPrompt="1"/>
          </p:nvPr>
        </p:nvSpPr>
        <p:spPr>
          <a:xfrm>
            <a:off x="-1" y="2120900"/>
            <a:ext cx="7421039" cy="838200"/>
          </a:xfrm>
          <a:solidFill>
            <a:srgbClr val="000000">
              <a:alpha val="75000"/>
            </a:srgbClr>
          </a:solidFill>
        </p:spPr>
        <p:txBody>
          <a:bodyPr wrap="none" lIns="457200" tIns="0" rIns="457200" bIns="91440" anchor="ctr" anchorCtr="0">
            <a:noAutofit/>
          </a:bodyPr>
          <a:lstStyle>
            <a:lvl1pPr marL="0" indent="0">
              <a:buNone/>
              <a:defRPr sz="4800" baseline="0">
                <a:solidFill>
                  <a:schemeClr val="bg1"/>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a:t>Key Messaging Slide One</a:t>
            </a:r>
          </a:p>
        </p:txBody>
      </p:sp>
      <p:sp>
        <p:nvSpPr>
          <p:cNvPr id="7" name="Text Placeholder 5"/>
          <p:cNvSpPr>
            <a:spLocks noGrp="1"/>
          </p:cNvSpPr>
          <p:nvPr>
            <p:ph type="body" sz="quarter" idx="12" hasCustomPrompt="1"/>
          </p:nvPr>
        </p:nvSpPr>
        <p:spPr>
          <a:xfrm>
            <a:off x="0" y="3042217"/>
            <a:ext cx="4997165" cy="838200"/>
          </a:xfrm>
          <a:solidFill>
            <a:srgbClr val="000000">
              <a:alpha val="75000"/>
            </a:srgbClr>
          </a:solidFill>
        </p:spPr>
        <p:txBody>
          <a:bodyPr wrap="none" lIns="457200" tIns="0" rIns="457200" bIns="91440" anchor="ctr" anchorCtr="0">
            <a:noAutofit/>
          </a:bodyPr>
          <a:lstStyle>
            <a:lvl1pPr marL="0" indent="0">
              <a:buNone/>
              <a:defRPr sz="4800" baseline="0">
                <a:solidFill>
                  <a:schemeClr val="bg1"/>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a:t>Transition Slide</a:t>
            </a:r>
          </a:p>
        </p:txBody>
      </p:sp>
    </p:spTree>
    <p:extLst>
      <p:ext uri="{BB962C8B-B14F-4D97-AF65-F5344CB8AC3E}">
        <p14:creationId xmlns:p14="http://schemas.microsoft.com/office/powerpoint/2010/main" val="22931276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Data Slide - Char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1" y="0"/>
            <a:ext cx="4279652" cy="2265941"/>
          </a:xfrm>
        </p:spPr>
        <p:txBody>
          <a:bodyPr/>
          <a:lstStyle/>
          <a:p>
            <a:r>
              <a:rPr lang="en-US" dirty="0"/>
              <a:t>Data Slide: </a:t>
            </a:r>
            <a:br>
              <a:rPr lang="en-US" dirty="0"/>
            </a:br>
            <a:r>
              <a:rPr lang="en-US" dirty="0"/>
              <a:t>Keep Title Concise</a:t>
            </a:r>
          </a:p>
        </p:txBody>
      </p:sp>
      <p:sp>
        <p:nvSpPr>
          <p:cNvPr id="4" name="Text Placeholder 3"/>
          <p:cNvSpPr>
            <a:spLocks noGrp="1"/>
          </p:cNvSpPr>
          <p:nvPr>
            <p:ph type="body" sz="quarter" idx="10" hasCustomPrompt="1"/>
          </p:nvPr>
        </p:nvSpPr>
        <p:spPr>
          <a:xfrm>
            <a:off x="5437114" y="556685"/>
            <a:ext cx="6359071" cy="1709257"/>
          </a:xfrm>
        </p:spPr>
        <p:txBody>
          <a:bodyPr lIns="0" tIns="0" rIns="0" bIns="0" anchor="ctr" anchorCtr="0">
            <a:noAutofit/>
          </a:bodyPr>
          <a:lstStyle>
            <a:lvl1pPr marL="0" indent="0">
              <a:buNone/>
              <a:defRPr sz="2667"/>
            </a:lvl1pPr>
          </a:lstStyle>
          <a:p>
            <a:pPr lvl="0"/>
            <a:r>
              <a:rPr lang="en-US" dirty="0"/>
              <a:t>Summary or description text about the slide, charts, data go here.</a:t>
            </a:r>
          </a:p>
        </p:txBody>
      </p:sp>
      <p:sp>
        <p:nvSpPr>
          <p:cNvPr id="5" name="Chart Placeholder 6"/>
          <p:cNvSpPr>
            <a:spLocks noGrp="1"/>
          </p:cNvSpPr>
          <p:nvPr>
            <p:ph type="chart" sz="quarter" idx="11" hasCustomPrompt="1"/>
          </p:nvPr>
        </p:nvSpPr>
        <p:spPr>
          <a:xfrm>
            <a:off x="624418" y="2774774"/>
            <a:ext cx="2511385" cy="1914812"/>
          </a:xfrm>
          <a:prstGeom prst="rect">
            <a:avLst/>
          </a:prstGeom>
        </p:spPr>
        <p:txBody>
          <a:bodyPr vert="horz"/>
          <a:lstStyle>
            <a:lvl1pPr marL="0" indent="0">
              <a:buNone/>
              <a:defRPr sz="1600"/>
            </a:lvl1pPr>
          </a:lstStyle>
          <a:p>
            <a:r>
              <a:rPr lang="en-US"/>
              <a:t>Insert Chart</a:t>
            </a:r>
          </a:p>
        </p:txBody>
      </p:sp>
      <p:sp>
        <p:nvSpPr>
          <p:cNvPr id="10" name="Chart Placeholder 6"/>
          <p:cNvSpPr>
            <a:spLocks noGrp="1"/>
          </p:cNvSpPr>
          <p:nvPr>
            <p:ph type="chart" sz="quarter" idx="12" hasCustomPrompt="1"/>
          </p:nvPr>
        </p:nvSpPr>
        <p:spPr>
          <a:xfrm>
            <a:off x="9284800" y="2774774"/>
            <a:ext cx="2511385" cy="1914812"/>
          </a:xfrm>
          <a:prstGeom prst="rect">
            <a:avLst/>
          </a:prstGeom>
        </p:spPr>
        <p:txBody>
          <a:bodyPr vert="horz"/>
          <a:lstStyle>
            <a:lvl1pPr marL="0" indent="0">
              <a:buNone/>
              <a:defRPr sz="1600"/>
            </a:lvl1pPr>
          </a:lstStyle>
          <a:p>
            <a:r>
              <a:rPr lang="en-US"/>
              <a:t>Insert Chart</a:t>
            </a:r>
          </a:p>
        </p:txBody>
      </p:sp>
      <p:sp>
        <p:nvSpPr>
          <p:cNvPr id="11" name="Chart Placeholder 6"/>
          <p:cNvSpPr>
            <a:spLocks noGrp="1"/>
          </p:cNvSpPr>
          <p:nvPr>
            <p:ph type="chart" sz="quarter" idx="13" hasCustomPrompt="1"/>
          </p:nvPr>
        </p:nvSpPr>
        <p:spPr>
          <a:xfrm>
            <a:off x="6354569" y="2774774"/>
            <a:ext cx="2511385" cy="1914812"/>
          </a:xfrm>
          <a:prstGeom prst="rect">
            <a:avLst/>
          </a:prstGeom>
        </p:spPr>
        <p:txBody>
          <a:bodyPr vert="horz"/>
          <a:lstStyle>
            <a:lvl1pPr marL="0" indent="0">
              <a:buNone/>
              <a:defRPr sz="1600"/>
            </a:lvl1pPr>
          </a:lstStyle>
          <a:p>
            <a:r>
              <a:rPr lang="en-US"/>
              <a:t>Insert Chart</a:t>
            </a:r>
          </a:p>
        </p:txBody>
      </p:sp>
      <p:sp>
        <p:nvSpPr>
          <p:cNvPr id="12" name="Chart Placeholder 6"/>
          <p:cNvSpPr>
            <a:spLocks noGrp="1"/>
          </p:cNvSpPr>
          <p:nvPr>
            <p:ph type="chart" sz="quarter" idx="14" hasCustomPrompt="1"/>
          </p:nvPr>
        </p:nvSpPr>
        <p:spPr>
          <a:xfrm>
            <a:off x="3490746" y="2774774"/>
            <a:ext cx="2511385" cy="1914812"/>
          </a:xfrm>
          <a:prstGeom prst="rect">
            <a:avLst/>
          </a:prstGeom>
        </p:spPr>
        <p:txBody>
          <a:bodyPr vert="horz"/>
          <a:lstStyle>
            <a:lvl1pPr marL="0" indent="0">
              <a:buNone/>
              <a:defRPr sz="1600"/>
            </a:lvl1pPr>
          </a:lstStyle>
          <a:p>
            <a:r>
              <a:rPr lang="en-US"/>
              <a:t>Insert Chart</a:t>
            </a:r>
          </a:p>
        </p:txBody>
      </p:sp>
      <p:sp>
        <p:nvSpPr>
          <p:cNvPr id="14" name="Text Placeholder 13"/>
          <p:cNvSpPr>
            <a:spLocks noGrp="1"/>
          </p:cNvSpPr>
          <p:nvPr>
            <p:ph type="body" sz="quarter" idx="15" hasCustomPrompt="1"/>
          </p:nvPr>
        </p:nvSpPr>
        <p:spPr>
          <a:xfrm>
            <a:off x="624417" y="4798484"/>
            <a:ext cx="2510367" cy="355600"/>
          </a:xfrm>
        </p:spPr>
        <p:txBody>
          <a:bodyPr lIns="0" tIns="0" rIns="0" bIns="0">
            <a:noAutofit/>
          </a:bodyPr>
          <a:lstStyle>
            <a:lvl1pPr marL="0" indent="0" algn="ctr">
              <a:buNone/>
              <a:defRPr sz="2400" baseline="0"/>
            </a:lvl1pPr>
            <a:lvl2pPr>
              <a:defRPr sz="1867"/>
            </a:lvl2pPr>
            <a:lvl3pPr>
              <a:defRPr sz="1867"/>
            </a:lvl3pPr>
            <a:lvl4pPr>
              <a:defRPr sz="1867"/>
            </a:lvl4pPr>
            <a:lvl5pPr>
              <a:defRPr sz="1867"/>
            </a:lvl5pPr>
          </a:lstStyle>
          <a:p>
            <a:pPr lvl="0"/>
            <a:r>
              <a:rPr lang="en-US"/>
              <a:t>Chart Description</a:t>
            </a:r>
          </a:p>
        </p:txBody>
      </p:sp>
      <p:sp>
        <p:nvSpPr>
          <p:cNvPr id="15" name="Text Placeholder 13"/>
          <p:cNvSpPr>
            <a:spLocks noGrp="1"/>
          </p:cNvSpPr>
          <p:nvPr>
            <p:ph type="body" sz="quarter" idx="16" hasCustomPrompt="1"/>
          </p:nvPr>
        </p:nvSpPr>
        <p:spPr>
          <a:xfrm>
            <a:off x="3491765" y="4798484"/>
            <a:ext cx="2510367" cy="355600"/>
          </a:xfrm>
        </p:spPr>
        <p:txBody>
          <a:bodyPr lIns="0" tIns="0" rIns="0" bIns="0">
            <a:noAutofit/>
          </a:bodyPr>
          <a:lstStyle>
            <a:lvl1pPr marL="0" indent="0" algn="ctr">
              <a:buNone/>
              <a:defRPr sz="2400" baseline="0"/>
            </a:lvl1pPr>
            <a:lvl2pPr>
              <a:defRPr sz="1867"/>
            </a:lvl2pPr>
            <a:lvl3pPr>
              <a:defRPr sz="1867"/>
            </a:lvl3pPr>
            <a:lvl4pPr>
              <a:defRPr sz="1867"/>
            </a:lvl4pPr>
            <a:lvl5pPr>
              <a:defRPr sz="1867"/>
            </a:lvl5pPr>
          </a:lstStyle>
          <a:p>
            <a:pPr lvl="0"/>
            <a:r>
              <a:rPr lang="en-US"/>
              <a:t>Chart Description</a:t>
            </a:r>
          </a:p>
        </p:txBody>
      </p:sp>
      <p:sp>
        <p:nvSpPr>
          <p:cNvPr id="16" name="Text Placeholder 13"/>
          <p:cNvSpPr>
            <a:spLocks noGrp="1"/>
          </p:cNvSpPr>
          <p:nvPr>
            <p:ph type="body" sz="quarter" idx="17" hasCustomPrompt="1"/>
          </p:nvPr>
        </p:nvSpPr>
        <p:spPr>
          <a:xfrm>
            <a:off x="6355587" y="4798484"/>
            <a:ext cx="2510367" cy="355600"/>
          </a:xfrm>
        </p:spPr>
        <p:txBody>
          <a:bodyPr lIns="0" tIns="0" rIns="0" bIns="0">
            <a:noAutofit/>
          </a:bodyPr>
          <a:lstStyle>
            <a:lvl1pPr marL="0" indent="0" algn="ctr">
              <a:buNone/>
              <a:defRPr sz="2400" baseline="0"/>
            </a:lvl1pPr>
            <a:lvl2pPr>
              <a:defRPr sz="1867"/>
            </a:lvl2pPr>
            <a:lvl3pPr>
              <a:defRPr sz="1867"/>
            </a:lvl3pPr>
            <a:lvl4pPr>
              <a:defRPr sz="1867"/>
            </a:lvl4pPr>
            <a:lvl5pPr>
              <a:defRPr sz="1867"/>
            </a:lvl5pPr>
          </a:lstStyle>
          <a:p>
            <a:pPr lvl="0"/>
            <a:r>
              <a:rPr lang="en-US"/>
              <a:t>Chart Description</a:t>
            </a:r>
          </a:p>
        </p:txBody>
      </p:sp>
      <p:sp>
        <p:nvSpPr>
          <p:cNvPr id="17" name="Text Placeholder 13"/>
          <p:cNvSpPr>
            <a:spLocks noGrp="1"/>
          </p:cNvSpPr>
          <p:nvPr>
            <p:ph type="body" sz="quarter" idx="18" hasCustomPrompt="1"/>
          </p:nvPr>
        </p:nvSpPr>
        <p:spPr>
          <a:xfrm>
            <a:off x="9284799" y="4798484"/>
            <a:ext cx="2510367" cy="355600"/>
          </a:xfrm>
        </p:spPr>
        <p:txBody>
          <a:bodyPr lIns="0" tIns="0" rIns="0" bIns="0">
            <a:noAutofit/>
          </a:bodyPr>
          <a:lstStyle>
            <a:lvl1pPr marL="0" indent="0" algn="ctr">
              <a:buNone/>
              <a:defRPr sz="2400" baseline="0"/>
            </a:lvl1pPr>
            <a:lvl2pPr>
              <a:defRPr sz="1867"/>
            </a:lvl2pPr>
            <a:lvl3pPr>
              <a:defRPr sz="1867"/>
            </a:lvl3pPr>
            <a:lvl4pPr>
              <a:defRPr sz="1867"/>
            </a:lvl4pPr>
            <a:lvl5pPr>
              <a:defRPr sz="1867"/>
            </a:lvl5pPr>
          </a:lstStyle>
          <a:p>
            <a:pPr lvl="0"/>
            <a:r>
              <a:rPr lang="en-US"/>
              <a:t>Chart Description</a:t>
            </a:r>
          </a:p>
        </p:txBody>
      </p:sp>
      <p:sp>
        <p:nvSpPr>
          <p:cNvPr id="18" name="Text Placeholder 13"/>
          <p:cNvSpPr>
            <a:spLocks noGrp="1"/>
          </p:cNvSpPr>
          <p:nvPr>
            <p:ph type="body" sz="quarter" idx="19" hasCustomPrompt="1"/>
          </p:nvPr>
        </p:nvSpPr>
        <p:spPr>
          <a:xfrm>
            <a:off x="624417" y="6233413"/>
            <a:ext cx="2510367" cy="273596"/>
          </a:xfrm>
        </p:spPr>
        <p:txBody>
          <a:bodyPr lIns="0" tIns="0" rIns="0" bIns="0">
            <a:noAutofit/>
          </a:bodyPr>
          <a:lstStyle>
            <a:lvl1pPr marL="0" indent="0" algn="l">
              <a:buNone/>
              <a:defRPr sz="1333" baseline="0"/>
            </a:lvl1pPr>
            <a:lvl2pPr>
              <a:defRPr sz="1867"/>
            </a:lvl2pPr>
            <a:lvl3pPr>
              <a:defRPr sz="1867"/>
            </a:lvl3pPr>
            <a:lvl4pPr>
              <a:defRPr sz="1867"/>
            </a:lvl4pPr>
            <a:lvl5pPr>
              <a:defRPr sz="1867"/>
            </a:lvl5pPr>
          </a:lstStyle>
          <a:p>
            <a:pPr lvl="0"/>
            <a:r>
              <a:rPr lang="en-US"/>
              <a:t>Data citation</a:t>
            </a:r>
          </a:p>
        </p:txBody>
      </p:sp>
      <p:sp>
        <p:nvSpPr>
          <p:cNvPr id="19" name="TextBox 18"/>
          <p:cNvSpPr txBox="1"/>
          <p:nvPr/>
        </p:nvSpPr>
        <p:spPr>
          <a:xfrm>
            <a:off x="8948928"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dirty="0"/>
              <a:t>NREL</a:t>
            </a:r>
            <a:r>
              <a:rPr lang="en-US" sz="1067" baseline="0" dirty="0"/>
              <a:t>    </a:t>
            </a:r>
            <a:r>
              <a:rPr lang="en-US" sz="1067" dirty="0"/>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dirty="0"/>
          </a:p>
        </p:txBody>
      </p:sp>
    </p:spTree>
    <p:extLst>
      <p:ext uri="{BB962C8B-B14F-4D97-AF65-F5344CB8AC3E}">
        <p14:creationId xmlns:p14="http://schemas.microsoft.com/office/powerpoint/2010/main" val="25133348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Slide - Infographic Large Photo">
    <p:spTree>
      <p:nvGrpSpPr>
        <p:cNvPr id="1" name=""/>
        <p:cNvGrpSpPr/>
        <p:nvPr/>
      </p:nvGrpSpPr>
      <p:grpSpPr>
        <a:xfrm>
          <a:off x="0" y="0"/>
          <a:ext cx="0" cy="0"/>
          <a:chOff x="0" y="0"/>
          <a:chExt cx="0" cy="0"/>
        </a:xfrm>
      </p:grpSpPr>
      <p:sp>
        <p:nvSpPr>
          <p:cNvPr id="29" name="Picture Placeholder 28"/>
          <p:cNvSpPr>
            <a:spLocks noGrp="1"/>
          </p:cNvSpPr>
          <p:nvPr>
            <p:ph type="pic" sz="quarter" idx="49" hasCustomPrompt="1"/>
          </p:nvPr>
        </p:nvSpPr>
        <p:spPr>
          <a:xfrm>
            <a:off x="0" y="0"/>
            <a:ext cx="12192000" cy="6858000"/>
          </a:xfrm>
        </p:spPr>
        <p:txBody>
          <a:bodyPr>
            <a:normAutofit/>
          </a:bodyPr>
          <a:lstStyle>
            <a:lvl1pPr marL="0" indent="0" algn="r">
              <a:buNone/>
              <a:defRPr sz="2400"/>
            </a:lvl1pPr>
          </a:lstStyle>
          <a:p>
            <a:r>
              <a:rPr lang="en-US"/>
              <a:t>Insert a large image here</a:t>
            </a:r>
          </a:p>
        </p:txBody>
      </p:sp>
      <p:sp>
        <p:nvSpPr>
          <p:cNvPr id="16" name="Text Placeholder 6"/>
          <p:cNvSpPr>
            <a:spLocks noGrp="1"/>
          </p:cNvSpPr>
          <p:nvPr>
            <p:ph type="body" sz="quarter" idx="40"/>
          </p:nvPr>
        </p:nvSpPr>
        <p:spPr>
          <a:xfrm>
            <a:off x="0" y="3414950"/>
            <a:ext cx="12192000" cy="2644161"/>
          </a:xfrm>
          <a:prstGeom prst="rect">
            <a:avLst/>
          </a:prstGeom>
          <a:solidFill>
            <a:schemeClr val="bg1">
              <a:lumMod val="95000"/>
              <a:alpha val="85000"/>
            </a:schemeClr>
          </a:solidFill>
        </p:spPr>
        <p:txBody>
          <a:bodyPr vert="horz"/>
          <a:lstStyle>
            <a:lvl1pPr marL="0" indent="0" algn="ctr">
              <a:buNone/>
              <a:defRPr sz="133">
                <a:solidFill>
                  <a:srgbClr val="333333"/>
                </a:solidFill>
              </a:defRPr>
            </a:lvl1pPr>
          </a:lstStyle>
          <a:p>
            <a:pPr lvl="0"/>
            <a:r>
              <a:rPr lang="en-US"/>
              <a:t>Click to edit Master text styles</a:t>
            </a:r>
          </a:p>
        </p:txBody>
      </p:sp>
      <p:sp>
        <p:nvSpPr>
          <p:cNvPr id="17" name="Text Placeholder 3"/>
          <p:cNvSpPr>
            <a:spLocks noGrp="1"/>
          </p:cNvSpPr>
          <p:nvPr>
            <p:ph type="body" sz="quarter" idx="18" hasCustomPrompt="1"/>
          </p:nvPr>
        </p:nvSpPr>
        <p:spPr>
          <a:xfrm>
            <a:off x="624417" y="5057513"/>
            <a:ext cx="1782233" cy="760891"/>
          </a:xfrm>
          <a:prstGeom prst="rect">
            <a:avLst/>
          </a:prstGeom>
          <a:ln>
            <a:noFill/>
          </a:ln>
        </p:spPr>
        <p:txBody>
          <a:bodyPr vert="horz" lIns="0" tIns="0" rIns="0" bIns="0"/>
          <a:lstStyle>
            <a:lvl1pPr marL="0" indent="0" algn="ctr">
              <a:buNone/>
              <a:defRPr sz="1600" baseline="0">
                <a:solidFill>
                  <a:schemeClr val="tx1"/>
                </a:solidFill>
              </a:defRPr>
            </a:lvl1pPr>
            <a:lvl2pPr marL="609585" indent="0">
              <a:buNone/>
              <a:defRPr sz="2133"/>
            </a:lvl2pPr>
            <a:lvl3pPr marL="1219170" indent="0">
              <a:buNone/>
              <a:defRPr sz="2133"/>
            </a:lvl3pPr>
            <a:lvl4pPr marL="1828754" indent="0">
              <a:buNone/>
              <a:defRPr sz="2133"/>
            </a:lvl4pPr>
            <a:lvl5pPr marL="2438339" indent="0">
              <a:buNone/>
              <a:defRPr sz="2133"/>
            </a:lvl5pPr>
          </a:lstStyle>
          <a:p>
            <a:pPr lvl="0"/>
            <a:r>
              <a:rPr lang="en-US"/>
              <a:t>Infographic information goes here</a:t>
            </a:r>
          </a:p>
        </p:txBody>
      </p:sp>
      <p:sp>
        <p:nvSpPr>
          <p:cNvPr id="18" name="Text Placeholder 17"/>
          <p:cNvSpPr>
            <a:spLocks noGrp="1"/>
          </p:cNvSpPr>
          <p:nvPr>
            <p:ph type="body" sz="quarter" idx="19" hasCustomPrompt="1"/>
          </p:nvPr>
        </p:nvSpPr>
        <p:spPr>
          <a:xfrm>
            <a:off x="624418" y="4519809"/>
            <a:ext cx="1782233" cy="435380"/>
          </a:xfrm>
          <a:prstGeom prst="rect">
            <a:avLst/>
          </a:prstGeom>
        </p:spPr>
        <p:txBody>
          <a:bodyPr vert="horz" lIns="0" tIns="0" rIns="0" bIns="0">
            <a:normAutofit/>
          </a:bodyPr>
          <a:lstStyle>
            <a:lvl1pPr marL="0" indent="0" algn="ctr">
              <a:buNone/>
              <a:defRPr sz="2400" baseline="0">
                <a:solidFill>
                  <a:schemeClr val="tx1"/>
                </a:solidFill>
              </a:defRPr>
            </a:lvl1pPr>
            <a:lvl2pPr marL="609585" indent="0">
              <a:buNone/>
              <a:defRPr sz="2933">
                <a:solidFill>
                  <a:srgbClr val="8DC63F"/>
                </a:solidFill>
              </a:defRPr>
            </a:lvl2pPr>
            <a:lvl3pPr marL="1219170" indent="0">
              <a:buNone/>
              <a:defRPr sz="2933">
                <a:solidFill>
                  <a:srgbClr val="8DC63F"/>
                </a:solidFill>
              </a:defRPr>
            </a:lvl3pPr>
            <a:lvl4pPr marL="1828754" indent="0">
              <a:buNone/>
              <a:defRPr sz="2933">
                <a:solidFill>
                  <a:srgbClr val="8DC63F"/>
                </a:solidFill>
              </a:defRPr>
            </a:lvl4pPr>
            <a:lvl5pPr marL="2438339" indent="0">
              <a:buNone/>
              <a:defRPr sz="2933">
                <a:solidFill>
                  <a:srgbClr val="8DC63F"/>
                </a:solidFill>
              </a:defRPr>
            </a:lvl5pPr>
          </a:lstStyle>
          <a:p>
            <a:pPr lvl="0"/>
            <a:r>
              <a:rPr lang="en-US"/>
              <a:t>Emphasis Text</a:t>
            </a:r>
          </a:p>
        </p:txBody>
      </p:sp>
      <p:sp>
        <p:nvSpPr>
          <p:cNvPr id="19" name="Text Placeholder 3"/>
          <p:cNvSpPr>
            <a:spLocks noGrp="1"/>
          </p:cNvSpPr>
          <p:nvPr>
            <p:ph type="body" sz="quarter" idx="41" hasCustomPrompt="1"/>
          </p:nvPr>
        </p:nvSpPr>
        <p:spPr>
          <a:xfrm>
            <a:off x="2926493" y="5057513"/>
            <a:ext cx="1782233" cy="760891"/>
          </a:xfrm>
          <a:prstGeom prst="rect">
            <a:avLst/>
          </a:prstGeom>
          <a:ln>
            <a:noFill/>
          </a:ln>
        </p:spPr>
        <p:txBody>
          <a:bodyPr vert="horz" lIns="0" tIns="0" rIns="0" bIns="0"/>
          <a:lstStyle>
            <a:lvl1pPr marL="0" indent="0" algn="ctr">
              <a:buNone/>
              <a:defRPr sz="1600" baseline="0">
                <a:solidFill>
                  <a:schemeClr val="tx1"/>
                </a:solidFill>
              </a:defRPr>
            </a:lvl1pPr>
            <a:lvl2pPr marL="609585" indent="0">
              <a:buNone/>
              <a:defRPr sz="2133"/>
            </a:lvl2pPr>
            <a:lvl3pPr marL="1219170" indent="0">
              <a:buNone/>
              <a:defRPr sz="2133"/>
            </a:lvl3pPr>
            <a:lvl4pPr marL="1828754" indent="0">
              <a:buNone/>
              <a:defRPr sz="2133"/>
            </a:lvl4pPr>
            <a:lvl5pPr marL="2438339" indent="0">
              <a:buNone/>
              <a:defRPr sz="2133"/>
            </a:lvl5pPr>
          </a:lstStyle>
          <a:p>
            <a:pPr lvl="0"/>
            <a:r>
              <a:rPr lang="en-US"/>
              <a:t>Infographic information goes here</a:t>
            </a:r>
          </a:p>
        </p:txBody>
      </p:sp>
      <p:sp>
        <p:nvSpPr>
          <p:cNvPr id="20" name="Text Placeholder 17"/>
          <p:cNvSpPr>
            <a:spLocks noGrp="1"/>
          </p:cNvSpPr>
          <p:nvPr>
            <p:ph type="body" sz="quarter" idx="42" hasCustomPrompt="1"/>
          </p:nvPr>
        </p:nvSpPr>
        <p:spPr>
          <a:xfrm>
            <a:off x="2926494" y="4519809"/>
            <a:ext cx="1782233" cy="435380"/>
          </a:xfrm>
          <a:prstGeom prst="rect">
            <a:avLst/>
          </a:prstGeom>
        </p:spPr>
        <p:txBody>
          <a:bodyPr vert="horz" lIns="0" tIns="0" rIns="0" bIns="0">
            <a:normAutofit/>
          </a:bodyPr>
          <a:lstStyle>
            <a:lvl1pPr marL="0" indent="0" algn="ctr">
              <a:buNone/>
              <a:defRPr sz="2400" baseline="0">
                <a:solidFill>
                  <a:schemeClr val="tx1"/>
                </a:solidFill>
              </a:defRPr>
            </a:lvl1pPr>
            <a:lvl2pPr marL="609585" indent="0">
              <a:buNone/>
              <a:defRPr sz="2933">
                <a:solidFill>
                  <a:srgbClr val="8DC63F"/>
                </a:solidFill>
              </a:defRPr>
            </a:lvl2pPr>
            <a:lvl3pPr marL="1219170" indent="0">
              <a:buNone/>
              <a:defRPr sz="2933">
                <a:solidFill>
                  <a:srgbClr val="8DC63F"/>
                </a:solidFill>
              </a:defRPr>
            </a:lvl3pPr>
            <a:lvl4pPr marL="1828754" indent="0">
              <a:buNone/>
              <a:defRPr sz="2933">
                <a:solidFill>
                  <a:srgbClr val="8DC63F"/>
                </a:solidFill>
              </a:defRPr>
            </a:lvl4pPr>
            <a:lvl5pPr marL="2438339" indent="0">
              <a:buNone/>
              <a:defRPr sz="2933">
                <a:solidFill>
                  <a:srgbClr val="8DC63F"/>
                </a:solidFill>
              </a:defRPr>
            </a:lvl5pPr>
          </a:lstStyle>
          <a:p>
            <a:pPr lvl="0"/>
            <a:r>
              <a:rPr lang="en-US"/>
              <a:t>Emphasis Text</a:t>
            </a:r>
          </a:p>
        </p:txBody>
      </p:sp>
      <p:sp>
        <p:nvSpPr>
          <p:cNvPr id="21" name="Text Placeholder 3"/>
          <p:cNvSpPr>
            <a:spLocks noGrp="1"/>
          </p:cNvSpPr>
          <p:nvPr>
            <p:ph type="body" sz="quarter" idx="43" hasCustomPrompt="1"/>
          </p:nvPr>
        </p:nvSpPr>
        <p:spPr>
          <a:xfrm>
            <a:off x="5241522" y="5057513"/>
            <a:ext cx="1782233" cy="760891"/>
          </a:xfrm>
          <a:prstGeom prst="rect">
            <a:avLst/>
          </a:prstGeom>
          <a:ln>
            <a:noFill/>
          </a:ln>
        </p:spPr>
        <p:txBody>
          <a:bodyPr vert="horz" lIns="0" tIns="0" rIns="0" bIns="0"/>
          <a:lstStyle>
            <a:lvl1pPr marL="0" indent="0" algn="ctr">
              <a:buNone/>
              <a:defRPr sz="1600" baseline="0">
                <a:solidFill>
                  <a:schemeClr val="tx1"/>
                </a:solidFill>
              </a:defRPr>
            </a:lvl1pPr>
            <a:lvl2pPr marL="609585" indent="0">
              <a:buNone/>
              <a:defRPr sz="2133"/>
            </a:lvl2pPr>
            <a:lvl3pPr marL="1219170" indent="0">
              <a:buNone/>
              <a:defRPr sz="2133"/>
            </a:lvl3pPr>
            <a:lvl4pPr marL="1828754" indent="0">
              <a:buNone/>
              <a:defRPr sz="2133"/>
            </a:lvl4pPr>
            <a:lvl5pPr marL="2438339" indent="0">
              <a:buNone/>
              <a:defRPr sz="2133"/>
            </a:lvl5pPr>
          </a:lstStyle>
          <a:p>
            <a:pPr lvl="0"/>
            <a:r>
              <a:rPr lang="en-US"/>
              <a:t>Infographic information goes here</a:t>
            </a:r>
          </a:p>
        </p:txBody>
      </p:sp>
      <p:sp>
        <p:nvSpPr>
          <p:cNvPr id="22" name="Text Placeholder 17"/>
          <p:cNvSpPr>
            <a:spLocks noGrp="1"/>
          </p:cNvSpPr>
          <p:nvPr>
            <p:ph type="body" sz="quarter" idx="44" hasCustomPrompt="1"/>
          </p:nvPr>
        </p:nvSpPr>
        <p:spPr>
          <a:xfrm>
            <a:off x="5241524" y="4519809"/>
            <a:ext cx="1782233" cy="435380"/>
          </a:xfrm>
          <a:prstGeom prst="rect">
            <a:avLst/>
          </a:prstGeom>
        </p:spPr>
        <p:txBody>
          <a:bodyPr vert="horz" lIns="0" tIns="0" rIns="0" bIns="0">
            <a:normAutofit/>
          </a:bodyPr>
          <a:lstStyle>
            <a:lvl1pPr marL="0" indent="0" algn="ctr">
              <a:buNone/>
              <a:defRPr sz="2400" baseline="0">
                <a:solidFill>
                  <a:schemeClr val="tx1"/>
                </a:solidFill>
              </a:defRPr>
            </a:lvl1pPr>
            <a:lvl2pPr marL="609585" indent="0">
              <a:buNone/>
              <a:defRPr sz="2933">
                <a:solidFill>
                  <a:srgbClr val="8DC63F"/>
                </a:solidFill>
              </a:defRPr>
            </a:lvl2pPr>
            <a:lvl3pPr marL="1219170" indent="0">
              <a:buNone/>
              <a:defRPr sz="2933">
                <a:solidFill>
                  <a:srgbClr val="8DC63F"/>
                </a:solidFill>
              </a:defRPr>
            </a:lvl3pPr>
            <a:lvl4pPr marL="1828754" indent="0">
              <a:buNone/>
              <a:defRPr sz="2933">
                <a:solidFill>
                  <a:srgbClr val="8DC63F"/>
                </a:solidFill>
              </a:defRPr>
            </a:lvl4pPr>
            <a:lvl5pPr marL="2438339" indent="0">
              <a:buNone/>
              <a:defRPr sz="2933">
                <a:solidFill>
                  <a:srgbClr val="8DC63F"/>
                </a:solidFill>
              </a:defRPr>
            </a:lvl5pPr>
          </a:lstStyle>
          <a:p>
            <a:pPr lvl="0"/>
            <a:r>
              <a:rPr lang="en-US"/>
              <a:t>Emphasis Text</a:t>
            </a:r>
          </a:p>
        </p:txBody>
      </p:sp>
      <p:sp>
        <p:nvSpPr>
          <p:cNvPr id="23" name="Text Placeholder 3"/>
          <p:cNvSpPr>
            <a:spLocks noGrp="1"/>
          </p:cNvSpPr>
          <p:nvPr>
            <p:ph type="body" sz="quarter" idx="45" hasCustomPrompt="1"/>
          </p:nvPr>
        </p:nvSpPr>
        <p:spPr>
          <a:xfrm>
            <a:off x="7540880" y="5057513"/>
            <a:ext cx="1782233" cy="760891"/>
          </a:xfrm>
          <a:prstGeom prst="rect">
            <a:avLst/>
          </a:prstGeom>
          <a:ln>
            <a:noFill/>
          </a:ln>
        </p:spPr>
        <p:txBody>
          <a:bodyPr vert="horz" lIns="0" tIns="0" rIns="0" bIns="0"/>
          <a:lstStyle>
            <a:lvl1pPr marL="0" indent="0" algn="ctr">
              <a:buNone/>
              <a:defRPr sz="1600" baseline="0">
                <a:solidFill>
                  <a:schemeClr val="tx1"/>
                </a:solidFill>
              </a:defRPr>
            </a:lvl1pPr>
            <a:lvl2pPr marL="609585" indent="0">
              <a:buNone/>
              <a:defRPr sz="2133"/>
            </a:lvl2pPr>
            <a:lvl3pPr marL="1219170" indent="0">
              <a:buNone/>
              <a:defRPr sz="2133"/>
            </a:lvl3pPr>
            <a:lvl4pPr marL="1828754" indent="0">
              <a:buNone/>
              <a:defRPr sz="2133"/>
            </a:lvl4pPr>
            <a:lvl5pPr marL="2438339" indent="0">
              <a:buNone/>
              <a:defRPr sz="2133"/>
            </a:lvl5pPr>
          </a:lstStyle>
          <a:p>
            <a:pPr lvl="0"/>
            <a:r>
              <a:rPr lang="en-US"/>
              <a:t>Infographic information goes here</a:t>
            </a:r>
          </a:p>
        </p:txBody>
      </p:sp>
      <p:sp>
        <p:nvSpPr>
          <p:cNvPr id="24" name="Text Placeholder 17"/>
          <p:cNvSpPr>
            <a:spLocks noGrp="1"/>
          </p:cNvSpPr>
          <p:nvPr>
            <p:ph type="body" sz="quarter" idx="46" hasCustomPrompt="1"/>
          </p:nvPr>
        </p:nvSpPr>
        <p:spPr>
          <a:xfrm>
            <a:off x="7540881" y="4519809"/>
            <a:ext cx="1782233" cy="435380"/>
          </a:xfrm>
          <a:prstGeom prst="rect">
            <a:avLst/>
          </a:prstGeom>
        </p:spPr>
        <p:txBody>
          <a:bodyPr vert="horz" lIns="0" tIns="0" rIns="0" bIns="0">
            <a:normAutofit/>
          </a:bodyPr>
          <a:lstStyle>
            <a:lvl1pPr marL="0" indent="0" algn="ctr">
              <a:buNone/>
              <a:defRPr sz="2400" baseline="0">
                <a:solidFill>
                  <a:schemeClr val="tx1"/>
                </a:solidFill>
              </a:defRPr>
            </a:lvl1pPr>
            <a:lvl2pPr marL="609585" indent="0">
              <a:buNone/>
              <a:defRPr sz="2933">
                <a:solidFill>
                  <a:srgbClr val="8DC63F"/>
                </a:solidFill>
              </a:defRPr>
            </a:lvl2pPr>
            <a:lvl3pPr marL="1219170" indent="0">
              <a:buNone/>
              <a:defRPr sz="2933">
                <a:solidFill>
                  <a:srgbClr val="8DC63F"/>
                </a:solidFill>
              </a:defRPr>
            </a:lvl3pPr>
            <a:lvl4pPr marL="1828754" indent="0">
              <a:buNone/>
              <a:defRPr sz="2933">
                <a:solidFill>
                  <a:srgbClr val="8DC63F"/>
                </a:solidFill>
              </a:defRPr>
            </a:lvl4pPr>
            <a:lvl5pPr marL="2438339" indent="0">
              <a:buNone/>
              <a:defRPr sz="2933">
                <a:solidFill>
                  <a:srgbClr val="8DC63F"/>
                </a:solidFill>
              </a:defRPr>
            </a:lvl5pPr>
          </a:lstStyle>
          <a:p>
            <a:pPr lvl="0"/>
            <a:r>
              <a:rPr lang="en-US"/>
              <a:t>Emphasis Text</a:t>
            </a:r>
          </a:p>
        </p:txBody>
      </p:sp>
      <p:sp>
        <p:nvSpPr>
          <p:cNvPr id="25" name="Text Placeholder 3"/>
          <p:cNvSpPr>
            <a:spLocks noGrp="1"/>
          </p:cNvSpPr>
          <p:nvPr>
            <p:ph type="body" sz="quarter" idx="47" hasCustomPrompt="1"/>
          </p:nvPr>
        </p:nvSpPr>
        <p:spPr>
          <a:xfrm>
            <a:off x="9782136" y="5057513"/>
            <a:ext cx="1782233" cy="760891"/>
          </a:xfrm>
          <a:prstGeom prst="rect">
            <a:avLst/>
          </a:prstGeom>
          <a:ln>
            <a:noFill/>
          </a:ln>
        </p:spPr>
        <p:txBody>
          <a:bodyPr vert="horz" lIns="0" tIns="0" rIns="0" bIns="0"/>
          <a:lstStyle>
            <a:lvl1pPr marL="0" indent="0" algn="ctr">
              <a:buNone/>
              <a:defRPr sz="1600" baseline="0">
                <a:solidFill>
                  <a:schemeClr val="tx1"/>
                </a:solidFill>
              </a:defRPr>
            </a:lvl1pPr>
            <a:lvl2pPr marL="609585" indent="0">
              <a:buNone/>
              <a:defRPr sz="2133"/>
            </a:lvl2pPr>
            <a:lvl3pPr marL="1219170" indent="0">
              <a:buNone/>
              <a:defRPr sz="2133"/>
            </a:lvl3pPr>
            <a:lvl4pPr marL="1828754" indent="0">
              <a:buNone/>
              <a:defRPr sz="2133"/>
            </a:lvl4pPr>
            <a:lvl5pPr marL="2438339" indent="0">
              <a:buNone/>
              <a:defRPr sz="2133"/>
            </a:lvl5pPr>
          </a:lstStyle>
          <a:p>
            <a:pPr lvl="0"/>
            <a:r>
              <a:rPr lang="en-US"/>
              <a:t>Infographic information goes here</a:t>
            </a:r>
          </a:p>
        </p:txBody>
      </p:sp>
      <p:sp>
        <p:nvSpPr>
          <p:cNvPr id="26" name="Text Placeholder 17"/>
          <p:cNvSpPr>
            <a:spLocks noGrp="1"/>
          </p:cNvSpPr>
          <p:nvPr>
            <p:ph type="body" sz="quarter" idx="48" hasCustomPrompt="1"/>
          </p:nvPr>
        </p:nvSpPr>
        <p:spPr>
          <a:xfrm>
            <a:off x="9782137" y="4519809"/>
            <a:ext cx="1782233" cy="435380"/>
          </a:xfrm>
          <a:prstGeom prst="rect">
            <a:avLst/>
          </a:prstGeom>
        </p:spPr>
        <p:txBody>
          <a:bodyPr vert="horz" lIns="0" tIns="0" rIns="0" bIns="0">
            <a:normAutofit/>
          </a:bodyPr>
          <a:lstStyle>
            <a:lvl1pPr marL="0" indent="0" algn="ctr">
              <a:buNone/>
              <a:defRPr sz="2400" baseline="0">
                <a:solidFill>
                  <a:schemeClr val="tx1"/>
                </a:solidFill>
              </a:defRPr>
            </a:lvl1pPr>
            <a:lvl2pPr marL="609585" indent="0">
              <a:buNone/>
              <a:defRPr sz="2933">
                <a:solidFill>
                  <a:srgbClr val="8DC63F"/>
                </a:solidFill>
              </a:defRPr>
            </a:lvl2pPr>
            <a:lvl3pPr marL="1219170" indent="0">
              <a:buNone/>
              <a:defRPr sz="2933">
                <a:solidFill>
                  <a:srgbClr val="8DC63F"/>
                </a:solidFill>
              </a:defRPr>
            </a:lvl3pPr>
            <a:lvl4pPr marL="1828754" indent="0">
              <a:buNone/>
              <a:defRPr sz="2933">
                <a:solidFill>
                  <a:srgbClr val="8DC63F"/>
                </a:solidFill>
              </a:defRPr>
            </a:lvl4pPr>
            <a:lvl5pPr marL="2438339" indent="0">
              <a:buNone/>
              <a:defRPr sz="2933">
                <a:solidFill>
                  <a:srgbClr val="8DC63F"/>
                </a:solidFill>
              </a:defRPr>
            </a:lvl5pPr>
          </a:lstStyle>
          <a:p>
            <a:pPr lvl="0"/>
            <a:r>
              <a:rPr lang="en-US"/>
              <a:t>Emphasis Text</a:t>
            </a:r>
          </a:p>
        </p:txBody>
      </p:sp>
      <p:sp>
        <p:nvSpPr>
          <p:cNvPr id="27" name="TextBox 26"/>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
        <p:nvSpPr>
          <p:cNvPr id="32" name="Title 31"/>
          <p:cNvSpPr>
            <a:spLocks noGrp="1"/>
          </p:cNvSpPr>
          <p:nvPr>
            <p:ph type="title" hasCustomPrompt="1"/>
          </p:nvPr>
        </p:nvSpPr>
        <p:spPr>
          <a:xfrm>
            <a:off x="609600" y="0"/>
            <a:ext cx="4284680" cy="2272344"/>
          </a:xfrm>
        </p:spPr>
        <p:txBody>
          <a:bodyPr/>
          <a:lstStyle/>
          <a:p>
            <a:r>
              <a:rPr lang="en-US"/>
              <a:t>Messaging + Blue Infographic Content</a:t>
            </a:r>
          </a:p>
        </p:txBody>
      </p:sp>
      <p:sp>
        <p:nvSpPr>
          <p:cNvPr id="33" name="Picture Placeholder 24"/>
          <p:cNvSpPr>
            <a:spLocks noGrp="1" noChangeAspect="1"/>
          </p:cNvSpPr>
          <p:nvPr>
            <p:ph type="pic" sz="quarter" idx="50" hasCustomPrompt="1"/>
          </p:nvPr>
        </p:nvSpPr>
        <p:spPr>
          <a:xfrm>
            <a:off x="654244" y="2616060"/>
            <a:ext cx="1722576" cy="1722571"/>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600">
                <a:solidFill>
                  <a:schemeClr val="bg1"/>
                </a:solidFill>
                <a:effectLst/>
              </a:defRPr>
            </a:lvl1pPr>
          </a:lstStyle>
          <a:p>
            <a:r>
              <a:rPr lang="en-US" dirty="0"/>
              <a:t>Insert icon</a:t>
            </a:r>
          </a:p>
        </p:txBody>
      </p:sp>
      <p:sp>
        <p:nvSpPr>
          <p:cNvPr id="35" name="Picture Placeholder 24"/>
          <p:cNvSpPr>
            <a:spLocks noGrp="1" noChangeAspect="1"/>
          </p:cNvSpPr>
          <p:nvPr>
            <p:ph type="pic" sz="quarter" idx="51" hasCustomPrompt="1"/>
          </p:nvPr>
        </p:nvSpPr>
        <p:spPr>
          <a:xfrm>
            <a:off x="2986149" y="2616060"/>
            <a:ext cx="1722576" cy="1722571"/>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600">
                <a:solidFill>
                  <a:schemeClr val="bg1"/>
                </a:solidFill>
                <a:effectLst/>
              </a:defRPr>
            </a:lvl1pPr>
          </a:lstStyle>
          <a:p>
            <a:r>
              <a:rPr lang="en-US"/>
              <a:t>Insert icon</a:t>
            </a:r>
          </a:p>
        </p:txBody>
      </p:sp>
      <p:sp>
        <p:nvSpPr>
          <p:cNvPr id="36" name="Picture Placeholder 24"/>
          <p:cNvSpPr>
            <a:spLocks noGrp="1" noChangeAspect="1"/>
          </p:cNvSpPr>
          <p:nvPr>
            <p:ph type="pic" sz="quarter" idx="52" hasCustomPrompt="1"/>
          </p:nvPr>
        </p:nvSpPr>
        <p:spPr>
          <a:xfrm>
            <a:off x="5234712" y="2616060"/>
            <a:ext cx="1722576" cy="1722571"/>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600">
                <a:solidFill>
                  <a:schemeClr val="bg1"/>
                </a:solidFill>
                <a:effectLst/>
              </a:defRPr>
            </a:lvl1pPr>
          </a:lstStyle>
          <a:p>
            <a:r>
              <a:rPr lang="en-US"/>
              <a:t>Insert icon</a:t>
            </a:r>
          </a:p>
        </p:txBody>
      </p:sp>
      <p:sp>
        <p:nvSpPr>
          <p:cNvPr id="37" name="Picture Placeholder 24"/>
          <p:cNvSpPr>
            <a:spLocks noGrp="1" noChangeAspect="1"/>
          </p:cNvSpPr>
          <p:nvPr>
            <p:ph type="pic" sz="quarter" idx="53" hasCustomPrompt="1"/>
          </p:nvPr>
        </p:nvSpPr>
        <p:spPr>
          <a:xfrm>
            <a:off x="7567584" y="2616060"/>
            <a:ext cx="1722576" cy="1722571"/>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600">
                <a:solidFill>
                  <a:schemeClr val="bg1"/>
                </a:solidFill>
                <a:effectLst/>
              </a:defRPr>
            </a:lvl1pPr>
          </a:lstStyle>
          <a:p>
            <a:r>
              <a:rPr lang="en-US"/>
              <a:t>Insert icon</a:t>
            </a:r>
          </a:p>
        </p:txBody>
      </p:sp>
      <p:sp>
        <p:nvSpPr>
          <p:cNvPr id="38" name="Picture Placeholder 24"/>
          <p:cNvSpPr>
            <a:spLocks noGrp="1" noChangeAspect="1"/>
          </p:cNvSpPr>
          <p:nvPr>
            <p:ph type="pic" sz="quarter" idx="54" hasCustomPrompt="1"/>
          </p:nvPr>
        </p:nvSpPr>
        <p:spPr>
          <a:xfrm>
            <a:off x="9782135" y="2616060"/>
            <a:ext cx="1722576" cy="1722571"/>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600">
                <a:solidFill>
                  <a:schemeClr val="bg1"/>
                </a:solidFill>
                <a:effectLst/>
              </a:defRPr>
            </a:lvl1pPr>
          </a:lstStyle>
          <a:p>
            <a:r>
              <a:rPr lang="en-US"/>
              <a:t>Insert icon</a:t>
            </a:r>
          </a:p>
        </p:txBody>
      </p:sp>
    </p:spTree>
    <p:extLst>
      <p:ext uri="{BB962C8B-B14F-4D97-AF65-F5344CB8AC3E}">
        <p14:creationId xmlns:p14="http://schemas.microsoft.com/office/powerpoint/2010/main" val="37521809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ontent Slide - Infographic Half Photo">
    <p:spTree>
      <p:nvGrpSpPr>
        <p:cNvPr id="1" name=""/>
        <p:cNvGrpSpPr/>
        <p:nvPr/>
      </p:nvGrpSpPr>
      <p:grpSpPr>
        <a:xfrm>
          <a:off x="0" y="0"/>
          <a:ext cx="0" cy="0"/>
          <a:chOff x="0" y="0"/>
          <a:chExt cx="0" cy="0"/>
        </a:xfrm>
      </p:grpSpPr>
      <p:sp>
        <p:nvSpPr>
          <p:cNvPr id="3" name="Picture Placeholder 2"/>
          <p:cNvSpPr>
            <a:spLocks noGrp="1"/>
          </p:cNvSpPr>
          <p:nvPr>
            <p:ph type="pic" sz="quarter" idx="49" hasCustomPrompt="1"/>
          </p:nvPr>
        </p:nvSpPr>
        <p:spPr>
          <a:xfrm>
            <a:off x="0" y="1"/>
            <a:ext cx="12192000" cy="3577167"/>
          </a:xfrm>
          <a:solidFill>
            <a:schemeClr val="bg1">
              <a:lumMod val="85000"/>
            </a:schemeClr>
          </a:solidFill>
        </p:spPr>
        <p:txBody>
          <a:bodyPr>
            <a:normAutofit/>
          </a:bodyPr>
          <a:lstStyle>
            <a:lvl1pPr marL="0" indent="0" algn="r">
              <a:buNone/>
              <a:defRPr sz="2133"/>
            </a:lvl1pPr>
          </a:lstStyle>
          <a:p>
            <a:r>
              <a:rPr lang="en-US" dirty="0"/>
              <a:t>Insert a large image here</a:t>
            </a:r>
          </a:p>
        </p:txBody>
      </p:sp>
      <p:sp>
        <p:nvSpPr>
          <p:cNvPr id="17" name="Text Placeholder 3"/>
          <p:cNvSpPr>
            <a:spLocks noGrp="1"/>
          </p:cNvSpPr>
          <p:nvPr>
            <p:ph type="body" sz="quarter" idx="18" hasCustomPrompt="1"/>
          </p:nvPr>
        </p:nvSpPr>
        <p:spPr>
          <a:xfrm>
            <a:off x="624417" y="5057513"/>
            <a:ext cx="1782233" cy="760891"/>
          </a:xfrm>
          <a:prstGeom prst="rect">
            <a:avLst/>
          </a:prstGeom>
          <a:ln>
            <a:noFill/>
          </a:ln>
        </p:spPr>
        <p:txBody>
          <a:bodyPr vert="horz" lIns="0" tIns="0" rIns="0" bIns="0"/>
          <a:lstStyle>
            <a:lvl1pPr marL="0" indent="0" algn="ctr">
              <a:buNone/>
              <a:defRPr sz="1600" baseline="0">
                <a:solidFill>
                  <a:schemeClr val="tx1"/>
                </a:solidFill>
              </a:defRPr>
            </a:lvl1pPr>
            <a:lvl2pPr marL="609585" indent="0">
              <a:buNone/>
              <a:defRPr sz="2133"/>
            </a:lvl2pPr>
            <a:lvl3pPr marL="1219170" indent="0">
              <a:buNone/>
              <a:defRPr sz="2133"/>
            </a:lvl3pPr>
            <a:lvl4pPr marL="1828754" indent="0">
              <a:buNone/>
              <a:defRPr sz="2133"/>
            </a:lvl4pPr>
            <a:lvl5pPr marL="2438339" indent="0">
              <a:buNone/>
              <a:defRPr sz="2133"/>
            </a:lvl5pPr>
          </a:lstStyle>
          <a:p>
            <a:pPr lvl="0"/>
            <a:r>
              <a:rPr lang="en-US"/>
              <a:t>Infographic information goes here</a:t>
            </a:r>
          </a:p>
        </p:txBody>
      </p:sp>
      <p:sp>
        <p:nvSpPr>
          <p:cNvPr id="18" name="Text Placeholder 17"/>
          <p:cNvSpPr>
            <a:spLocks noGrp="1"/>
          </p:cNvSpPr>
          <p:nvPr>
            <p:ph type="body" sz="quarter" idx="19" hasCustomPrompt="1"/>
          </p:nvPr>
        </p:nvSpPr>
        <p:spPr>
          <a:xfrm>
            <a:off x="624418" y="4519809"/>
            <a:ext cx="1782233" cy="435380"/>
          </a:xfrm>
          <a:prstGeom prst="rect">
            <a:avLst/>
          </a:prstGeom>
        </p:spPr>
        <p:txBody>
          <a:bodyPr vert="horz" lIns="0" tIns="0" rIns="0" bIns="0">
            <a:normAutofit/>
          </a:bodyPr>
          <a:lstStyle>
            <a:lvl1pPr marL="0" indent="0" algn="ctr">
              <a:buNone/>
              <a:defRPr sz="2400" baseline="0">
                <a:solidFill>
                  <a:schemeClr val="tx1"/>
                </a:solidFill>
              </a:defRPr>
            </a:lvl1pPr>
            <a:lvl2pPr marL="609585" indent="0">
              <a:buNone/>
              <a:defRPr sz="2933">
                <a:solidFill>
                  <a:srgbClr val="8DC63F"/>
                </a:solidFill>
              </a:defRPr>
            </a:lvl2pPr>
            <a:lvl3pPr marL="1219170" indent="0">
              <a:buNone/>
              <a:defRPr sz="2933">
                <a:solidFill>
                  <a:srgbClr val="8DC63F"/>
                </a:solidFill>
              </a:defRPr>
            </a:lvl3pPr>
            <a:lvl4pPr marL="1828754" indent="0">
              <a:buNone/>
              <a:defRPr sz="2933">
                <a:solidFill>
                  <a:srgbClr val="8DC63F"/>
                </a:solidFill>
              </a:defRPr>
            </a:lvl4pPr>
            <a:lvl5pPr marL="2438339" indent="0">
              <a:buNone/>
              <a:defRPr sz="2933">
                <a:solidFill>
                  <a:srgbClr val="8DC63F"/>
                </a:solidFill>
              </a:defRPr>
            </a:lvl5pPr>
          </a:lstStyle>
          <a:p>
            <a:pPr lvl="0"/>
            <a:r>
              <a:rPr lang="en-US"/>
              <a:t>Emphasis Text</a:t>
            </a:r>
          </a:p>
        </p:txBody>
      </p:sp>
      <p:sp>
        <p:nvSpPr>
          <p:cNvPr id="19" name="Text Placeholder 3"/>
          <p:cNvSpPr>
            <a:spLocks noGrp="1"/>
          </p:cNvSpPr>
          <p:nvPr>
            <p:ph type="body" sz="quarter" idx="41" hasCustomPrompt="1"/>
          </p:nvPr>
        </p:nvSpPr>
        <p:spPr>
          <a:xfrm>
            <a:off x="2926493" y="5057513"/>
            <a:ext cx="1782233" cy="760891"/>
          </a:xfrm>
          <a:prstGeom prst="rect">
            <a:avLst/>
          </a:prstGeom>
          <a:ln>
            <a:noFill/>
          </a:ln>
        </p:spPr>
        <p:txBody>
          <a:bodyPr vert="horz" lIns="0" tIns="0" rIns="0" bIns="0"/>
          <a:lstStyle>
            <a:lvl1pPr marL="0" indent="0" algn="ctr">
              <a:buNone/>
              <a:defRPr sz="1600" baseline="0">
                <a:solidFill>
                  <a:schemeClr val="tx1"/>
                </a:solidFill>
              </a:defRPr>
            </a:lvl1pPr>
            <a:lvl2pPr marL="609585" indent="0">
              <a:buNone/>
              <a:defRPr sz="2133"/>
            </a:lvl2pPr>
            <a:lvl3pPr marL="1219170" indent="0">
              <a:buNone/>
              <a:defRPr sz="2133"/>
            </a:lvl3pPr>
            <a:lvl4pPr marL="1828754" indent="0">
              <a:buNone/>
              <a:defRPr sz="2133"/>
            </a:lvl4pPr>
            <a:lvl5pPr marL="2438339" indent="0">
              <a:buNone/>
              <a:defRPr sz="2133"/>
            </a:lvl5pPr>
          </a:lstStyle>
          <a:p>
            <a:pPr lvl="0"/>
            <a:r>
              <a:rPr lang="en-US"/>
              <a:t>Infographic information goes here</a:t>
            </a:r>
          </a:p>
        </p:txBody>
      </p:sp>
      <p:sp>
        <p:nvSpPr>
          <p:cNvPr id="20" name="Text Placeholder 17"/>
          <p:cNvSpPr>
            <a:spLocks noGrp="1"/>
          </p:cNvSpPr>
          <p:nvPr>
            <p:ph type="body" sz="quarter" idx="42" hasCustomPrompt="1"/>
          </p:nvPr>
        </p:nvSpPr>
        <p:spPr>
          <a:xfrm>
            <a:off x="2926494" y="4519809"/>
            <a:ext cx="1782233" cy="435380"/>
          </a:xfrm>
          <a:prstGeom prst="rect">
            <a:avLst/>
          </a:prstGeom>
        </p:spPr>
        <p:txBody>
          <a:bodyPr vert="horz" lIns="0" tIns="0" rIns="0" bIns="0">
            <a:normAutofit/>
          </a:bodyPr>
          <a:lstStyle>
            <a:lvl1pPr marL="0" indent="0" algn="ctr">
              <a:buNone/>
              <a:defRPr sz="2400" baseline="0">
                <a:solidFill>
                  <a:schemeClr val="tx1"/>
                </a:solidFill>
              </a:defRPr>
            </a:lvl1pPr>
            <a:lvl2pPr marL="609585" indent="0">
              <a:buNone/>
              <a:defRPr sz="2933">
                <a:solidFill>
                  <a:srgbClr val="8DC63F"/>
                </a:solidFill>
              </a:defRPr>
            </a:lvl2pPr>
            <a:lvl3pPr marL="1219170" indent="0">
              <a:buNone/>
              <a:defRPr sz="2933">
                <a:solidFill>
                  <a:srgbClr val="8DC63F"/>
                </a:solidFill>
              </a:defRPr>
            </a:lvl3pPr>
            <a:lvl4pPr marL="1828754" indent="0">
              <a:buNone/>
              <a:defRPr sz="2933">
                <a:solidFill>
                  <a:srgbClr val="8DC63F"/>
                </a:solidFill>
              </a:defRPr>
            </a:lvl4pPr>
            <a:lvl5pPr marL="2438339" indent="0">
              <a:buNone/>
              <a:defRPr sz="2933">
                <a:solidFill>
                  <a:srgbClr val="8DC63F"/>
                </a:solidFill>
              </a:defRPr>
            </a:lvl5pPr>
          </a:lstStyle>
          <a:p>
            <a:pPr lvl="0"/>
            <a:r>
              <a:rPr lang="en-US"/>
              <a:t>Emphasis Text</a:t>
            </a:r>
          </a:p>
        </p:txBody>
      </p:sp>
      <p:sp>
        <p:nvSpPr>
          <p:cNvPr id="21" name="Text Placeholder 3"/>
          <p:cNvSpPr>
            <a:spLocks noGrp="1"/>
          </p:cNvSpPr>
          <p:nvPr>
            <p:ph type="body" sz="quarter" idx="43" hasCustomPrompt="1"/>
          </p:nvPr>
        </p:nvSpPr>
        <p:spPr>
          <a:xfrm>
            <a:off x="5241522" y="5057513"/>
            <a:ext cx="1782233" cy="760891"/>
          </a:xfrm>
          <a:prstGeom prst="rect">
            <a:avLst/>
          </a:prstGeom>
          <a:ln>
            <a:noFill/>
          </a:ln>
        </p:spPr>
        <p:txBody>
          <a:bodyPr vert="horz" lIns="0" tIns="0" rIns="0" bIns="0"/>
          <a:lstStyle>
            <a:lvl1pPr marL="0" indent="0" algn="ctr">
              <a:buNone/>
              <a:defRPr sz="1600" baseline="0">
                <a:solidFill>
                  <a:schemeClr val="tx1"/>
                </a:solidFill>
              </a:defRPr>
            </a:lvl1pPr>
            <a:lvl2pPr marL="609585" indent="0">
              <a:buNone/>
              <a:defRPr sz="2133"/>
            </a:lvl2pPr>
            <a:lvl3pPr marL="1219170" indent="0">
              <a:buNone/>
              <a:defRPr sz="2133"/>
            </a:lvl3pPr>
            <a:lvl4pPr marL="1828754" indent="0">
              <a:buNone/>
              <a:defRPr sz="2133"/>
            </a:lvl4pPr>
            <a:lvl5pPr marL="2438339" indent="0">
              <a:buNone/>
              <a:defRPr sz="2133"/>
            </a:lvl5pPr>
          </a:lstStyle>
          <a:p>
            <a:pPr lvl="0"/>
            <a:r>
              <a:rPr lang="en-US"/>
              <a:t>Infographic information goes here</a:t>
            </a:r>
          </a:p>
        </p:txBody>
      </p:sp>
      <p:sp>
        <p:nvSpPr>
          <p:cNvPr id="22" name="Text Placeholder 17"/>
          <p:cNvSpPr>
            <a:spLocks noGrp="1"/>
          </p:cNvSpPr>
          <p:nvPr>
            <p:ph type="body" sz="quarter" idx="44" hasCustomPrompt="1"/>
          </p:nvPr>
        </p:nvSpPr>
        <p:spPr>
          <a:xfrm>
            <a:off x="5241524" y="4519809"/>
            <a:ext cx="1782233" cy="435380"/>
          </a:xfrm>
          <a:prstGeom prst="rect">
            <a:avLst/>
          </a:prstGeom>
        </p:spPr>
        <p:txBody>
          <a:bodyPr vert="horz" lIns="0" tIns="0" rIns="0" bIns="0">
            <a:normAutofit/>
          </a:bodyPr>
          <a:lstStyle>
            <a:lvl1pPr marL="0" indent="0" algn="ctr">
              <a:buNone/>
              <a:defRPr sz="2400" baseline="0">
                <a:solidFill>
                  <a:schemeClr val="tx1"/>
                </a:solidFill>
              </a:defRPr>
            </a:lvl1pPr>
            <a:lvl2pPr marL="609585" indent="0">
              <a:buNone/>
              <a:defRPr sz="2933">
                <a:solidFill>
                  <a:srgbClr val="8DC63F"/>
                </a:solidFill>
              </a:defRPr>
            </a:lvl2pPr>
            <a:lvl3pPr marL="1219170" indent="0">
              <a:buNone/>
              <a:defRPr sz="2933">
                <a:solidFill>
                  <a:srgbClr val="8DC63F"/>
                </a:solidFill>
              </a:defRPr>
            </a:lvl3pPr>
            <a:lvl4pPr marL="1828754" indent="0">
              <a:buNone/>
              <a:defRPr sz="2933">
                <a:solidFill>
                  <a:srgbClr val="8DC63F"/>
                </a:solidFill>
              </a:defRPr>
            </a:lvl4pPr>
            <a:lvl5pPr marL="2438339" indent="0">
              <a:buNone/>
              <a:defRPr sz="2933">
                <a:solidFill>
                  <a:srgbClr val="8DC63F"/>
                </a:solidFill>
              </a:defRPr>
            </a:lvl5pPr>
          </a:lstStyle>
          <a:p>
            <a:pPr lvl="0"/>
            <a:r>
              <a:rPr lang="en-US"/>
              <a:t>Emphasis Text</a:t>
            </a:r>
          </a:p>
        </p:txBody>
      </p:sp>
      <p:sp>
        <p:nvSpPr>
          <p:cNvPr id="23" name="Text Placeholder 3"/>
          <p:cNvSpPr>
            <a:spLocks noGrp="1"/>
          </p:cNvSpPr>
          <p:nvPr>
            <p:ph type="body" sz="quarter" idx="45" hasCustomPrompt="1"/>
          </p:nvPr>
        </p:nvSpPr>
        <p:spPr>
          <a:xfrm>
            <a:off x="7540880" y="5057513"/>
            <a:ext cx="1782233" cy="760891"/>
          </a:xfrm>
          <a:prstGeom prst="rect">
            <a:avLst/>
          </a:prstGeom>
          <a:ln>
            <a:noFill/>
          </a:ln>
        </p:spPr>
        <p:txBody>
          <a:bodyPr vert="horz" lIns="0" tIns="0" rIns="0" bIns="0"/>
          <a:lstStyle>
            <a:lvl1pPr marL="0" indent="0" algn="ctr">
              <a:buNone/>
              <a:defRPr sz="1600" baseline="0">
                <a:solidFill>
                  <a:schemeClr val="tx1"/>
                </a:solidFill>
              </a:defRPr>
            </a:lvl1pPr>
            <a:lvl2pPr marL="609585" indent="0">
              <a:buNone/>
              <a:defRPr sz="2133"/>
            </a:lvl2pPr>
            <a:lvl3pPr marL="1219170" indent="0">
              <a:buNone/>
              <a:defRPr sz="2133"/>
            </a:lvl3pPr>
            <a:lvl4pPr marL="1828754" indent="0">
              <a:buNone/>
              <a:defRPr sz="2133"/>
            </a:lvl4pPr>
            <a:lvl5pPr marL="2438339" indent="0">
              <a:buNone/>
              <a:defRPr sz="2133"/>
            </a:lvl5pPr>
          </a:lstStyle>
          <a:p>
            <a:pPr lvl="0"/>
            <a:r>
              <a:rPr lang="en-US"/>
              <a:t>Infographic information goes here</a:t>
            </a:r>
          </a:p>
        </p:txBody>
      </p:sp>
      <p:sp>
        <p:nvSpPr>
          <p:cNvPr id="24" name="Text Placeholder 17"/>
          <p:cNvSpPr>
            <a:spLocks noGrp="1"/>
          </p:cNvSpPr>
          <p:nvPr>
            <p:ph type="body" sz="quarter" idx="46" hasCustomPrompt="1"/>
          </p:nvPr>
        </p:nvSpPr>
        <p:spPr>
          <a:xfrm>
            <a:off x="7540881" y="4519809"/>
            <a:ext cx="1782233" cy="435380"/>
          </a:xfrm>
          <a:prstGeom prst="rect">
            <a:avLst/>
          </a:prstGeom>
        </p:spPr>
        <p:txBody>
          <a:bodyPr vert="horz" lIns="0" tIns="0" rIns="0" bIns="0">
            <a:normAutofit/>
          </a:bodyPr>
          <a:lstStyle>
            <a:lvl1pPr marL="0" indent="0" algn="ctr">
              <a:buNone/>
              <a:defRPr sz="2400" baseline="0">
                <a:solidFill>
                  <a:schemeClr val="tx1"/>
                </a:solidFill>
              </a:defRPr>
            </a:lvl1pPr>
            <a:lvl2pPr marL="609585" indent="0">
              <a:buNone/>
              <a:defRPr sz="2933">
                <a:solidFill>
                  <a:srgbClr val="8DC63F"/>
                </a:solidFill>
              </a:defRPr>
            </a:lvl2pPr>
            <a:lvl3pPr marL="1219170" indent="0">
              <a:buNone/>
              <a:defRPr sz="2933">
                <a:solidFill>
                  <a:srgbClr val="8DC63F"/>
                </a:solidFill>
              </a:defRPr>
            </a:lvl3pPr>
            <a:lvl4pPr marL="1828754" indent="0">
              <a:buNone/>
              <a:defRPr sz="2933">
                <a:solidFill>
                  <a:srgbClr val="8DC63F"/>
                </a:solidFill>
              </a:defRPr>
            </a:lvl4pPr>
            <a:lvl5pPr marL="2438339" indent="0">
              <a:buNone/>
              <a:defRPr sz="2933">
                <a:solidFill>
                  <a:srgbClr val="8DC63F"/>
                </a:solidFill>
              </a:defRPr>
            </a:lvl5pPr>
          </a:lstStyle>
          <a:p>
            <a:pPr lvl="0"/>
            <a:r>
              <a:rPr lang="en-US"/>
              <a:t>Emphasis Text</a:t>
            </a:r>
          </a:p>
        </p:txBody>
      </p:sp>
      <p:sp>
        <p:nvSpPr>
          <p:cNvPr id="25" name="Text Placeholder 3"/>
          <p:cNvSpPr>
            <a:spLocks noGrp="1"/>
          </p:cNvSpPr>
          <p:nvPr>
            <p:ph type="body" sz="quarter" idx="47" hasCustomPrompt="1"/>
          </p:nvPr>
        </p:nvSpPr>
        <p:spPr>
          <a:xfrm>
            <a:off x="9782136" y="5057513"/>
            <a:ext cx="1782233" cy="760891"/>
          </a:xfrm>
          <a:prstGeom prst="rect">
            <a:avLst/>
          </a:prstGeom>
          <a:ln>
            <a:noFill/>
          </a:ln>
        </p:spPr>
        <p:txBody>
          <a:bodyPr vert="horz" lIns="0" tIns="0" rIns="0" bIns="0"/>
          <a:lstStyle>
            <a:lvl1pPr marL="0" indent="0" algn="ctr">
              <a:buNone/>
              <a:defRPr sz="1600" baseline="0">
                <a:solidFill>
                  <a:schemeClr val="tx1"/>
                </a:solidFill>
              </a:defRPr>
            </a:lvl1pPr>
            <a:lvl2pPr marL="609585" indent="0">
              <a:buNone/>
              <a:defRPr sz="2133"/>
            </a:lvl2pPr>
            <a:lvl3pPr marL="1219170" indent="0">
              <a:buNone/>
              <a:defRPr sz="2133"/>
            </a:lvl3pPr>
            <a:lvl4pPr marL="1828754" indent="0">
              <a:buNone/>
              <a:defRPr sz="2133"/>
            </a:lvl4pPr>
            <a:lvl5pPr marL="2438339" indent="0">
              <a:buNone/>
              <a:defRPr sz="2133"/>
            </a:lvl5pPr>
          </a:lstStyle>
          <a:p>
            <a:pPr lvl="0"/>
            <a:r>
              <a:rPr lang="en-US"/>
              <a:t>Infographic information goes here</a:t>
            </a:r>
          </a:p>
        </p:txBody>
      </p:sp>
      <p:sp>
        <p:nvSpPr>
          <p:cNvPr id="26" name="Text Placeholder 17"/>
          <p:cNvSpPr>
            <a:spLocks noGrp="1"/>
          </p:cNvSpPr>
          <p:nvPr>
            <p:ph type="body" sz="quarter" idx="48" hasCustomPrompt="1"/>
          </p:nvPr>
        </p:nvSpPr>
        <p:spPr>
          <a:xfrm>
            <a:off x="9782137" y="4519809"/>
            <a:ext cx="1782233" cy="435380"/>
          </a:xfrm>
          <a:prstGeom prst="rect">
            <a:avLst/>
          </a:prstGeom>
        </p:spPr>
        <p:txBody>
          <a:bodyPr vert="horz" lIns="0" tIns="0" rIns="0" bIns="0">
            <a:normAutofit/>
          </a:bodyPr>
          <a:lstStyle>
            <a:lvl1pPr marL="0" indent="0" algn="ctr">
              <a:buNone/>
              <a:defRPr sz="2400" baseline="0">
                <a:solidFill>
                  <a:schemeClr val="tx1"/>
                </a:solidFill>
              </a:defRPr>
            </a:lvl1pPr>
            <a:lvl2pPr marL="609585" indent="0">
              <a:buNone/>
              <a:defRPr sz="2933">
                <a:solidFill>
                  <a:srgbClr val="8DC63F"/>
                </a:solidFill>
              </a:defRPr>
            </a:lvl2pPr>
            <a:lvl3pPr marL="1219170" indent="0">
              <a:buNone/>
              <a:defRPr sz="2933">
                <a:solidFill>
                  <a:srgbClr val="8DC63F"/>
                </a:solidFill>
              </a:defRPr>
            </a:lvl3pPr>
            <a:lvl4pPr marL="1828754" indent="0">
              <a:buNone/>
              <a:defRPr sz="2933">
                <a:solidFill>
                  <a:srgbClr val="8DC63F"/>
                </a:solidFill>
              </a:defRPr>
            </a:lvl4pPr>
            <a:lvl5pPr marL="2438339" indent="0">
              <a:buNone/>
              <a:defRPr sz="2933">
                <a:solidFill>
                  <a:srgbClr val="8DC63F"/>
                </a:solidFill>
              </a:defRPr>
            </a:lvl5pPr>
          </a:lstStyle>
          <a:p>
            <a:pPr lvl="0"/>
            <a:r>
              <a:rPr lang="en-US"/>
              <a:t>Emphasis Text</a:t>
            </a:r>
          </a:p>
        </p:txBody>
      </p:sp>
      <p:sp>
        <p:nvSpPr>
          <p:cNvPr id="27" name="TextBox 26"/>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
        <p:nvSpPr>
          <p:cNvPr id="28" name="Title 31"/>
          <p:cNvSpPr>
            <a:spLocks noGrp="1"/>
          </p:cNvSpPr>
          <p:nvPr>
            <p:ph type="title" hasCustomPrompt="1"/>
          </p:nvPr>
        </p:nvSpPr>
        <p:spPr>
          <a:xfrm>
            <a:off x="609600" y="0"/>
            <a:ext cx="4284680" cy="2272344"/>
          </a:xfrm>
        </p:spPr>
        <p:txBody>
          <a:bodyPr/>
          <a:lstStyle/>
          <a:p>
            <a:r>
              <a:rPr lang="en-US"/>
              <a:t>Messaging + Blue Infographic Content</a:t>
            </a:r>
          </a:p>
        </p:txBody>
      </p:sp>
      <p:sp>
        <p:nvSpPr>
          <p:cNvPr id="39" name="Picture Placeholder 24"/>
          <p:cNvSpPr>
            <a:spLocks noGrp="1" noChangeAspect="1"/>
          </p:cNvSpPr>
          <p:nvPr>
            <p:ph type="pic" sz="quarter" idx="50" hasCustomPrompt="1"/>
          </p:nvPr>
        </p:nvSpPr>
        <p:spPr>
          <a:xfrm>
            <a:off x="654244" y="2616060"/>
            <a:ext cx="1722576" cy="1722571"/>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600">
                <a:solidFill>
                  <a:schemeClr val="bg1"/>
                </a:solidFill>
                <a:effectLst/>
              </a:defRPr>
            </a:lvl1pPr>
          </a:lstStyle>
          <a:p>
            <a:r>
              <a:rPr lang="en-US" dirty="0"/>
              <a:t>Insert icon</a:t>
            </a:r>
          </a:p>
        </p:txBody>
      </p:sp>
      <p:sp>
        <p:nvSpPr>
          <p:cNvPr id="40" name="Picture Placeholder 24"/>
          <p:cNvSpPr>
            <a:spLocks noGrp="1" noChangeAspect="1"/>
          </p:cNvSpPr>
          <p:nvPr>
            <p:ph type="pic" sz="quarter" idx="51" hasCustomPrompt="1"/>
          </p:nvPr>
        </p:nvSpPr>
        <p:spPr>
          <a:xfrm>
            <a:off x="2986149" y="2616060"/>
            <a:ext cx="1722576" cy="1722571"/>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600">
                <a:solidFill>
                  <a:schemeClr val="bg1"/>
                </a:solidFill>
                <a:effectLst/>
              </a:defRPr>
            </a:lvl1pPr>
          </a:lstStyle>
          <a:p>
            <a:r>
              <a:rPr lang="en-US"/>
              <a:t>Insert icon</a:t>
            </a:r>
          </a:p>
        </p:txBody>
      </p:sp>
      <p:sp>
        <p:nvSpPr>
          <p:cNvPr id="41" name="Picture Placeholder 24"/>
          <p:cNvSpPr>
            <a:spLocks noGrp="1" noChangeAspect="1"/>
          </p:cNvSpPr>
          <p:nvPr>
            <p:ph type="pic" sz="quarter" idx="52" hasCustomPrompt="1"/>
          </p:nvPr>
        </p:nvSpPr>
        <p:spPr>
          <a:xfrm>
            <a:off x="5234712" y="2616060"/>
            <a:ext cx="1722576" cy="1722571"/>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600">
                <a:solidFill>
                  <a:schemeClr val="bg1"/>
                </a:solidFill>
                <a:effectLst/>
              </a:defRPr>
            </a:lvl1pPr>
          </a:lstStyle>
          <a:p>
            <a:r>
              <a:rPr lang="en-US"/>
              <a:t>Insert icon</a:t>
            </a:r>
          </a:p>
        </p:txBody>
      </p:sp>
      <p:sp>
        <p:nvSpPr>
          <p:cNvPr id="42" name="Picture Placeholder 24"/>
          <p:cNvSpPr>
            <a:spLocks noGrp="1" noChangeAspect="1"/>
          </p:cNvSpPr>
          <p:nvPr>
            <p:ph type="pic" sz="quarter" idx="53" hasCustomPrompt="1"/>
          </p:nvPr>
        </p:nvSpPr>
        <p:spPr>
          <a:xfrm>
            <a:off x="7567584" y="2616060"/>
            <a:ext cx="1722576" cy="1722571"/>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600">
                <a:solidFill>
                  <a:schemeClr val="bg1"/>
                </a:solidFill>
                <a:effectLst/>
              </a:defRPr>
            </a:lvl1pPr>
          </a:lstStyle>
          <a:p>
            <a:r>
              <a:rPr lang="en-US"/>
              <a:t>Insert icon</a:t>
            </a:r>
          </a:p>
        </p:txBody>
      </p:sp>
      <p:sp>
        <p:nvSpPr>
          <p:cNvPr id="43" name="Picture Placeholder 24"/>
          <p:cNvSpPr>
            <a:spLocks noGrp="1" noChangeAspect="1"/>
          </p:cNvSpPr>
          <p:nvPr>
            <p:ph type="pic" sz="quarter" idx="54" hasCustomPrompt="1"/>
          </p:nvPr>
        </p:nvSpPr>
        <p:spPr>
          <a:xfrm>
            <a:off x="9782135" y="2616060"/>
            <a:ext cx="1722576" cy="1722571"/>
          </a:xfrm>
          <a:prstGeom prst="ellipse">
            <a:avLst/>
          </a:prstGeom>
          <a:solidFill>
            <a:schemeClr val="accent1"/>
          </a:solidFill>
          <a:ln w="38100">
            <a:solidFill>
              <a:schemeClr val="bg1"/>
            </a:solidFill>
          </a:ln>
        </p:spPr>
        <p:txBody>
          <a:bodyPr vert="horz" lIns="91440" tIns="91440" rIns="91440" bIns="91440" anchor="ctr" anchorCtr="0"/>
          <a:lstStyle>
            <a:lvl1pPr marL="0" indent="0" algn="ctr">
              <a:buNone/>
              <a:defRPr sz="1600">
                <a:solidFill>
                  <a:schemeClr val="bg1"/>
                </a:solidFill>
                <a:effectLst/>
              </a:defRPr>
            </a:lvl1pPr>
          </a:lstStyle>
          <a:p>
            <a:r>
              <a:rPr lang="en-US"/>
              <a:t>Insert icon</a:t>
            </a:r>
          </a:p>
        </p:txBody>
      </p:sp>
    </p:spTree>
    <p:extLst>
      <p:ext uri="{BB962C8B-B14F-4D97-AF65-F5344CB8AC3E}">
        <p14:creationId xmlns:p14="http://schemas.microsoft.com/office/powerpoint/2010/main" val="398186826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ntent Slide - Half Photo">
    <p:spTree>
      <p:nvGrpSpPr>
        <p:cNvPr id="1" name=""/>
        <p:cNvGrpSpPr/>
        <p:nvPr/>
      </p:nvGrpSpPr>
      <p:grpSpPr>
        <a:xfrm>
          <a:off x="0" y="0"/>
          <a:ext cx="0" cy="0"/>
          <a:chOff x="0" y="0"/>
          <a:chExt cx="0" cy="0"/>
        </a:xfrm>
      </p:grpSpPr>
      <p:sp>
        <p:nvSpPr>
          <p:cNvPr id="3" name="Picture Placeholder 2"/>
          <p:cNvSpPr>
            <a:spLocks noGrp="1"/>
          </p:cNvSpPr>
          <p:nvPr>
            <p:ph type="pic" sz="quarter" idx="49" hasCustomPrompt="1"/>
          </p:nvPr>
        </p:nvSpPr>
        <p:spPr>
          <a:xfrm>
            <a:off x="0" y="1"/>
            <a:ext cx="12192000" cy="3577167"/>
          </a:xfrm>
          <a:solidFill>
            <a:schemeClr val="bg1">
              <a:lumMod val="85000"/>
            </a:schemeClr>
          </a:solidFill>
        </p:spPr>
        <p:txBody>
          <a:bodyPr>
            <a:normAutofit/>
          </a:bodyPr>
          <a:lstStyle>
            <a:lvl1pPr marL="0" indent="0" algn="r">
              <a:buNone/>
              <a:defRPr sz="2133"/>
            </a:lvl1pPr>
          </a:lstStyle>
          <a:p>
            <a:r>
              <a:rPr lang="en-US" dirty="0"/>
              <a:t>Insert a large image here</a:t>
            </a:r>
          </a:p>
        </p:txBody>
      </p:sp>
      <p:sp>
        <p:nvSpPr>
          <p:cNvPr id="27" name="TextBox 26"/>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
        <p:nvSpPr>
          <p:cNvPr id="15" name="Text Placeholder 14"/>
          <p:cNvSpPr>
            <a:spLocks noGrp="1"/>
          </p:cNvSpPr>
          <p:nvPr>
            <p:ph type="body" sz="quarter" idx="50" hasCustomPrompt="1"/>
          </p:nvPr>
        </p:nvSpPr>
        <p:spPr>
          <a:xfrm>
            <a:off x="639234" y="3958167"/>
            <a:ext cx="11023581" cy="2317751"/>
          </a:xfrm>
        </p:spPr>
        <p:txBody>
          <a:bodyPr lIns="0" tIns="0" rIns="0" bIns="0">
            <a:noAutofit/>
          </a:bodyPr>
          <a:lstStyle>
            <a:lvl1pPr marL="0" indent="0">
              <a:buNone/>
              <a:defRPr sz="2667"/>
            </a:lvl1pPr>
            <a:lvl2pPr marL="609585" indent="0">
              <a:buNone/>
              <a:defRPr sz="2667"/>
            </a:lvl2pPr>
            <a:lvl3pPr marL="1219170" indent="0">
              <a:buNone/>
              <a:defRPr sz="2667"/>
            </a:lvl3pPr>
            <a:lvl4pPr marL="1828754" indent="0">
              <a:buNone/>
              <a:defRPr sz="2667"/>
            </a:lvl4pPr>
            <a:lvl5pPr marL="2438339" indent="0">
              <a:buNone/>
              <a:defRPr sz="2667"/>
            </a:lvl5pPr>
          </a:lstStyle>
          <a:p>
            <a:pPr lvl="0"/>
            <a:r>
              <a:rPr lang="en-US"/>
              <a:t>Short Slide Summary</a:t>
            </a:r>
          </a:p>
        </p:txBody>
      </p:sp>
      <p:sp>
        <p:nvSpPr>
          <p:cNvPr id="2" name="Title 1"/>
          <p:cNvSpPr>
            <a:spLocks noGrp="1"/>
          </p:cNvSpPr>
          <p:nvPr>
            <p:ph type="title" hasCustomPrompt="1"/>
          </p:nvPr>
        </p:nvSpPr>
        <p:spPr>
          <a:xfrm>
            <a:off x="0" y="2931736"/>
            <a:ext cx="6582643" cy="629788"/>
          </a:xfrm>
        </p:spPr>
        <p:txBody>
          <a:bodyPr lIns="274320" tIns="91440" bIns="45720">
            <a:spAutoFit/>
          </a:bodyPr>
          <a:lstStyle>
            <a:lvl1pPr algn="l">
              <a:defRPr/>
            </a:lvl1pPr>
          </a:lstStyle>
          <a:p>
            <a:pPr lvl="0"/>
            <a:r>
              <a:rPr lang="en-US"/>
              <a:t>Title: Content Slide</a:t>
            </a:r>
            <a:endParaRPr lang="en-US" dirty="0"/>
          </a:p>
        </p:txBody>
      </p:sp>
    </p:spTree>
    <p:extLst>
      <p:ext uri="{BB962C8B-B14F-4D97-AF65-F5344CB8AC3E}">
        <p14:creationId xmlns:p14="http://schemas.microsoft.com/office/powerpoint/2010/main" val="7242928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Content Slide - Half Blue - Half Photo">
    <p:spTree>
      <p:nvGrpSpPr>
        <p:cNvPr id="1" name=""/>
        <p:cNvGrpSpPr/>
        <p:nvPr/>
      </p:nvGrpSpPr>
      <p:grpSpPr>
        <a:xfrm>
          <a:off x="0" y="0"/>
          <a:ext cx="0" cy="0"/>
          <a:chOff x="0" y="0"/>
          <a:chExt cx="0" cy="0"/>
        </a:xfrm>
      </p:grpSpPr>
      <p:sp>
        <p:nvSpPr>
          <p:cNvPr id="27" name="TextBox 26"/>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
        <p:nvSpPr>
          <p:cNvPr id="4" name="Rectangle 3">
            <a:extLst>
              <a:ext uri="{FF2B5EF4-FFF2-40B4-BE49-F238E27FC236}">
                <a16:creationId xmlns:a16="http://schemas.microsoft.com/office/drawing/2014/main" id="{613C7420-D1E3-2748-83F1-0C3F1C99A95C}"/>
              </a:ext>
            </a:extLst>
          </p:cNvPr>
          <p:cNvSpPr/>
          <p:nvPr/>
        </p:nvSpPr>
        <p:spPr>
          <a:xfrm>
            <a:off x="0" y="4272595"/>
            <a:ext cx="12192000" cy="258540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639234" y="4715934"/>
            <a:ext cx="4411133" cy="1462617"/>
          </a:xfrm>
        </p:spPr>
        <p:txBody>
          <a:bodyPr lIns="0" tIns="0" rIns="0" bIns="0">
            <a:noAutofit/>
          </a:bodyPr>
          <a:lstStyle>
            <a:lvl1pPr marL="0" indent="0">
              <a:spcBef>
                <a:spcPts val="0"/>
              </a:spcBef>
              <a:buNone/>
              <a:defRPr sz="3733"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5472876" y="4715934"/>
            <a:ext cx="6189939" cy="1462617"/>
          </a:xfrm>
        </p:spPr>
        <p:txBody>
          <a:bodyPr lIns="0" tIns="73152" rIns="0" bIns="0">
            <a:noAutofit/>
          </a:bodyPr>
          <a:lstStyle>
            <a:lvl1pPr marL="0" indent="0">
              <a:buNone/>
              <a:defRPr sz="2667" b="0">
                <a:solidFill>
                  <a:schemeClr val="bg1"/>
                </a:solidFill>
              </a:defRPr>
            </a:lvl1pPr>
          </a:lstStyle>
          <a:p>
            <a:pPr lvl="0"/>
            <a:r>
              <a:rPr lang="en-US" dirty="0"/>
              <a:t>Supporting body text</a:t>
            </a:r>
          </a:p>
        </p:txBody>
      </p:sp>
      <p:sp>
        <p:nvSpPr>
          <p:cNvPr id="9" name="TextBox 8">
            <a:extLst>
              <a:ext uri="{FF2B5EF4-FFF2-40B4-BE49-F238E27FC236}">
                <a16:creationId xmlns:a16="http://schemas.microsoft.com/office/drawing/2014/main" id="{D986709F-2C55-1C42-9EF2-87C923E7BAF0}"/>
              </a:ext>
            </a:extLst>
          </p:cNvPr>
          <p:cNvSpPr txBox="1"/>
          <p:nvPr/>
        </p:nvSpPr>
        <p:spPr>
          <a:xfrm>
            <a:off x="8948928"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dirty="0">
                <a:solidFill>
                  <a:schemeClr val="bg1"/>
                </a:solidFill>
              </a:rPr>
              <a:t>NREL</a:t>
            </a:r>
            <a:r>
              <a:rPr lang="en-US" sz="1067" baseline="0" dirty="0">
                <a:solidFill>
                  <a:schemeClr val="bg1"/>
                </a:solidFill>
              </a:rPr>
              <a:t>    </a:t>
            </a:r>
            <a:r>
              <a:rPr lang="en-US" sz="1067" dirty="0">
                <a:solidFill>
                  <a:schemeClr val="bg1"/>
                </a:solidFill>
              </a:rPr>
              <a:t>|    </a:t>
            </a:r>
            <a:fld id="{BFD71CF8-5198-8441-A7C0-DC22FD64CBE4}" type="slidenum">
              <a:rPr lang="en-US" sz="1067">
                <a:solidFill>
                  <a:schemeClr val="bg1"/>
                </a:solidFill>
              </a:rPr>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dirty="0">
              <a:solidFill>
                <a:schemeClr val="bg1"/>
              </a:solidFill>
            </a:endParaRPr>
          </a:p>
        </p:txBody>
      </p:sp>
      <p:sp>
        <p:nvSpPr>
          <p:cNvPr id="3" name="Picture Placeholder 2">
            <a:extLst>
              <a:ext uri="{FF2B5EF4-FFF2-40B4-BE49-F238E27FC236}">
                <a16:creationId xmlns:a16="http://schemas.microsoft.com/office/drawing/2014/main" id="{72694E0F-43B5-0F46-B097-5F1C5C7C3C69}"/>
              </a:ext>
            </a:extLst>
          </p:cNvPr>
          <p:cNvSpPr>
            <a:spLocks noGrp="1"/>
          </p:cNvSpPr>
          <p:nvPr>
            <p:ph type="pic" sz="quarter" idx="53" hasCustomPrompt="1"/>
          </p:nvPr>
        </p:nvSpPr>
        <p:spPr>
          <a:xfrm>
            <a:off x="0" y="1"/>
            <a:ext cx="12192000" cy="4273551"/>
          </a:xfrm>
          <a:solidFill>
            <a:schemeClr val="bg1">
              <a:lumMod val="95000"/>
            </a:schemeClr>
          </a:solidFill>
        </p:spPr>
        <p:txBody>
          <a:bodyPr/>
          <a:lstStyle>
            <a:lvl1pPr marL="0" indent="0" algn="ctr">
              <a:buNone/>
              <a:defRPr/>
            </a:lvl1pPr>
          </a:lstStyle>
          <a:p>
            <a:r>
              <a:rPr lang="en-US" dirty="0"/>
              <a:t>Insert Photo or Graphic</a:t>
            </a:r>
          </a:p>
        </p:txBody>
      </p:sp>
    </p:spTree>
    <p:extLst>
      <p:ext uri="{BB962C8B-B14F-4D97-AF65-F5344CB8AC3E}">
        <p14:creationId xmlns:p14="http://schemas.microsoft.com/office/powerpoint/2010/main" val="15876763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Content Slide - Half Blue 1">
    <p:spTree>
      <p:nvGrpSpPr>
        <p:cNvPr id="1" name=""/>
        <p:cNvGrpSpPr/>
        <p:nvPr/>
      </p:nvGrpSpPr>
      <p:grpSpPr>
        <a:xfrm>
          <a:off x="0" y="0"/>
          <a:ext cx="0" cy="0"/>
          <a:chOff x="0" y="0"/>
          <a:chExt cx="0" cy="0"/>
        </a:xfrm>
      </p:grpSpPr>
      <p:sp>
        <p:nvSpPr>
          <p:cNvPr id="27" name="TextBox 26"/>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
        <p:nvSpPr>
          <p:cNvPr id="4" name="Rectangle 3">
            <a:extLst>
              <a:ext uri="{FF2B5EF4-FFF2-40B4-BE49-F238E27FC236}">
                <a16:creationId xmlns:a16="http://schemas.microsoft.com/office/drawing/2014/main" id="{613C7420-D1E3-2748-83F1-0C3F1C99A95C}"/>
              </a:ext>
            </a:extLst>
          </p:cNvPr>
          <p:cNvSpPr/>
          <p:nvPr/>
        </p:nvSpPr>
        <p:spPr>
          <a:xfrm>
            <a:off x="0" y="4272595"/>
            <a:ext cx="12192000" cy="258540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639234" y="4715934"/>
            <a:ext cx="4411133" cy="1462617"/>
          </a:xfrm>
        </p:spPr>
        <p:txBody>
          <a:bodyPr lIns="0" tIns="0" rIns="0" bIns="0">
            <a:noAutofit/>
          </a:bodyPr>
          <a:lstStyle>
            <a:lvl1pPr marL="0" indent="0">
              <a:spcBef>
                <a:spcPts val="0"/>
              </a:spcBef>
              <a:buNone/>
              <a:defRPr sz="3733"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5472876" y="4715934"/>
            <a:ext cx="6189939" cy="1462617"/>
          </a:xfrm>
        </p:spPr>
        <p:txBody>
          <a:bodyPr lIns="0" tIns="73152" rIns="0" bIns="0">
            <a:noAutofit/>
          </a:bodyPr>
          <a:lstStyle>
            <a:lvl1pPr marL="0" indent="0">
              <a:buNone/>
              <a:defRPr sz="2667" b="0">
                <a:solidFill>
                  <a:schemeClr val="bg1"/>
                </a:solidFill>
              </a:defRPr>
            </a:lvl1pPr>
          </a:lstStyle>
          <a:p>
            <a:pPr lvl="0"/>
            <a:r>
              <a:rPr lang="en-US" dirty="0"/>
              <a:t>Supporting body text</a:t>
            </a:r>
          </a:p>
        </p:txBody>
      </p:sp>
      <p:sp>
        <p:nvSpPr>
          <p:cNvPr id="9" name="TextBox 8">
            <a:extLst>
              <a:ext uri="{FF2B5EF4-FFF2-40B4-BE49-F238E27FC236}">
                <a16:creationId xmlns:a16="http://schemas.microsoft.com/office/drawing/2014/main" id="{D986709F-2C55-1C42-9EF2-87C923E7BAF0}"/>
              </a:ext>
            </a:extLst>
          </p:cNvPr>
          <p:cNvSpPr txBox="1"/>
          <p:nvPr/>
        </p:nvSpPr>
        <p:spPr>
          <a:xfrm>
            <a:off x="8948928"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dirty="0">
                <a:solidFill>
                  <a:schemeClr val="bg1"/>
                </a:solidFill>
              </a:rPr>
              <a:t>NREL</a:t>
            </a:r>
            <a:r>
              <a:rPr lang="en-US" sz="1067" baseline="0" dirty="0">
                <a:solidFill>
                  <a:schemeClr val="bg1"/>
                </a:solidFill>
              </a:rPr>
              <a:t>    </a:t>
            </a:r>
            <a:r>
              <a:rPr lang="en-US" sz="1067" dirty="0">
                <a:solidFill>
                  <a:schemeClr val="bg1"/>
                </a:solidFill>
              </a:rPr>
              <a:t>|    </a:t>
            </a:r>
            <a:fld id="{BFD71CF8-5198-8441-A7C0-DC22FD64CBE4}" type="slidenum">
              <a:rPr lang="en-US" sz="1067">
                <a:solidFill>
                  <a:schemeClr val="bg1"/>
                </a:solidFill>
              </a:rPr>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dirty="0">
              <a:solidFill>
                <a:schemeClr val="bg1"/>
              </a:solidFill>
            </a:endParaRPr>
          </a:p>
        </p:txBody>
      </p:sp>
      <p:sp>
        <p:nvSpPr>
          <p:cNvPr id="10" name="Rectangle 9">
            <a:extLst>
              <a:ext uri="{FF2B5EF4-FFF2-40B4-BE49-F238E27FC236}">
                <a16:creationId xmlns:a16="http://schemas.microsoft.com/office/drawing/2014/main" id="{D0F8E801-C21C-E943-9A0D-715C66D645FB}"/>
              </a:ext>
            </a:extLst>
          </p:cNvPr>
          <p:cNvSpPr/>
          <p:nvPr/>
        </p:nvSpPr>
        <p:spPr>
          <a:xfrm>
            <a:off x="0" y="0"/>
            <a:ext cx="12192000" cy="4272595"/>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1" name="Text Placeholder 7">
            <a:extLst>
              <a:ext uri="{FF2B5EF4-FFF2-40B4-BE49-F238E27FC236}">
                <a16:creationId xmlns:a16="http://schemas.microsoft.com/office/drawing/2014/main" id="{5870EDA1-21F4-9543-B426-B99B5785504E}"/>
              </a:ext>
            </a:extLst>
          </p:cNvPr>
          <p:cNvSpPr>
            <a:spLocks noGrp="1"/>
          </p:cNvSpPr>
          <p:nvPr>
            <p:ph type="body" sz="quarter" idx="53" hasCustomPrompt="1"/>
          </p:nvPr>
        </p:nvSpPr>
        <p:spPr>
          <a:xfrm>
            <a:off x="639233" y="777440"/>
            <a:ext cx="6189939" cy="1462617"/>
          </a:xfrm>
        </p:spPr>
        <p:txBody>
          <a:bodyPr lIns="0" tIns="73152" rIns="0" bIns="0">
            <a:noAutofit/>
          </a:bodyPr>
          <a:lstStyle>
            <a:lvl1pPr marL="0" indent="0">
              <a:buNone/>
              <a:defRPr sz="2667" b="0">
                <a:solidFill>
                  <a:schemeClr val="tx1"/>
                </a:solidFill>
              </a:defRPr>
            </a:lvl1pPr>
          </a:lstStyle>
          <a:p>
            <a:pPr lvl="0"/>
            <a:r>
              <a:rPr lang="en-US" dirty="0"/>
              <a:t>Supporting body text</a:t>
            </a:r>
          </a:p>
        </p:txBody>
      </p:sp>
    </p:spTree>
    <p:extLst>
      <p:ext uri="{BB962C8B-B14F-4D97-AF65-F5344CB8AC3E}">
        <p14:creationId xmlns:p14="http://schemas.microsoft.com/office/powerpoint/2010/main" val="120752043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Content Slide - Half Blue 2">
    <p:spTree>
      <p:nvGrpSpPr>
        <p:cNvPr id="1" name=""/>
        <p:cNvGrpSpPr/>
        <p:nvPr/>
      </p:nvGrpSpPr>
      <p:grpSpPr>
        <a:xfrm>
          <a:off x="0" y="0"/>
          <a:ext cx="0" cy="0"/>
          <a:chOff x="0" y="0"/>
          <a:chExt cx="0" cy="0"/>
        </a:xfrm>
      </p:grpSpPr>
      <p:sp>
        <p:nvSpPr>
          <p:cNvPr id="27" name="TextBox 26"/>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
        <p:nvSpPr>
          <p:cNvPr id="4" name="Rectangle 3">
            <a:extLst>
              <a:ext uri="{FF2B5EF4-FFF2-40B4-BE49-F238E27FC236}">
                <a16:creationId xmlns:a16="http://schemas.microsoft.com/office/drawing/2014/main" id="{613C7420-D1E3-2748-83F1-0C3F1C99A95C}"/>
              </a:ext>
            </a:extLst>
          </p:cNvPr>
          <p:cNvSpPr/>
          <p:nvPr/>
        </p:nvSpPr>
        <p:spPr>
          <a:xfrm>
            <a:off x="0" y="4272595"/>
            <a:ext cx="12192000" cy="258540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639234" y="4715934"/>
            <a:ext cx="4411133" cy="1462617"/>
          </a:xfrm>
        </p:spPr>
        <p:txBody>
          <a:bodyPr lIns="0" tIns="0" rIns="0" bIns="0">
            <a:noAutofit/>
          </a:bodyPr>
          <a:lstStyle>
            <a:lvl1pPr marL="0" indent="0">
              <a:spcBef>
                <a:spcPts val="0"/>
              </a:spcBef>
              <a:buNone/>
              <a:defRPr sz="3733"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5472876" y="4715934"/>
            <a:ext cx="6189939" cy="1462617"/>
          </a:xfrm>
        </p:spPr>
        <p:txBody>
          <a:bodyPr lIns="0" tIns="73152" rIns="0" bIns="0">
            <a:noAutofit/>
          </a:bodyPr>
          <a:lstStyle>
            <a:lvl1pPr marL="0" indent="0">
              <a:buNone/>
              <a:defRPr sz="2667" b="0">
                <a:solidFill>
                  <a:schemeClr val="bg1"/>
                </a:solidFill>
              </a:defRPr>
            </a:lvl1pPr>
          </a:lstStyle>
          <a:p>
            <a:pPr lvl="0"/>
            <a:r>
              <a:rPr lang="en-US" dirty="0"/>
              <a:t>Supporting body text</a:t>
            </a:r>
          </a:p>
        </p:txBody>
      </p:sp>
      <p:sp>
        <p:nvSpPr>
          <p:cNvPr id="9" name="TextBox 8">
            <a:extLst>
              <a:ext uri="{FF2B5EF4-FFF2-40B4-BE49-F238E27FC236}">
                <a16:creationId xmlns:a16="http://schemas.microsoft.com/office/drawing/2014/main" id="{D986709F-2C55-1C42-9EF2-87C923E7BAF0}"/>
              </a:ext>
            </a:extLst>
          </p:cNvPr>
          <p:cNvSpPr txBox="1"/>
          <p:nvPr/>
        </p:nvSpPr>
        <p:spPr>
          <a:xfrm>
            <a:off x="8948928"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dirty="0">
                <a:solidFill>
                  <a:schemeClr val="bg1"/>
                </a:solidFill>
              </a:rPr>
              <a:t>NREL</a:t>
            </a:r>
            <a:r>
              <a:rPr lang="en-US" sz="1067" baseline="0" dirty="0">
                <a:solidFill>
                  <a:schemeClr val="bg1"/>
                </a:solidFill>
              </a:rPr>
              <a:t>    </a:t>
            </a:r>
            <a:r>
              <a:rPr lang="en-US" sz="1067" dirty="0">
                <a:solidFill>
                  <a:schemeClr val="bg1"/>
                </a:solidFill>
              </a:rPr>
              <a:t>|    </a:t>
            </a:r>
            <a:fld id="{BFD71CF8-5198-8441-A7C0-DC22FD64CBE4}" type="slidenum">
              <a:rPr lang="en-US" sz="1067">
                <a:solidFill>
                  <a:schemeClr val="bg1"/>
                </a:solidFill>
              </a:rPr>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dirty="0">
              <a:solidFill>
                <a:schemeClr val="bg1"/>
              </a:solidFill>
            </a:endParaRPr>
          </a:p>
        </p:txBody>
      </p:sp>
      <p:sp>
        <p:nvSpPr>
          <p:cNvPr id="7" name="Text Placeholder 7">
            <a:extLst>
              <a:ext uri="{FF2B5EF4-FFF2-40B4-BE49-F238E27FC236}">
                <a16:creationId xmlns:a16="http://schemas.microsoft.com/office/drawing/2014/main" id="{2736CC6A-2FA9-E242-A5D0-FCF48179A1F7}"/>
              </a:ext>
            </a:extLst>
          </p:cNvPr>
          <p:cNvSpPr>
            <a:spLocks noGrp="1"/>
          </p:cNvSpPr>
          <p:nvPr>
            <p:ph type="body" sz="quarter" idx="53" hasCustomPrompt="1"/>
          </p:nvPr>
        </p:nvSpPr>
        <p:spPr>
          <a:xfrm>
            <a:off x="639233" y="777440"/>
            <a:ext cx="6189939" cy="1462617"/>
          </a:xfrm>
        </p:spPr>
        <p:txBody>
          <a:bodyPr lIns="0" tIns="73152" rIns="0" bIns="0">
            <a:noAutofit/>
          </a:bodyPr>
          <a:lstStyle>
            <a:lvl1pPr marL="0" indent="0">
              <a:buNone/>
              <a:defRPr sz="2667" b="0">
                <a:solidFill>
                  <a:schemeClr val="tx1"/>
                </a:solidFill>
              </a:defRPr>
            </a:lvl1pPr>
          </a:lstStyle>
          <a:p>
            <a:pPr lvl="0"/>
            <a:r>
              <a:rPr lang="en-US" dirty="0"/>
              <a:t>Supporting body text</a:t>
            </a:r>
          </a:p>
        </p:txBody>
      </p:sp>
    </p:spTree>
    <p:extLst>
      <p:ext uri="{BB962C8B-B14F-4D97-AF65-F5344CB8AC3E}">
        <p14:creationId xmlns:p14="http://schemas.microsoft.com/office/powerpoint/2010/main" val="3073677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 Full Photo">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5932" cy="6858000"/>
          </a:xfrm>
          <a:prstGeom prst="rect">
            <a:avLst/>
          </a:prstGeom>
        </p:spPr>
      </p:pic>
      <p:sp>
        <p:nvSpPr>
          <p:cNvPr id="8" name="Text Placeholder 7"/>
          <p:cNvSpPr>
            <a:spLocks noGrp="1"/>
          </p:cNvSpPr>
          <p:nvPr>
            <p:ph type="body" sz="quarter" idx="10" hasCustomPrompt="1"/>
          </p:nvPr>
        </p:nvSpPr>
        <p:spPr>
          <a:xfrm>
            <a:off x="4982633" y="2006436"/>
            <a:ext cx="7191331" cy="1460688"/>
          </a:xfrm>
          <a:solidFill>
            <a:schemeClr val="accent1">
              <a:alpha val="75000"/>
            </a:schemeClr>
          </a:solidFill>
        </p:spPr>
        <p:txBody>
          <a:bodyPr lIns="182880" tIns="137160" rIns="182880" bIns="137160" anchor="ctr" anchorCtr="0">
            <a:noAutofit/>
          </a:bodyPr>
          <a:lstStyle>
            <a:lvl1pPr marL="0" indent="0">
              <a:lnSpc>
                <a:spcPts val="3733"/>
              </a:lnSpc>
              <a:buNone/>
              <a:defRPr sz="4000">
                <a:solidFill>
                  <a:schemeClr val="bg1"/>
                </a:solidFill>
              </a:defRPr>
            </a:lvl1pPr>
          </a:lstStyle>
          <a:p>
            <a:pPr lvl="0"/>
            <a:r>
              <a:rPr lang="en-US"/>
              <a:t>Title</a:t>
            </a:r>
          </a:p>
        </p:txBody>
      </p:sp>
      <p:sp>
        <p:nvSpPr>
          <p:cNvPr id="15" name="Text Placeholder 14"/>
          <p:cNvSpPr>
            <a:spLocks noGrp="1"/>
          </p:cNvSpPr>
          <p:nvPr>
            <p:ph type="body" sz="quarter" idx="11" hasCustomPrompt="1"/>
          </p:nvPr>
        </p:nvSpPr>
        <p:spPr>
          <a:xfrm>
            <a:off x="4982634" y="3659717"/>
            <a:ext cx="5763684" cy="1468735"/>
          </a:xfrm>
          <a:solidFill>
            <a:schemeClr val="accent1">
              <a:alpha val="75000"/>
            </a:schemeClr>
          </a:solidFill>
        </p:spPr>
        <p:txBody>
          <a:bodyPr lIns="182880" tIns="137160" rIns="182880" bIns="137160" anchor="ctr" anchorCtr="0">
            <a:noAutofit/>
          </a:bodyPr>
          <a:lstStyle>
            <a:lvl1pPr marL="0" indent="0">
              <a:lnSpc>
                <a:spcPts val="2347"/>
              </a:lnSpc>
              <a:spcBef>
                <a:spcPts val="533"/>
              </a:spcBef>
              <a:buNone/>
              <a:defRPr sz="2400" baseline="0">
                <a:solidFill>
                  <a:schemeClr val="bg1"/>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465B8CD2-BF47-094F-B614-5CEAE71B3F3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405539385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2_Content Slide - Half Blue 1">
    <p:spTree>
      <p:nvGrpSpPr>
        <p:cNvPr id="1" name=""/>
        <p:cNvGrpSpPr/>
        <p:nvPr/>
      </p:nvGrpSpPr>
      <p:grpSpPr>
        <a:xfrm>
          <a:off x="0" y="0"/>
          <a:ext cx="0" cy="0"/>
          <a:chOff x="0" y="0"/>
          <a:chExt cx="0" cy="0"/>
        </a:xfrm>
      </p:grpSpPr>
      <p:sp>
        <p:nvSpPr>
          <p:cNvPr id="27" name="TextBox 26"/>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
        <p:nvSpPr>
          <p:cNvPr id="4" name="Rectangle 3">
            <a:extLst>
              <a:ext uri="{FF2B5EF4-FFF2-40B4-BE49-F238E27FC236}">
                <a16:creationId xmlns:a16="http://schemas.microsoft.com/office/drawing/2014/main" id="{613C7420-D1E3-2748-83F1-0C3F1C99A95C}"/>
              </a:ext>
            </a:extLst>
          </p:cNvPr>
          <p:cNvSpPr/>
          <p:nvPr/>
        </p:nvSpPr>
        <p:spPr>
          <a:xfrm>
            <a:off x="0" y="5536819"/>
            <a:ext cx="12192000" cy="132118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639234" y="5759695"/>
            <a:ext cx="4411133" cy="641732"/>
          </a:xfrm>
        </p:spPr>
        <p:txBody>
          <a:bodyPr lIns="0" tIns="0" rIns="0" bIns="0">
            <a:noAutofit/>
          </a:bodyPr>
          <a:lstStyle>
            <a:lvl1pPr marL="0" indent="0">
              <a:spcBef>
                <a:spcPts val="0"/>
              </a:spcBef>
              <a:buNone/>
              <a:defRPr sz="3733"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5472876" y="5759695"/>
            <a:ext cx="6189939" cy="641732"/>
          </a:xfrm>
        </p:spPr>
        <p:txBody>
          <a:bodyPr lIns="0" tIns="73152" rIns="0" bIns="0">
            <a:noAutofit/>
          </a:bodyPr>
          <a:lstStyle>
            <a:lvl1pPr marL="0" indent="0">
              <a:buNone/>
              <a:defRPr sz="2667" b="0">
                <a:solidFill>
                  <a:schemeClr val="bg1"/>
                </a:solidFill>
              </a:defRPr>
            </a:lvl1pPr>
          </a:lstStyle>
          <a:p>
            <a:pPr lvl="0"/>
            <a:r>
              <a:rPr lang="en-US" dirty="0"/>
              <a:t>Supporting body text</a:t>
            </a:r>
          </a:p>
        </p:txBody>
      </p:sp>
      <p:sp>
        <p:nvSpPr>
          <p:cNvPr id="9" name="TextBox 8">
            <a:extLst>
              <a:ext uri="{FF2B5EF4-FFF2-40B4-BE49-F238E27FC236}">
                <a16:creationId xmlns:a16="http://schemas.microsoft.com/office/drawing/2014/main" id="{D986709F-2C55-1C42-9EF2-87C923E7BAF0}"/>
              </a:ext>
            </a:extLst>
          </p:cNvPr>
          <p:cNvSpPr txBox="1"/>
          <p:nvPr/>
        </p:nvSpPr>
        <p:spPr>
          <a:xfrm>
            <a:off x="8948928"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dirty="0">
                <a:solidFill>
                  <a:schemeClr val="bg1"/>
                </a:solidFill>
              </a:rPr>
              <a:t>NREL</a:t>
            </a:r>
            <a:r>
              <a:rPr lang="en-US" sz="1067" baseline="0" dirty="0">
                <a:solidFill>
                  <a:schemeClr val="bg1"/>
                </a:solidFill>
              </a:rPr>
              <a:t>    </a:t>
            </a:r>
            <a:r>
              <a:rPr lang="en-US" sz="1067" dirty="0">
                <a:solidFill>
                  <a:schemeClr val="bg1"/>
                </a:solidFill>
              </a:rPr>
              <a:t>|    </a:t>
            </a:r>
            <a:fld id="{BFD71CF8-5198-8441-A7C0-DC22FD64CBE4}" type="slidenum">
              <a:rPr lang="en-US" sz="1067">
                <a:solidFill>
                  <a:schemeClr val="bg1"/>
                </a:solidFill>
              </a:rPr>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dirty="0">
              <a:solidFill>
                <a:schemeClr val="bg1"/>
              </a:solidFill>
            </a:endParaRPr>
          </a:p>
        </p:txBody>
      </p:sp>
      <p:sp>
        <p:nvSpPr>
          <p:cNvPr id="10" name="Rectangle 9">
            <a:extLst>
              <a:ext uri="{FF2B5EF4-FFF2-40B4-BE49-F238E27FC236}">
                <a16:creationId xmlns:a16="http://schemas.microsoft.com/office/drawing/2014/main" id="{D0F8E801-C21C-E943-9A0D-715C66D645FB}"/>
              </a:ext>
            </a:extLst>
          </p:cNvPr>
          <p:cNvSpPr/>
          <p:nvPr/>
        </p:nvSpPr>
        <p:spPr>
          <a:xfrm>
            <a:off x="0" y="0"/>
            <a:ext cx="12192000" cy="5536819"/>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1" name="Text Placeholder 7">
            <a:extLst>
              <a:ext uri="{FF2B5EF4-FFF2-40B4-BE49-F238E27FC236}">
                <a16:creationId xmlns:a16="http://schemas.microsoft.com/office/drawing/2014/main" id="{5870EDA1-21F4-9543-B426-B99B5785504E}"/>
              </a:ext>
            </a:extLst>
          </p:cNvPr>
          <p:cNvSpPr>
            <a:spLocks noGrp="1"/>
          </p:cNvSpPr>
          <p:nvPr>
            <p:ph type="body" sz="quarter" idx="53" hasCustomPrompt="1"/>
          </p:nvPr>
        </p:nvSpPr>
        <p:spPr>
          <a:xfrm>
            <a:off x="639233" y="777440"/>
            <a:ext cx="6189939" cy="1462617"/>
          </a:xfrm>
        </p:spPr>
        <p:txBody>
          <a:bodyPr lIns="0" tIns="73152" rIns="0" bIns="0">
            <a:noAutofit/>
          </a:bodyPr>
          <a:lstStyle>
            <a:lvl1pPr marL="0" indent="0">
              <a:buNone/>
              <a:defRPr sz="2667" b="0">
                <a:solidFill>
                  <a:schemeClr val="tx1"/>
                </a:solidFill>
              </a:defRPr>
            </a:lvl1pPr>
          </a:lstStyle>
          <a:p>
            <a:pPr lvl="0"/>
            <a:r>
              <a:rPr lang="en-US" dirty="0"/>
              <a:t>Supporting body text</a:t>
            </a:r>
          </a:p>
        </p:txBody>
      </p:sp>
    </p:spTree>
    <p:extLst>
      <p:ext uri="{BB962C8B-B14F-4D97-AF65-F5344CB8AC3E}">
        <p14:creationId xmlns:p14="http://schemas.microsoft.com/office/powerpoint/2010/main" val="405551440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_Content Slide - Half Blue 1">
    <p:spTree>
      <p:nvGrpSpPr>
        <p:cNvPr id="1" name=""/>
        <p:cNvGrpSpPr/>
        <p:nvPr/>
      </p:nvGrpSpPr>
      <p:grpSpPr>
        <a:xfrm>
          <a:off x="0" y="0"/>
          <a:ext cx="0" cy="0"/>
          <a:chOff x="0" y="0"/>
          <a:chExt cx="0" cy="0"/>
        </a:xfrm>
      </p:grpSpPr>
      <p:sp>
        <p:nvSpPr>
          <p:cNvPr id="27" name="TextBox 26"/>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
        <p:nvSpPr>
          <p:cNvPr id="4" name="Rectangle 3">
            <a:extLst>
              <a:ext uri="{FF2B5EF4-FFF2-40B4-BE49-F238E27FC236}">
                <a16:creationId xmlns:a16="http://schemas.microsoft.com/office/drawing/2014/main" id="{613C7420-D1E3-2748-83F1-0C3F1C99A95C}"/>
              </a:ext>
            </a:extLst>
          </p:cNvPr>
          <p:cNvSpPr/>
          <p:nvPr/>
        </p:nvSpPr>
        <p:spPr>
          <a:xfrm>
            <a:off x="0" y="5536819"/>
            <a:ext cx="12192000" cy="132118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639234" y="5759695"/>
            <a:ext cx="4411133" cy="641732"/>
          </a:xfrm>
        </p:spPr>
        <p:txBody>
          <a:bodyPr lIns="0" tIns="0" rIns="0" bIns="0">
            <a:noAutofit/>
          </a:bodyPr>
          <a:lstStyle>
            <a:lvl1pPr marL="0" indent="0">
              <a:spcBef>
                <a:spcPts val="0"/>
              </a:spcBef>
              <a:buNone/>
              <a:defRPr sz="3733"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5472876" y="5759695"/>
            <a:ext cx="6189939" cy="641732"/>
          </a:xfrm>
        </p:spPr>
        <p:txBody>
          <a:bodyPr lIns="0" tIns="73152" rIns="0" bIns="0">
            <a:noAutofit/>
          </a:bodyPr>
          <a:lstStyle>
            <a:lvl1pPr marL="0" indent="0">
              <a:buNone/>
              <a:defRPr sz="2667" b="0">
                <a:solidFill>
                  <a:schemeClr val="bg1"/>
                </a:solidFill>
              </a:defRPr>
            </a:lvl1pPr>
          </a:lstStyle>
          <a:p>
            <a:pPr lvl="0"/>
            <a:r>
              <a:rPr lang="en-US" dirty="0"/>
              <a:t>Supporting body text</a:t>
            </a:r>
          </a:p>
        </p:txBody>
      </p:sp>
      <p:sp>
        <p:nvSpPr>
          <p:cNvPr id="9" name="TextBox 8">
            <a:extLst>
              <a:ext uri="{FF2B5EF4-FFF2-40B4-BE49-F238E27FC236}">
                <a16:creationId xmlns:a16="http://schemas.microsoft.com/office/drawing/2014/main" id="{D986709F-2C55-1C42-9EF2-87C923E7BAF0}"/>
              </a:ext>
            </a:extLst>
          </p:cNvPr>
          <p:cNvSpPr txBox="1"/>
          <p:nvPr/>
        </p:nvSpPr>
        <p:spPr>
          <a:xfrm>
            <a:off x="8948928"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dirty="0">
                <a:solidFill>
                  <a:schemeClr val="bg1"/>
                </a:solidFill>
              </a:rPr>
              <a:t>NREL</a:t>
            </a:r>
            <a:r>
              <a:rPr lang="en-US" sz="1067" baseline="0" dirty="0">
                <a:solidFill>
                  <a:schemeClr val="bg1"/>
                </a:solidFill>
              </a:rPr>
              <a:t>    </a:t>
            </a:r>
            <a:r>
              <a:rPr lang="en-US" sz="1067" dirty="0">
                <a:solidFill>
                  <a:schemeClr val="bg1"/>
                </a:solidFill>
              </a:rPr>
              <a:t>|    </a:t>
            </a:r>
            <a:fld id="{BFD71CF8-5198-8441-A7C0-DC22FD64CBE4}" type="slidenum">
              <a:rPr lang="en-US" sz="1067">
                <a:solidFill>
                  <a:schemeClr val="bg1"/>
                </a:solidFill>
              </a:rPr>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dirty="0">
              <a:solidFill>
                <a:schemeClr val="bg1"/>
              </a:solidFill>
            </a:endParaRPr>
          </a:p>
        </p:txBody>
      </p:sp>
      <p:sp>
        <p:nvSpPr>
          <p:cNvPr id="11" name="Text Placeholder 7">
            <a:extLst>
              <a:ext uri="{FF2B5EF4-FFF2-40B4-BE49-F238E27FC236}">
                <a16:creationId xmlns:a16="http://schemas.microsoft.com/office/drawing/2014/main" id="{5870EDA1-21F4-9543-B426-B99B5785504E}"/>
              </a:ext>
            </a:extLst>
          </p:cNvPr>
          <p:cNvSpPr>
            <a:spLocks noGrp="1"/>
          </p:cNvSpPr>
          <p:nvPr>
            <p:ph type="body" sz="quarter" idx="53" hasCustomPrompt="1"/>
          </p:nvPr>
        </p:nvSpPr>
        <p:spPr>
          <a:xfrm>
            <a:off x="639233" y="777440"/>
            <a:ext cx="6189939" cy="1462617"/>
          </a:xfrm>
        </p:spPr>
        <p:txBody>
          <a:bodyPr lIns="0" tIns="73152" rIns="0" bIns="0">
            <a:noAutofit/>
          </a:bodyPr>
          <a:lstStyle>
            <a:lvl1pPr marL="0" indent="0">
              <a:buNone/>
              <a:defRPr sz="2667" b="0">
                <a:solidFill>
                  <a:schemeClr val="tx1"/>
                </a:solidFill>
              </a:defRPr>
            </a:lvl1pPr>
          </a:lstStyle>
          <a:p>
            <a:pPr lvl="0"/>
            <a:r>
              <a:rPr lang="en-US" dirty="0"/>
              <a:t>Supporting body text</a:t>
            </a:r>
          </a:p>
        </p:txBody>
      </p:sp>
    </p:spTree>
    <p:extLst>
      <p:ext uri="{BB962C8B-B14F-4D97-AF65-F5344CB8AC3E}">
        <p14:creationId xmlns:p14="http://schemas.microsoft.com/office/powerpoint/2010/main" val="37774128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1_Content Slide -  Vertical Blue/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2694E0F-43B5-0F46-B097-5F1C5C7C3C69}"/>
              </a:ext>
            </a:extLst>
          </p:cNvPr>
          <p:cNvSpPr>
            <a:spLocks noGrp="1"/>
          </p:cNvSpPr>
          <p:nvPr>
            <p:ph type="pic" sz="quarter" idx="53" hasCustomPrompt="1"/>
          </p:nvPr>
        </p:nvSpPr>
        <p:spPr>
          <a:xfrm>
            <a:off x="4302269" y="0"/>
            <a:ext cx="7889731" cy="6858000"/>
          </a:xfrm>
          <a:solidFill>
            <a:schemeClr val="bg1">
              <a:lumMod val="95000"/>
            </a:schemeClr>
          </a:solidFill>
        </p:spPr>
        <p:txBody>
          <a:bodyPr/>
          <a:lstStyle>
            <a:lvl1pPr marL="0" indent="0" algn="ctr">
              <a:buNone/>
              <a:defRPr/>
            </a:lvl1pPr>
          </a:lstStyle>
          <a:p>
            <a:r>
              <a:rPr lang="en-US" dirty="0"/>
              <a:t>Insert Photo or Graphic</a:t>
            </a:r>
          </a:p>
        </p:txBody>
      </p:sp>
      <p:sp>
        <p:nvSpPr>
          <p:cNvPr id="27" name="TextBox 26"/>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
        <p:nvSpPr>
          <p:cNvPr id="10" name="Rectangle 9">
            <a:extLst>
              <a:ext uri="{FF2B5EF4-FFF2-40B4-BE49-F238E27FC236}">
                <a16:creationId xmlns:a16="http://schemas.microsoft.com/office/drawing/2014/main" id="{8A832604-F597-CE4C-9045-0EDB4883F306}"/>
              </a:ext>
            </a:extLst>
          </p:cNvPr>
          <p:cNvSpPr/>
          <p:nvPr/>
        </p:nvSpPr>
        <p:spPr>
          <a:xfrm>
            <a:off x="0" y="0"/>
            <a:ext cx="4302269"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496313" y="674158"/>
            <a:ext cx="3377076" cy="1462617"/>
          </a:xfrm>
        </p:spPr>
        <p:txBody>
          <a:bodyPr lIns="0" tIns="0" rIns="0" bIns="0">
            <a:noAutofit/>
          </a:bodyPr>
          <a:lstStyle>
            <a:lvl1pPr marL="0" indent="0">
              <a:spcBef>
                <a:spcPts val="0"/>
              </a:spcBef>
              <a:buNone/>
              <a:defRPr sz="32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496313" y="4754570"/>
            <a:ext cx="3377076" cy="1462617"/>
          </a:xfrm>
        </p:spPr>
        <p:txBody>
          <a:bodyPr lIns="0" tIns="0" rIns="0" bIns="0" anchor="b">
            <a:noAutofit/>
          </a:bodyPr>
          <a:lstStyle>
            <a:lvl1pPr marL="0" indent="0">
              <a:buNone/>
              <a:defRPr sz="2400" b="0">
                <a:solidFill>
                  <a:schemeClr val="bg1"/>
                </a:solidFill>
              </a:defRPr>
            </a:lvl1pPr>
          </a:lstStyle>
          <a:p>
            <a:pPr lvl="0"/>
            <a:r>
              <a:rPr lang="en-US" dirty="0"/>
              <a:t>Supporting text</a:t>
            </a:r>
          </a:p>
        </p:txBody>
      </p:sp>
      <p:sp>
        <p:nvSpPr>
          <p:cNvPr id="9" name="TextBox 8">
            <a:extLst>
              <a:ext uri="{FF2B5EF4-FFF2-40B4-BE49-F238E27FC236}">
                <a16:creationId xmlns:a16="http://schemas.microsoft.com/office/drawing/2014/main" id="{D986709F-2C55-1C42-9EF2-87C923E7BAF0}"/>
              </a:ext>
            </a:extLst>
          </p:cNvPr>
          <p:cNvSpPr txBox="1"/>
          <p:nvPr/>
        </p:nvSpPr>
        <p:spPr>
          <a:xfrm>
            <a:off x="8948928"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dirty="0">
                <a:solidFill>
                  <a:schemeClr val="tx1"/>
                </a:solidFill>
              </a:rPr>
              <a:t>NREL</a:t>
            </a:r>
            <a:r>
              <a:rPr lang="en-US" sz="1067" baseline="0" dirty="0">
                <a:solidFill>
                  <a:schemeClr val="tx1"/>
                </a:solidFill>
              </a:rPr>
              <a:t>    </a:t>
            </a:r>
            <a:r>
              <a:rPr lang="en-US" sz="1067" dirty="0">
                <a:solidFill>
                  <a:schemeClr val="tx1"/>
                </a:solidFill>
              </a:rPr>
              <a:t>|    </a:t>
            </a:r>
            <a:fld id="{BFD71CF8-5198-8441-A7C0-DC22FD64CBE4}" type="slidenum">
              <a:rPr lang="en-US" sz="1067">
                <a:solidFill>
                  <a:schemeClr val="tx1"/>
                </a:solidFill>
              </a:rPr>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dirty="0">
              <a:solidFill>
                <a:schemeClr val="tx1"/>
              </a:solidFill>
            </a:endParaRPr>
          </a:p>
        </p:txBody>
      </p:sp>
    </p:spTree>
    <p:extLst>
      <p:ext uri="{BB962C8B-B14F-4D97-AF65-F5344CB8AC3E}">
        <p14:creationId xmlns:p14="http://schemas.microsoft.com/office/powerpoint/2010/main" val="151425620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4_Content Slide -  Vertical Blue/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2694E0F-43B5-0F46-B097-5F1C5C7C3C69}"/>
              </a:ext>
            </a:extLst>
          </p:cNvPr>
          <p:cNvSpPr>
            <a:spLocks noGrp="1"/>
          </p:cNvSpPr>
          <p:nvPr>
            <p:ph type="pic" sz="quarter" idx="53" hasCustomPrompt="1"/>
          </p:nvPr>
        </p:nvSpPr>
        <p:spPr>
          <a:xfrm>
            <a:off x="1999130" y="0"/>
            <a:ext cx="10192871" cy="6858000"/>
          </a:xfrm>
          <a:solidFill>
            <a:schemeClr val="bg1">
              <a:lumMod val="95000"/>
            </a:schemeClr>
          </a:solidFill>
        </p:spPr>
        <p:txBody>
          <a:bodyPr/>
          <a:lstStyle>
            <a:lvl1pPr marL="0" indent="0" algn="ctr">
              <a:buNone/>
              <a:defRPr/>
            </a:lvl1pPr>
          </a:lstStyle>
          <a:p>
            <a:r>
              <a:rPr lang="en-US" dirty="0"/>
              <a:t>Insert Photo or Graphic</a:t>
            </a:r>
          </a:p>
        </p:txBody>
      </p:sp>
      <p:sp>
        <p:nvSpPr>
          <p:cNvPr id="27" name="TextBox 26"/>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
        <p:nvSpPr>
          <p:cNvPr id="10" name="Rectangle 9">
            <a:extLst>
              <a:ext uri="{FF2B5EF4-FFF2-40B4-BE49-F238E27FC236}">
                <a16:creationId xmlns:a16="http://schemas.microsoft.com/office/drawing/2014/main" id="{8A832604-F597-CE4C-9045-0EDB4883F306}"/>
              </a:ext>
            </a:extLst>
          </p:cNvPr>
          <p:cNvSpPr/>
          <p:nvPr/>
        </p:nvSpPr>
        <p:spPr>
          <a:xfrm>
            <a:off x="-1" y="0"/>
            <a:ext cx="1999488"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381398" y="674158"/>
            <a:ext cx="1314559" cy="1462617"/>
          </a:xfrm>
        </p:spPr>
        <p:txBody>
          <a:bodyPr lIns="0" tIns="0" rIns="0" bIns="0">
            <a:noAutofit/>
          </a:bodyPr>
          <a:lstStyle>
            <a:lvl1pPr marL="0" indent="0">
              <a:spcBef>
                <a:spcPts val="0"/>
              </a:spcBef>
              <a:buNone/>
              <a:defRPr sz="2400" b="0">
                <a:solidFill>
                  <a:schemeClr val="bg1"/>
                </a:solidFill>
              </a:defRPr>
            </a:lvl1pPr>
          </a:lstStyle>
          <a:p>
            <a:pPr lvl="0"/>
            <a:r>
              <a:rPr lang="en-US" dirty="0"/>
              <a:t>text</a:t>
            </a:r>
          </a:p>
        </p:txBody>
      </p:sp>
      <p:sp>
        <p:nvSpPr>
          <p:cNvPr id="9" name="TextBox 8">
            <a:extLst>
              <a:ext uri="{FF2B5EF4-FFF2-40B4-BE49-F238E27FC236}">
                <a16:creationId xmlns:a16="http://schemas.microsoft.com/office/drawing/2014/main" id="{D986709F-2C55-1C42-9EF2-87C923E7BAF0}"/>
              </a:ext>
            </a:extLst>
          </p:cNvPr>
          <p:cNvSpPr txBox="1"/>
          <p:nvPr/>
        </p:nvSpPr>
        <p:spPr>
          <a:xfrm>
            <a:off x="8948928"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dirty="0">
                <a:solidFill>
                  <a:schemeClr val="tx1"/>
                </a:solidFill>
              </a:rPr>
              <a:t>NREL</a:t>
            </a:r>
            <a:r>
              <a:rPr lang="en-US" sz="1067" baseline="0" dirty="0">
                <a:solidFill>
                  <a:schemeClr val="tx1"/>
                </a:solidFill>
              </a:rPr>
              <a:t>    </a:t>
            </a:r>
            <a:r>
              <a:rPr lang="en-US" sz="1067" dirty="0">
                <a:solidFill>
                  <a:schemeClr val="tx1"/>
                </a:solidFill>
              </a:rPr>
              <a:t>|    </a:t>
            </a:r>
            <a:fld id="{BFD71CF8-5198-8441-A7C0-DC22FD64CBE4}" type="slidenum">
              <a:rPr lang="en-US" sz="1067">
                <a:solidFill>
                  <a:schemeClr val="tx1"/>
                </a:solidFill>
              </a:rPr>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dirty="0">
              <a:solidFill>
                <a:schemeClr val="tx1"/>
              </a:solidFill>
            </a:endParaRPr>
          </a:p>
        </p:txBody>
      </p:sp>
    </p:spTree>
    <p:extLst>
      <p:ext uri="{BB962C8B-B14F-4D97-AF65-F5344CB8AC3E}">
        <p14:creationId xmlns:p14="http://schemas.microsoft.com/office/powerpoint/2010/main" val="188608046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7_Content Slide -  Vertical Blue/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2694E0F-43B5-0F46-B097-5F1C5C7C3C69}"/>
              </a:ext>
            </a:extLst>
          </p:cNvPr>
          <p:cNvSpPr>
            <a:spLocks noGrp="1"/>
          </p:cNvSpPr>
          <p:nvPr>
            <p:ph type="pic" sz="quarter" idx="53" hasCustomPrompt="1"/>
          </p:nvPr>
        </p:nvSpPr>
        <p:spPr>
          <a:xfrm>
            <a:off x="999744" y="0"/>
            <a:ext cx="11192257" cy="6858000"/>
          </a:xfrm>
          <a:solidFill>
            <a:schemeClr val="bg1">
              <a:lumMod val="95000"/>
            </a:schemeClr>
          </a:solidFill>
        </p:spPr>
        <p:txBody>
          <a:bodyPr/>
          <a:lstStyle>
            <a:lvl1pPr marL="0" indent="0" algn="ctr">
              <a:buNone/>
              <a:defRPr/>
            </a:lvl1pPr>
          </a:lstStyle>
          <a:p>
            <a:r>
              <a:rPr lang="en-US" dirty="0"/>
              <a:t>Insert Photo or Graphic</a:t>
            </a:r>
          </a:p>
        </p:txBody>
      </p:sp>
      <p:sp>
        <p:nvSpPr>
          <p:cNvPr id="27" name="TextBox 26"/>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
        <p:nvSpPr>
          <p:cNvPr id="10" name="Rectangle 9">
            <a:extLst>
              <a:ext uri="{FF2B5EF4-FFF2-40B4-BE49-F238E27FC236}">
                <a16:creationId xmlns:a16="http://schemas.microsoft.com/office/drawing/2014/main" id="{8A832604-F597-CE4C-9045-0EDB4883F306}"/>
              </a:ext>
            </a:extLst>
          </p:cNvPr>
          <p:cNvSpPr/>
          <p:nvPr/>
        </p:nvSpPr>
        <p:spPr>
          <a:xfrm>
            <a:off x="-1" y="0"/>
            <a:ext cx="999744"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9" name="TextBox 8">
            <a:extLst>
              <a:ext uri="{FF2B5EF4-FFF2-40B4-BE49-F238E27FC236}">
                <a16:creationId xmlns:a16="http://schemas.microsoft.com/office/drawing/2014/main" id="{D986709F-2C55-1C42-9EF2-87C923E7BAF0}"/>
              </a:ext>
            </a:extLst>
          </p:cNvPr>
          <p:cNvSpPr txBox="1"/>
          <p:nvPr/>
        </p:nvSpPr>
        <p:spPr>
          <a:xfrm>
            <a:off x="8948928"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dirty="0">
                <a:solidFill>
                  <a:schemeClr val="tx1"/>
                </a:solidFill>
              </a:rPr>
              <a:t>NREL</a:t>
            </a:r>
            <a:r>
              <a:rPr lang="en-US" sz="1067" baseline="0" dirty="0">
                <a:solidFill>
                  <a:schemeClr val="tx1"/>
                </a:solidFill>
              </a:rPr>
              <a:t>    </a:t>
            </a:r>
            <a:r>
              <a:rPr lang="en-US" sz="1067" dirty="0">
                <a:solidFill>
                  <a:schemeClr val="tx1"/>
                </a:solidFill>
              </a:rPr>
              <a:t>|    </a:t>
            </a:r>
            <a:fld id="{BFD71CF8-5198-8441-A7C0-DC22FD64CBE4}" type="slidenum">
              <a:rPr lang="en-US" sz="1067">
                <a:solidFill>
                  <a:schemeClr val="tx1"/>
                </a:solidFill>
              </a:rPr>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dirty="0">
              <a:solidFill>
                <a:schemeClr val="tx1"/>
              </a:solidFill>
            </a:endParaRPr>
          </a:p>
        </p:txBody>
      </p:sp>
    </p:spTree>
    <p:extLst>
      <p:ext uri="{BB962C8B-B14F-4D97-AF65-F5344CB8AC3E}">
        <p14:creationId xmlns:p14="http://schemas.microsoft.com/office/powerpoint/2010/main" val="118256629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3_Content Slide -  Vertical Blue/photo">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808AC53-C403-F042-A661-2863C5AB400C}"/>
              </a:ext>
            </a:extLst>
          </p:cNvPr>
          <p:cNvSpPr/>
          <p:nvPr/>
        </p:nvSpPr>
        <p:spPr>
          <a:xfrm>
            <a:off x="4302269" y="0"/>
            <a:ext cx="7889731" cy="68580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7" name="TextBox 26"/>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
        <p:nvSpPr>
          <p:cNvPr id="10" name="Rectangle 9">
            <a:extLst>
              <a:ext uri="{FF2B5EF4-FFF2-40B4-BE49-F238E27FC236}">
                <a16:creationId xmlns:a16="http://schemas.microsoft.com/office/drawing/2014/main" id="{8A832604-F597-CE4C-9045-0EDB4883F306}"/>
              </a:ext>
            </a:extLst>
          </p:cNvPr>
          <p:cNvSpPr/>
          <p:nvPr/>
        </p:nvSpPr>
        <p:spPr>
          <a:xfrm>
            <a:off x="0" y="0"/>
            <a:ext cx="4302269"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496313" y="674158"/>
            <a:ext cx="3377076" cy="1462617"/>
          </a:xfrm>
        </p:spPr>
        <p:txBody>
          <a:bodyPr lIns="0" tIns="0" rIns="0" bIns="0">
            <a:noAutofit/>
          </a:bodyPr>
          <a:lstStyle>
            <a:lvl1pPr marL="0" indent="0">
              <a:spcBef>
                <a:spcPts val="0"/>
              </a:spcBef>
              <a:buNone/>
              <a:defRPr sz="32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496313" y="4754570"/>
            <a:ext cx="3377076" cy="1462617"/>
          </a:xfrm>
        </p:spPr>
        <p:txBody>
          <a:bodyPr lIns="0" tIns="0" rIns="0" bIns="0" anchor="b">
            <a:noAutofit/>
          </a:bodyPr>
          <a:lstStyle>
            <a:lvl1pPr marL="0" indent="0">
              <a:buNone/>
              <a:defRPr sz="2400" b="0">
                <a:solidFill>
                  <a:schemeClr val="bg1"/>
                </a:solidFill>
              </a:defRPr>
            </a:lvl1pPr>
          </a:lstStyle>
          <a:p>
            <a:pPr lvl="0"/>
            <a:r>
              <a:rPr lang="en-US" dirty="0"/>
              <a:t>Supporting text</a:t>
            </a:r>
          </a:p>
        </p:txBody>
      </p:sp>
      <p:sp>
        <p:nvSpPr>
          <p:cNvPr id="9" name="TextBox 8">
            <a:extLst>
              <a:ext uri="{FF2B5EF4-FFF2-40B4-BE49-F238E27FC236}">
                <a16:creationId xmlns:a16="http://schemas.microsoft.com/office/drawing/2014/main" id="{D986709F-2C55-1C42-9EF2-87C923E7BAF0}"/>
              </a:ext>
            </a:extLst>
          </p:cNvPr>
          <p:cNvSpPr txBox="1"/>
          <p:nvPr/>
        </p:nvSpPr>
        <p:spPr>
          <a:xfrm>
            <a:off x="8948928"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dirty="0">
                <a:solidFill>
                  <a:schemeClr val="tx1"/>
                </a:solidFill>
              </a:rPr>
              <a:t>NREL</a:t>
            </a:r>
            <a:r>
              <a:rPr lang="en-US" sz="1067" baseline="0" dirty="0">
                <a:solidFill>
                  <a:schemeClr val="tx1"/>
                </a:solidFill>
              </a:rPr>
              <a:t>    </a:t>
            </a:r>
            <a:r>
              <a:rPr lang="en-US" sz="1067" dirty="0">
                <a:solidFill>
                  <a:schemeClr val="tx1"/>
                </a:solidFill>
              </a:rPr>
              <a:t>|    </a:t>
            </a:r>
            <a:fld id="{BFD71CF8-5198-8441-A7C0-DC22FD64CBE4}" type="slidenum">
              <a:rPr lang="en-US" sz="1067">
                <a:solidFill>
                  <a:schemeClr val="tx1"/>
                </a:solidFill>
              </a:rPr>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dirty="0">
              <a:solidFill>
                <a:schemeClr val="tx1"/>
              </a:solidFill>
            </a:endParaRPr>
          </a:p>
        </p:txBody>
      </p:sp>
      <p:sp>
        <p:nvSpPr>
          <p:cNvPr id="11" name="Text Placeholder 7">
            <a:extLst>
              <a:ext uri="{FF2B5EF4-FFF2-40B4-BE49-F238E27FC236}">
                <a16:creationId xmlns:a16="http://schemas.microsoft.com/office/drawing/2014/main" id="{63524AE8-F7B5-0E44-8BCA-32443B166DB8}"/>
              </a:ext>
            </a:extLst>
          </p:cNvPr>
          <p:cNvSpPr>
            <a:spLocks noGrp="1"/>
          </p:cNvSpPr>
          <p:nvPr>
            <p:ph type="body" sz="quarter" idx="53" hasCustomPrompt="1"/>
          </p:nvPr>
        </p:nvSpPr>
        <p:spPr>
          <a:xfrm>
            <a:off x="5152165" y="674157"/>
            <a:ext cx="6189939" cy="1462617"/>
          </a:xfrm>
        </p:spPr>
        <p:txBody>
          <a:bodyPr lIns="0" tIns="73152" rIns="0" bIns="0">
            <a:noAutofit/>
          </a:bodyPr>
          <a:lstStyle>
            <a:lvl1pPr marL="0" indent="0">
              <a:buNone/>
              <a:defRPr sz="2667" b="0">
                <a:solidFill>
                  <a:schemeClr val="tx1"/>
                </a:solidFill>
              </a:defRPr>
            </a:lvl1pPr>
          </a:lstStyle>
          <a:p>
            <a:pPr lvl="0"/>
            <a:r>
              <a:rPr lang="en-US" dirty="0"/>
              <a:t>Supporting body text</a:t>
            </a:r>
          </a:p>
        </p:txBody>
      </p:sp>
    </p:spTree>
    <p:extLst>
      <p:ext uri="{BB962C8B-B14F-4D97-AF65-F5344CB8AC3E}">
        <p14:creationId xmlns:p14="http://schemas.microsoft.com/office/powerpoint/2010/main" val="10039112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5_Content Slide -  Vertical Blue/photo">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808AC53-C403-F042-A661-2863C5AB400C}"/>
              </a:ext>
            </a:extLst>
          </p:cNvPr>
          <p:cNvSpPr/>
          <p:nvPr/>
        </p:nvSpPr>
        <p:spPr>
          <a:xfrm>
            <a:off x="1999486" y="0"/>
            <a:ext cx="10192513" cy="68580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7" name="TextBox 26"/>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
        <p:nvSpPr>
          <p:cNvPr id="9" name="TextBox 8">
            <a:extLst>
              <a:ext uri="{FF2B5EF4-FFF2-40B4-BE49-F238E27FC236}">
                <a16:creationId xmlns:a16="http://schemas.microsoft.com/office/drawing/2014/main" id="{D986709F-2C55-1C42-9EF2-87C923E7BAF0}"/>
              </a:ext>
            </a:extLst>
          </p:cNvPr>
          <p:cNvSpPr txBox="1"/>
          <p:nvPr/>
        </p:nvSpPr>
        <p:spPr>
          <a:xfrm>
            <a:off x="8948928"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dirty="0">
                <a:solidFill>
                  <a:schemeClr val="tx1"/>
                </a:solidFill>
              </a:rPr>
              <a:t>NREL</a:t>
            </a:r>
            <a:r>
              <a:rPr lang="en-US" sz="1067" baseline="0" dirty="0">
                <a:solidFill>
                  <a:schemeClr val="tx1"/>
                </a:solidFill>
              </a:rPr>
              <a:t>    </a:t>
            </a:r>
            <a:r>
              <a:rPr lang="en-US" sz="1067" dirty="0">
                <a:solidFill>
                  <a:schemeClr val="tx1"/>
                </a:solidFill>
              </a:rPr>
              <a:t>|    </a:t>
            </a:r>
            <a:fld id="{BFD71CF8-5198-8441-A7C0-DC22FD64CBE4}" type="slidenum">
              <a:rPr lang="en-US" sz="1067">
                <a:solidFill>
                  <a:schemeClr val="tx1"/>
                </a:solidFill>
              </a:rPr>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dirty="0">
              <a:solidFill>
                <a:schemeClr val="tx1"/>
              </a:solidFill>
            </a:endParaRPr>
          </a:p>
        </p:txBody>
      </p:sp>
      <p:sp>
        <p:nvSpPr>
          <p:cNvPr id="11" name="Text Placeholder 7">
            <a:extLst>
              <a:ext uri="{FF2B5EF4-FFF2-40B4-BE49-F238E27FC236}">
                <a16:creationId xmlns:a16="http://schemas.microsoft.com/office/drawing/2014/main" id="{63524AE8-F7B5-0E44-8BCA-32443B166DB8}"/>
              </a:ext>
            </a:extLst>
          </p:cNvPr>
          <p:cNvSpPr>
            <a:spLocks noGrp="1"/>
          </p:cNvSpPr>
          <p:nvPr>
            <p:ph type="body" sz="quarter" idx="53" hasCustomPrompt="1"/>
          </p:nvPr>
        </p:nvSpPr>
        <p:spPr>
          <a:xfrm>
            <a:off x="2849383" y="674157"/>
            <a:ext cx="6189939" cy="1462617"/>
          </a:xfrm>
        </p:spPr>
        <p:txBody>
          <a:bodyPr lIns="0" tIns="73152" rIns="0" bIns="0">
            <a:noAutofit/>
          </a:bodyPr>
          <a:lstStyle>
            <a:lvl1pPr marL="0" indent="0">
              <a:buNone/>
              <a:defRPr sz="2667" b="0">
                <a:solidFill>
                  <a:schemeClr val="tx1"/>
                </a:solidFill>
              </a:defRPr>
            </a:lvl1pPr>
          </a:lstStyle>
          <a:p>
            <a:pPr lvl="0"/>
            <a:r>
              <a:rPr lang="en-US" dirty="0"/>
              <a:t>Supporting body text</a:t>
            </a:r>
          </a:p>
        </p:txBody>
      </p:sp>
      <p:sp>
        <p:nvSpPr>
          <p:cNvPr id="12" name="Rectangle 11">
            <a:extLst>
              <a:ext uri="{FF2B5EF4-FFF2-40B4-BE49-F238E27FC236}">
                <a16:creationId xmlns:a16="http://schemas.microsoft.com/office/drawing/2014/main" id="{88E2A80C-EB6E-8C4C-AB43-79FC52672C2F}"/>
              </a:ext>
            </a:extLst>
          </p:cNvPr>
          <p:cNvSpPr/>
          <p:nvPr/>
        </p:nvSpPr>
        <p:spPr>
          <a:xfrm>
            <a:off x="-1" y="0"/>
            <a:ext cx="1999488"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4" name="Text Placeholder 7">
            <a:extLst>
              <a:ext uri="{FF2B5EF4-FFF2-40B4-BE49-F238E27FC236}">
                <a16:creationId xmlns:a16="http://schemas.microsoft.com/office/drawing/2014/main" id="{7B2998EE-741E-8640-80ED-7C22B48449F9}"/>
              </a:ext>
            </a:extLst>
          </p:cNvPr>
          <p:cNvSpPr>
            <a:spLocks noGrp="1"/>
          </p:cNvSpPr>
          <p:nvPr>
            <p:ph type="body" sz="quarter" idx="51" hasCustomPrompt="1"/>
          </p:nvPr>
        </p:nvSpPr>
        <p:spPr>
          <a:xfrm>
            <a:off x="381398" y="674158"/>
            <a:ext cx="1314559" cy="1462617"/>
          </a:xfrm>
        </p:spPr>
        <p:txBody>
          <a:bodyPr lIns="0" tIns="0" rIns="0" bIns="0">
            <a:noAutofit/>
          </a:bodyPr>
          <a:lstStyle>
            <a:lvl1pPr marL="0" indent="0">
              <a:spcBef>
                <a:spcPts val="0"/>
              </a:spcBef>
              <a:buNone/>
              <a:defRPr sz="2400" b="0">
                <a:solidFill>
                  <a:schemeClr val="bg1"/>
                </a:solidFill>
              </a:defRPr>
            </a:lvl1pPr>
          </a:lstStyle>
          <a:p>
            <a:pPr lvl="0"/>
            <a:r>
              <a:rPr lang="en-US" dirty="0"/>
              <a:t>text</a:t>
            </a:r>
          </a:p>
        </p:txBody>
      </p:sp>
    </p:spTree>
    <p:extLst>
      <p:ext uri="{BB962C8B-B14F-4D97-AF65-F5344CB8AC3E}">
        <p14:creationId xmlns:p14="http://schemas.microsoft.com/office/powerpoint/2010/main" val="85702149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8_Content Slide -  Vertical Blue/photo">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808AC53-C403-F042-A661-2863C5AB400C}"/>
              </a:ext>
            </a:extLst>
          </p:cNvPr>
          <p:cNvSpPr/>
          <p:nvPr/>
        </p:nvSpPr>
        <p:spPr>
          <a:xfrm>
            <a:off x="999744" y="0"/>
            <a:ext cx="11192257" cy="685800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7" name="TextBox 26"/>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
        <p:nvSpPr>
          <p:cNvPr id="9" name="TextBox 8">
            <a:extLst>
              <a:ext uri="{FF2B5EF4-FFF2-40B4-BE49-F238E27FC236}">
                <a16:creationId xmlns:a16="http://schemas.microsoft.com/office/drawing/2014/main" id="{D986709F-2C55-1C42-9EF2-87C923E7BAF0}"/>
              </a:ext>
            </a:extLst>
          </p:cNvPr>
          <p:cNvSpPr txBox="1"/>
          <p:nvPr/>
        </p:nvSpPr>
        <p:spPr>
          <a:xfrm>
            <a:off x="8948928"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dirty="0">
                <a:solidFill>
                  <a:schemeClr val="tx1"/>
                </a:solidFill>
              </a:rPr>
              <a:t>NREL</a:t>
            </a:r>
            <a:r>
              <a:rPr lang="en-US" sz="1067" baseline="0" dirty="0">
                <a:solidFill>
                  <a:schemeClr val="tx1"/>
                </a:solidFill>
              </a:rPr>
              <a:t>    </a:t>
            </a:r>
            <a:r>
              <a:rPr lang="en-US" sz="1067" dirty="0">
                <a:solidFill>
                  <a:schemeClr val="tx1"/>
                </a:solidFill>
              </a:rPr>
              <a:t>|    </a:t>
            </a:r>
            <a:fld id="{BFD71CF8-5198-8441-A7C0-DC22FD64CBE4}" type="slidenum">
              <a:rPr lang="en-US" sz="1067">
                <a:solidFill>
                  <a:schemeClr val="tx1"/>
                </a:solidFill>
              </a:rPr>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dirty="0">
              <a:solidFill>
                <a:schemeClr val="tx1"/>
              </a:solidFill>
            </a:endParaRPr>
          </a:p>
        </p:txBody>
      </p:sp>
      <p:sp>
        <p:nvSpPr>
          <p:cNvPr id="11" name="Text Placeholder 7">
            <a:extLst>
              <a:ext uri="{FF2B5EF4-FFF2-40B4-BE49-F238E27FC236}">
                <a16:creationId xmlns:a16="http://schemas.microsoft.com/office/drawing/2014/main" id="{63524AE8-F7B5-0E44-8BCA-32443B166DB8}"/>
              </a:ext>
            </a:extLst>
          </p:cNvPr>
          <p:cNvSpPr>
            <a:spLocks noGrp="1"/>
          </p:cNvSpPr>
          <p:nvPr>
            <p:ph type="body" sz="quarter" idx="53" hasCustomPrompt="1"/>
          </p:nvPr>
        </p:nvSpPr>
        <p:spPr>
          <a:xfrm>
            <a:off x="1849640" y="674157"/>
            <a:ext cx="6189939" cy="1462617"/>
          </a:xfrm>
        </p:spPr>
        <p:txBody>
          <a:bodyPr lIns="0" tIns="73152" rIns="0" bIns="0">
            <a:noAutofit/>
          </a:bodyPr>
          <a:lstStyle>
            <a:lvl1pPr marL="0" indent="0">
              <a:buNone/>
              <a:defRPr sz="2667" b="0">
                <a:solidFill>
                  <a:schemeClr val="tx1"/>
                </a:solidFill>
              </a:defRPr>
            </a:lvl1pPr>
          </a:lstStyle>
          <a:p>
            <a:pPr lvl="0"/>
            <a:r>
              <a:rPr lang="en-US" dirty="0"/>
              <a:t>Supporting body text</a:t>
            </a:r>
          </a:p>
        </p:txBody>
      </p:sp>
      <p:sp>
        <p:nvSpPr>
          <p:cNvPr id="8" name="Rectangle 7">
            <a:extLst>
              <a:ext uri="{FF2B5EF4-FFF2-40B4-BE49-F238E27FC236}">
                <a16:creationId xmlns:a16="http://schemas.microsoft.com/office/drawing/2014/main" id="{C6FB4065-B034-894F-B2AD-10DA51A4FF51}"/>
              </a:ext>
            </a:extLst>
          </p:cNvPr>
          <p:cNvSpPr/>
          <p:nvPr/>
        </p:nvSpPr>
        <p:spPr>
          <a:xfrm>
            <a:off x="-1" y="0"/>
            <a:ext cx="999744"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297822126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2_Content Slide -  Vertical Blue/photo">
    <p:spTree>
      <p:nvGrpSpPr>
        <p:cNvPr id="1" name=""/>
        <p:cNvGrpSpPr/>
        <p:nvPr/>
      </p:nvGrpSpPr>
      <p:grpSpPr>
        <a:xfrm>
          <a:off x="0" y="0"/>
          <a:ext cx="0" cy="0"/>
          <a:chOff x="0" y="0"/>
          <a:chExt cx="0" cy="0"/>
        </a:xfrm>
      </p:grpSpPr>
      <p:sp>
        <p:nvSpPr>
          <p:cNvPr id="27" name="TextBox 26"/>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
        <p:nvSpPr>
          <p:cNvPr id="10" name="Rectangle 9">
            <a:extLst>
              <a:ext uri="{FF2B5EF4-FFF2-40B4-BE49-F238E27FC236}">
                <a16:creationId xmlns:a16="http://schemas.microsoft.com/office/drawing/2014/main" id="{8A832604-F597-CE4C-9045-0EDB4883F306}"/>
              </a:ext>
            </a:extLst>
          </p:cNvPr>
          <p:cNvSpPr/>
          <p:nvPr/>
        </p:nvSpPr>
        <p:spPr>
          <a:xfrm>
            <a:off x="0" y="0"/>
            <a:ext cx="4302269"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496313" y="674158"/>
            <a:ext cx="3377076" cy="1462617"/>
          </a:xfrm>
        </p:spPr>
        <p:txBody>
          <a:bodyPr lIns="0" tIns="0" rIns="0" bIns="0">
            <a:noAutofit/>
          </a:bodyPr>
          <a:lstStyle>
            <a:lvl1pPr marL="0" indent="0">
              <a:spcBef>
                <a:spcPts val="0"/>
              </a:spcBef>
              <a:buNone/>
              <a:defRPr sz="32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496313" y="4754570"/>
            <a:ext cx="3377076" cy="1462617"/>
          </a:xfrm>
        </p:spPr>
        <p:txBody>
          <a:bodyPr lIns="0" tIns="0" rIns="0" bIns="0" anchor="b">
            <a:noAutofit/>
          </a:bodyPr>
          <a:lstStyle>
            <a:lvl1pPr marL="0" indent="0">
              <a:buNone/>
              <a:defRPr sz="2400" b="0">
                <a:solidFill>
                  <a:schemeClr val="bg1"/>
                </a:solidFill>
              </a:defRPr>
            </a:lvl1pPr>
          </a:lstStyle>
          <a:p>
            <a:pPr lvl="0"/>
            <a:r>
              <a:rPr lang="en-US" dirty="0"/>
              <a:t>Supporting text</a:t>
            </a:r>
          </a:p>
        </p:txBody>
      </p:sp>
      <p:sp>
        <p:nvSpPr>
          <p:cNvPr id="9" name="TextBox 8">
            <a:extLst>
              <a:ext uri="{FF2B5EF4-FFF2-40B4-BE49-F238E27FC236}">
                <a16:creationId xmlns:a16="http://schemas.microsoft.com/office/drawing/2014/main" id="{D986709F-2C55-1C42-9EF2-87C923E7BAF0}"/>
              </a:ext>
            </a:extLst>
          </p:cNvPr>
          <p:cNvSpPr txBox="1"/>
          <p:nvPr/>
        </p:nvSpPr>
        <p:spPr>
          <a:xfrm>
            <a:off x="8948928"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dirty="0">
                <a:solidFill>
                  <a:schemeClr val="tx1"/>
                </a:solidFill>
              </a:rPr>
              <a:t>NREL</a:t>
            </a:r>
            <a:r>
              <a:rPr lang="en-US" sz="1067" baseline="0" dirty="0">
                <a:solidFill>
                  <a:schemeClr val="tx1"/>
                </a:solidFill>
              </a:rPr>
              <a:t>    </a:t>
            </a:r>
            <a:r>
              <a:rPr lang="en-US" sz="1067" dirty="0">
                <a:solidFill>
                  <a:schemeClr val="tx1"/>
                </a:solidFill>
              </a:rPr>
              <a:t>|    </a:t>
            </a:r>
            <a:fld id="{BFD71CF8-5198-8441-A7C0-DC22FD64CBE4}" type="slidenum">
              <a:rPr lang="en-US" sz="1067">
                <a:solidFill>
                  <a:schemeClr val="tx1"/>
                </a:solidFill>
              </a:rPr>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dirty="0">
              <a:solidFill>
                <a:schemeClr val="tx1"/>
              </a:solidFill>
            </a:endParaRPr>
          </a:p>
        </p:txBody>
      </p:sp>
      <p:sp>
        <p:nvSpPr>
          <p:cNvPr id="11" name="Text Placeholder 7">
            <a:extLst>
              <a:ext uri="{FF2B5EF4-FFF2-40B4-BE49-F238E27FC236}">
                <a16:creationId xmlns:a16="http://schemas.microsoft.com/office/drawing/2014/main" id="{9D95246B-679C-0C47-B3E3-F6535A89622F}"/>
              </a:ext>
            </a:extLst>
          </p:cNvPr>
          <p:cNvSpPr>
            <a:spLocks noGrp="1"/>
          </p:cNvSpPr>
          <p:nvPr>
            <p:ph type="body" sz="quarter" idx="53" hasCustomPrompt="1"/>
          </p:nvPr>
        </p:nvSpPr>
        <p:spPr>
          <a:xfrm>
            <a:off x="5152165" y="674157"/>
            <a:ext cx="6189939" cy="1462617"/>
          </a:xfrm>
        </p:spPr>
        <p:txBody>
          <a:bodyPr lIns="0" tIns="73152" rIns="0" bIns="0">
            <a:noAutofit/>
          </a:bodyPr>
          <a:lstStyle>
            <a:lvl1pPr marL="0" indent="0">
              <a:buNone/>
              <a:defRPr sz="2667" b="0">
                <a:solidFill>
                  <a:schemeClr val="tx1"/>
                </a:solidFill>
              </a:defRPr>
            </a:lvl1pPr>
          </a:lstStyle>
          <a:p>
            <a:pPr lvl="0"/>
            <a:r>
              <a:rPr lang="en-US" dirty="0"/>
              <a:t>Supporting body text</a:t>
            </a:r>
          </a:p>
        </p:txBody>
      </p:sp>
    </p:spTree>
    <p:extLst>
      <p:ext uri="{BB962C8B-B14F-4D97-AF65-F5344CB8AC3E}">
        <p14:creationId xmlns:p14="http://schemas.microsoft.com/office/powerpoint/2010/main" val="393929048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6_Content Slide -  Vertical Blue/photo">
    <p:spTree>
      <p:nvGrpSpPr>
        <p:cNvPr id="1" name=""/>
        <p:cNvGrpSpPr/>
        <p:nvPr/>
      </p:nvGrpSpPr>
      <p:grpSpPr>
        <a:xfrm>
          <a:off x="0" y="0"/>
          <a:ext cx="0" cy="0"/>
          <a:chOff x="0" y="0"/>
          <a:chExt cx="0" cy="0"/>
        </a:xfrm>
      </p:grpSpPr>
      <p:sp>
        <p:nvSpPr>
          <p:cNvPr id="27" name="TextBox 26"/>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
        <p:nvSpPr>
          <p:cNvPr id="9" name="TextBox 8">
            <a:extLst>
              <a:ext uri="{FF2B5EF4-FFF2-40B4-BE49-F238E27FC236}">
                <a16:creationId xmlns:a16="http://schemas.microsoft.com/office/drawing/2014/main" id="{D986709F-2C55-1C42-9EF2-87C923E7BAF0}"/>
              </a:ext>
            </a:extLst>
          </p:cNvPr>
          <p:cNvSpPr txBox="1"/>
          <p:nvPr/>
        </p:nvSpPr>
        <p:spPr>
          <a:xfrm>
            <a:off x="8948928"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dirty="0">
                <a:solidFill>
                  <a:schemeClr val="tx1"/>
                </a:solidFill>
              </a:rPr>
              <a:t>NREL</a:t>
            </a:r>
            <a:r>
              <a:rPr lang="en-US" sz="1067" baseline="0" dirty="0">
                <a:solidFill>
                  <a:schemeClr val="tx1"/>
                </a:solidFill>
              </a:rPr>
              <a:t>    </a:t>
            </a:r>
            <a:r>
              <a:rPr lang="en-US" sz="1067" dirty="0">
                <a:solidFill>
                  <a:schemeClr val="tx1"/>
                </a:solidFill>
              </a:rPr>
              <a:t>|    </a:t>
            </a:r>
            <a:fld id="{BFD71CF8-5198-8441-A7C0-DC22FD64CBE4}" type="slidenum">
              <a:rPr lang="en-US" sz="1067">
                <a:solidFill>
                  <a:schemeClr val="tx1"/>
                </a:solidFill>
              </a:rPr>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dirty="0">
              <a:solidFill>
                <a:schemeClr val="tx1"/>
              </a:solidFill>
            </a:endParaRPr>
          </a:p>
        </p:txBody>
      </p:sp>
      <p:sp>
        <p:nvSpPr>
          <p:cNvPr id="11" name="Text Placeholder 7">
            <a:extLst>
              <a:ext uri="{FF2B5EF4-FFF2-40B4-BE49-F238E27FC236}">
                <a16:creationId xmlns:a16="http://schemas.microsoft.com/office/drawing/2014/main" id="{63524AE8-F7B5-0E44-8BCA-32443B166DB8}"/>
              </a:ext>
            </a:extLst>
          </p:cNvPr>
          <p:cNvSpPr>
            <a:spLocks noGrp="1"/>
          </p:cNvSpPr>
          <p:nvPr>
            <p:ph type="body" sz="quarter" idx="53" hasCustomPrompt="1"/>
          </p:nvPr>
        </p:nvSpPr>
        <p:spPr>
          <a:xfrm>
            <a:off x="2849383" y="674157"/>
            <a:ext cx="6189939" cy="1462617"/>
          </a:xfrm>
        </p:spPr>
        <p:txBody>
          <a:bodyPr lIns="0" tIns="73152" rIns="0" bIns="0">
            <a:noAutofit/>
          </a:bodyPr>
          <a:lstStyle>
            <a:lvl1pPr marL="0" indent="0">
              <a:buNone/>
              <a:defRPr sz="2667" b="0">
                <a:solidFill>
                  <a:schemeClr val="tx1"/>
                </a:solidFill>
              </a:defRPr>
            </a:lvl1pPr>
          </a:lstStyle>
          <a:p>
            <a:pPr lvl="0"/>
            <a:r>
              <a:rPr lang="en-US" dirty="0"/>
              <a:t>Supporting body text</a:t>
            </a:r>
          </a:p>
        </p:txBody>
      </p:sp>
      <p:sp>
        <p:nvSpPr>
          <p:cNvPr id="12" name="Rectangle 11">
            <a:extLst>
              <a:ext uri="{FF2B5EF4-FFF2-40B4-BE49-F238E27FC236}">
                <a16:creationId xmlns:a16="http://schemas.microsoft.com/office/drawing/2014/main" id="{88E2A80C-EB6E-8C4C-AB43-79FC52672C2F}"/>
              </a:ext>
            </a:extLst>
          </p:cNvPr>
          <p:cNvSpPr/>
          <p:nvPr/>
        </p:nvSpPr>
        <p:spPr>
          <a:xfrm>
            <a:off x="-1" y="0"/>
            <a:ext cx="1999488"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4" name="Text Placeholder 7">
            <a:extLst>
              <a:ext uri="{FF2B5EF4-FFF2-40B4-BE49-F238E27FC236}">
                <a16:creationId xmlns:a16="http://schemas.microsoft.com/office/drawing/2014/main" id="{7B2998EE-741E-8640-80ED-7C22B48449F9}"/>
              </a:ext>
            </a:extLst>
          </p:cNvPr>
          <p:cNvSpPr>
            <a:spLocks noGrp="1"/>
          </p:cNvSpPr>
          <p:nvPr>
            <p:ph type="body" sz="quarter" idx="51" hasCustomPrompt="1"/>
          </p:nvPr>
        </p:nvSpPr>
        <p:spPr>
          <a:xfrm>
            <a:off x="381398" y="674158"/>
            <a:ext cx="1314559" cy="1462617"/>
          </a:xfrm>
        </p:spPr>
        <p:txBody>
          <a:bodyPr lIns="0" tIns="0" rIns="0" bIns="0">
            <a:noAutofit/>
          </a:bodyPr>
          <a:lstStyle>
            <a:lvl1pPr marL="0" indent="0">
              <a:spcBef>
                <a:spcPts val="0"/>
              </a:spcBef>
              <a:buNone/>
              <a:defRPr sz="2400" b="0">
                <a:solidFill>
                  <a:schemeClr val="bg1"/>
                </a:solidFill>
              </a:defRPr>
            </a:lvl1pPr>
          </a:lstStyle>
          <a:p>
            <a:pPr lvl="0"/>
            <a:r>
              <a:rPr lang="en-US" dirty="0"/>
              <a:t>text</a:t>
            </a:r>
          </a:p>
        </p:txBody>
      </p:sp>
    </p:spTree>
    <p:extLst>
      <p:ext uri="{BB962C8B-B14F-4D97-AF65-F5344CB8AC3E}">
        <p14:creationId xmlns:p14="http://schemas.microsoft.com/office/powerpoint/2010/main" val="791157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le Slide - Full Photo">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65" y="0"/>
            <a:ext cx="12192000" cy="6858000"/>
          </a:xfrm>
          <a:prstGeom prst="rect">
            <a:avLst/>
          </a:prstGeom>
        </p:spPr>
      </p:pic>
      <p:sp>
        <p:nvSpPr>
          <p:cNvPr id="8" name="Text Placeholder 7"/>
          <p:cNvSpPr>
            <a:spLocks noGrp="1"/>
          </p:cNvSpPr>
          <p:nvPr>
            <p:ph type="body" sz="quarter" idx="10" hasCustomPrompt="1"/>
          </p:nvPr>
        </p:nvSpPr>
        <p:spPr>
          <a:xfrm>
            <a:off x="4982633" y="2006436"/>
            <a:ext cx="7191331" cy="1460688"/>
          </a:xfrm>
          <a:solidFill>
            <a:schemeClr val="accent1">
              <a:alpha val="75000"/>
            </a:schemeClr>
          </a:solidFill>
        </p:spPr>
        <p:txBody>
          <a:bodyPr lIns="182880" tIns="137160" rIns="182880" bIns="137160" anchor="ctr" anchorCtr="0">
            <a:noAutofit/>
          </a:bodyPr>
          <a:lstStyle>
            <a:lvl1pPr marL="0" indent="0">
              <a:lnSpc>
                <a:spcPts val="3733"/>
              </a:lnSpc>
              <a:buNone/>
              <a:defRPr sz="4000">
                <a:solidFill>
                  <a:schemeClr val="bg1"/>
                </a:solidFill>
              </a:defRPr>
            </a:lvl1pPr>
          </a:lstStyle>
          <a:p>
            <a:pPr lvl="0"/>
            <a:r>
              <a:rPr lang="en-US"/>
              <a:t>Title</a:t>
            </a:r>
          </a:p>
        </p:txBody>
      </p:sp>
      <p:sp>
        <p:nvSpPr>
          <p:cNvPr id="15" name="Text Placeholder 14"/>
          <p:cNvSpPr>
            <a:spLocks noGrp="1"/>
          </p:cNvSpPr>
          <p:nvPr>
            <p:ph type="body" sz="quarter" idx="11" hasCustomPrompt="1"/>
          </p:nvPr>
        </p:nvSpPr>
        <p:spPr>
          <a:xfrm>
            <a:off x="4982634" y="3659717"/>
            <a:ext cx="5763684" cy="1468735"/>
          </a:xfrm>
          <a:solidFill>
            <a:schemeClr val="accent1">
              <a:alpha val="75000"/>
            </a:schemeClr>
          </a:solidFill>
        </p:spPr>
        <p:txBody>
          <a:bodyPr lIns="182880" tIns="137160" rIns="182880" bIns="137160" anchor="ctr" anchorCtr="0">
            <a:noAutofit/>
          </a:bodyPr>
          <a:lstStyle>
            <a:lvl1pPr marL="0" indent="0">
              <a:lnSpc>
                <a:spcPts val="2347"/>
              </a:lnSpc>
              <a:spcBef>
                <a:spcPts val="533"/>
              </a:spcBef>
              <a:buNone/>
              <a:defRPr sz="2400" baseline="0">
                <a:solidFill>
                  <a:schemeClr val="bg1"/>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821FBE40-03AF-2040-B470-29B21F4E356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316841709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9_Content Slide -  Vertical Blue/photo">
    <p:spTree>
      <p:nvGrpSpPr>
        <p:cNvPr id="1" name=""/>
        <p:cNvGrpSpPr/>
        <p:nvPr/>
      </p:nvGrpSpPr>
      <p:grpSpPr>
        <a:xfrm>
          <a:off x="0" y="0"/>
          <a:ext cx="0" cy="0"/>
          <a:chOff x="0" y="0"/>
          <a:chExt cx="0" cy="0"/>
        </a:xfrm>
      </p:grpSpPr>
      <p:sp>
        <p:nvSpPr>
          <p:cNvPr id="27" name="TextBox 26"/>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
        <p:nvSpPr>
          <p:cNvPr id="9" name="TextBox 8">
            <a:extLst>
              <a:ext uri="{FF2B5EF4-FFF2-40B4-BE49-F238E27FC236}">
                <a16:creationId xmlns:a16="http://schemas.microsoft.com/office/drawing/2014/main" id="{D986709F-2C55-1C42-9EF2-87C923E7BAF0}"/>
              </a:ext>
            </a:extLst>
          </p:cNvPr>
          <p:cNvSpPr txBox="1"/>
          <p:nvPr/>
        </p:nvSpPr>
        <p:spPr>
          <a:xfrm>
            <a:off x="8948928"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dirty="0">
                <a:solidFill>
                  <a:schemeClr val="tx1"/>
                </a:solidFill>
              </a:rPr>
              <a:t>NREL</a:t>
            </a:r>
            <a:r>
              <a:rPr lang="en-US" sz="1067" baseline="0" dirty="0">
                <a:solidFill>
                  <a:schemeClr val="tx1"/>
                </a:solidFill>
              </a:rPr>
              <a:t>    </a:t>
            </a:r>
            <a:r>
              <a:rPr lang="en-US" sz="1067" dirty="0">
                <a:solidFill>
                  <a:schemeClr val="tx1"/>
                </a:solidFill>
              </a:rPr>
              <a:t>|    </a:t>
            </a:r>
            <a:fld id="{BFD71CF8-5198-8441-A7C0-DC22FD64CBE4}" type="slidenum">
              <a:rPr lang="en-US" sz="1067">
                <a:solidFill>
                  <a:schemeClr val="tx1"/>
                </a:solidFill>
              </a:rPr>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dirty="0">
              <a:solidFill>
                <a:schemeClr val="tx1"/>
              </a:solidFill>
            </a:endParaRPr>
          </a:p>
        </p:txBody>
      </p:sp>
      <p:sp>
        <p:nvSpPr>
          <p:cNvPr id="11" name="Text Placeholder 7">
            <a:extLst>
              <a:ext uri="{FF2B5EF4-FFF2-40B4-BE49-F238E27FC236}">
                <a16:creationId xmlns:a16="http://schemas.microsoft.com/office/drawing/2014/main" id="{63524AE8-F7B5-0E44-8BCA-32443B166DB8}"/>
              </a:ext>
            </a:extLst>
          </p:cNvPr>
          <p:cNvSpPr>
            <a:spLocks noGrp="1"/>
          </p:cNvSpPr>
          <p:nvPr>
            <p:ph type="body" sz="quarter" idx="53" hasCustomPrompt="1"/>
          </p:nvPr>
        </p:nvSpPr>
        <p:spPr>
          <a:xfrm>
            <a:off x="1828800" y="674157"/>
            <a:ext cx="6189939" cy="1462617"/>
          </a:xfrm>
        </p:spPr>
        <p:txBody>
          <a:bodyPr lIns="0" tIns="73152" rIns="0" bIns="0">
            <a:noAutofit/>
          </a:bodyPr>
          <a:lstStyle>
            <a:lvl1pPr marL="0" indent="0">
              <a:buNone/>
              <a:defRPr sz="2667" b="0">
                <a:solidFill>
                  <a:schemeClr val="tx1"/>
                </a:solidFill>
              </a:defRPr>
            </a:lvl1pPr>
          </a:lstStyle>
          <a:p>
            <a:pPr lvl="0"/>
            <a:r>
              <a:rPr lang="en-US" dirty="0"/>
              <a:t>Supporting body text</a:t>
            </a:r>
          </a:p>
        </p:txBody>
      </p:sp>
      <p:sp>
        <p:nvSpPr>
          <p:cNvPr id="7" name="Rectangle 6">
            <a:extLst>
              <a:ext uri="{FF2B5EF4-FFF2-40B4-BE49-F238E27FC236}">
                <a16:creationId xmlns:a16="http://schemas.microsoft.com/office/drawing/2014/main" id="{CAF46C4D-EA55-834D-A1ED-486FAB3B53C7}"/>
              </a:ext>
            </a:extLst>
          </p:cNvPr>
          <p:cNvSpPr/>
          <p:nvPr/>
        </p:nvSpPr>
        <p:spPr>
          <a:xfrm>
            <a:off x="-1" y="0"/>
            <a:ext cx="999744"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34383382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1_Content Slide - Vertical Blue/photo/tex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2694E0F-43B5-0F46-B097-5F1C5C7C3C69}"/>
              </a:ext>
            </a:extLst>
          </p:cNvPr>
          <p:cNvSpPr>
            <a:spLocks noGrp="1"/>
          </p:cNvSpPr>
          <p:nvPr>
            <p:ph type="pic" sz="quarter" idx="53" hasCustomPrompt="1"/>
          </p:nvPr>
        </p:nvSpPr>
        <p:spPr>
          <a:xfrm>
            <a:off x="4302269" y="0"/>
            <a:ext cx="7889731" cy="3429000"/>
          </a:xfrm>
          <a:solidFill>
            <a:schemeClr val="bg1"/>
          </a:solidFill>
        </p:spPr>
        <p:txBody>
          <a:bodyPr/>
          <a:lstStyle>
            <a:lvl1pPr marL="0" indent="0" algn="ctr">
              <a:buNone/>
              <a:defRPr/>
            </a:lvl1pPr>
          </a:lstStyle>
          <a:p>
            <a:r>
              <a:rPr lang="en-US" dirty="0"/>
              <a:t>Insert Photo or Graphic</a:t>
            </a:r>
          </a:p>
        </p:txBody>
      </p:sp>
      <p:sp>
        <p:nvSpPr>
          <p:cNvPr id="4" name="Text Placeholder 3">
            <a:extLst>
              <a:ext uri="{FF2B5EF4-FFF2-40B4-BE49-F238E27FC236}">
                <a16:creationId xmlns:a16="http://schemas.microsoft.com/office/drawing/2014/main" id="{EAE79B0C-B592-1249-A48F-44050F3F4380}"/>
              </a:ext>
            </a:extLst>
          </p:cNvPr>
          <p:cNvSpPr>
            <a:spLocks noGrp="1"/>
          </p:cNvSpPr>
          <p:nvPr>
            <p:ph type="body" sz="quarter" idx="54" hasCustomPrompt="1"/>
          </p:nvPr>
        </p:nvSpPr>
        <p:spPr>
          <a:xfrm>
            <a:off x="4302269" y="3429000"/>
            <a:ext cx="7889731" cy="3429000"/>
          </a:xfrm>
          <a:solidFill>
            <a:schemeClr val="bg1">
              <a:lumMod val="95000"/>
            </a:schemeClr>
          </a:solidFill>
          <a:effectLst/>
        </p:spPr>
        <p:txBody>
          <a:bodyPr lIns="365760" tIns="365760" rIns="365760" bIns="640080">
            <a:noAutofit/>
          </a:bodyPr>
          <a:lstStyle>
            <a:lvl1pPr marL="0" indent="0">
              <a:buNone/>
              <a:defRPr sz="2133"/>
            </a:lvl1pPr>
            <a:lvl2pPr>
              <a:defRPr sz="2133"/>
            </a:lvl2pPr>
            <a:lvl3pPr>
              <a:defRPr sz="2133"/>
            </a:lvl3pPr>
            <a:lvl4pPr>
              <a:defRPr sz="2133"/>
            </a:lvl4pPr>
            <a:lvl5pPr>
              <a:defRPr sz="2133"/>
            </a:lvl5pPr>
          </a:lstStyle>
          <a:p>
            <a:pPr lvl="0"/>
            <a:r>
              <a:rPr lang="en-US" dirty="0"/>
              <a:t>Body text</a:t>
            </a:r>
          </a:p>
        </p:txBody>
      </p:sp>
      <p:sp>
        <p:nvSpPr>
          <p:cNvPr id="27" name="TextBox 26"/>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
        <p:nvSpPr>
          <p:cNvPr id="10" name="Rectangle 9">
            <a:extLst>
              <a:ext uri="{FF2B5EF4-FFF2-40B4-BE49-F238E27FC236}">
                <a16:creationId xmlns:a16="http://schemas.microsoft.com/office/drawing/2014/main" id="{8A832604-F597-CE4C-9045-0EDB4883F306}"/>
              </a:ext>
            </a:extLst>
          </p:cNvPr>
          <p:cNvSpPr/>
          <p:nvPr/>
        </p:nvSpPr>
        <p:spPr>
          <a:xfrm>
            <a:off x="0" y="0"/>
            <a:ext cx="4302269"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496313" y="674158"/>
            <a:ext cx="3377076" cy="1462617"/>
          </a:xfrm>
        </p:spPr>
        <p:txBody>
          <a:bodyPr lIns="0" tIns="0" rIns="0" bIns="0">
            <a:noAutofit/>
          </a:bodyPr>
          <a:lstStyle>
            <a:lvl1pPr marL="0" indent="0">
              <a:spcBef>
                <a:spcPts val="0"/>
              </a:spcBef>
              <a:buNone/>
              <a:defRPr sz="32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496313" y="4754570"/>
            <a:ext cx="3377076" cy="1462617"/>
          </a:xfrm>
        </p:spPr>
        <p:txBody>
          <a:bodyPr lIns="0" tIns="0" rIns="0" bIns="0" anchor="b">
            <a:noAutofit/>
          </a:bodyPr>
          <a:lstStyle>
            <a:lvl1pPr marL="0" indent="0">
              <a:buNone/>
              <a:defRPr sz="2400" b="0">
                <a:solidFill>
                  <a:schemeClr val="bg1"/>
                </a:solidFill>
              </a:defRPr>
            </a:lvl1pPr>
          </a:lstStyle>
          <a:p>
            <a:pPr lvl="0"/>
            <a:r>
              <a:rPr lang="en-US" dirty="0"/>
              <a:t>Supporting text</a:t>
            </a:r>
          </a:p>
        </p:txBody>
      </p:sp>
      <p:sp>
        <p:nvSpPr>
          <p:cNvPr id="9" name="TextBox 8">
            <a:extLst>
              <a:ext uri="{FF2B5EF4-FFF2-40B4-BE49-F238E27FC236}">
                <a16:creationId xmlns:a16="http://schemas.microsoft.com/office/drawing/2014/main" id="{D986709F-2C55-1C42-9EF2-87C923E7BAF0}"/>
              </a:ext>
            </a:extLst>
          </p:cNvPr>
          <p:cNvSpPr txBox="1"/>
          <p:nvPr/>
        </p:nvSpPr>
        <p:spPr>
          <a:xfrm>
            <a:off x="8948928"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dirty="0">
                <a:solidFill>
                  <a:schemeClr val="tx1"/>
                </a:solidFill>
              </a:rPr>
              <a:t>NREL</a:t>
            </a:r>
            <a:r>
              <a:rPr lang="en-US" sz="1067" baseline="0" dirty="0">
                <a:solidFill>
                  <a:schemeClr val="tx1"/>
                </a:solidFill>
              </a:rPr>
              <a:t>    </a:t>
            </a:r>
            <a:r>
              <a:rPr lang="en-US" sz="1067" dirty="0">
                <a:solidFill>
                  <a:schemeClr val="tx1"/>
                </a:solidFill>
              </a:rPr>
              <a:t>|    </a:t>
            </a:r>
            <a:fld id="{BFD71CF8-5198-8441-A7C0-DC22FD64CBE4}" type="slidenum">
              <a:rPr lang="en-US" sz="1067">
                <a:solidFill>
                  <a:schemeClr val="tx1"/>
                </a:solidFill>
              </a:rPr>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dirty="0">
              <a:solidFill>
                <a:schemeClr val="tx1"/>
              </a:solidFill>
            </a:endParaRPr>
          </a:p>
        </p:txBody>
      </p:sp>
    </p:spTree>
    <p:extLst>
      <p:ext uri="{BB962C8B-B14F-4D97-AF65-F5344CB8AC3E}">
        <p14:creationId xmlns:p14="http://schemas.microsoft.com/office/powerpoint/2010/main" val="6530692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3_Content Slide - Vertical Blue/photo/tex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2694E0F-43B5-0F46-B097-5F1C5C7C3C69}"/>
              </a:ext>
            </a:extLst>
          </p:cNvPr>
          <p:cNvSpPr>
            <a:spLocks noGrp="1"/>
          </p:cNvSpPr>
          <p:nvPr>
            <p:ph type="pic" sz="quarter" idx="53" hasCustomPrompt="1"/>
          </p:nvPr>
        </p:nvSpPr>
        <p:spPr>
          <a:xfrm>
            <a:off x="1999488" y="0"/>
            <a:ext cx="10192513" cy="3429000"/>
          </a:xfrm>
          <a:solidFill>
            <a:schemeClr val="bg1"/>
          </a:solidFill>
        </p:spPr>
        <p:txBody>
          <a:bodyPr/>
          <a:lstStyle>
            <a:lvl1pPr marL="0" indent="0" algn="ctr">
              <a:buNone/>
              <a:defRPr/>
            </a:lvl1pPr>
          </a:lstStyle>
          <a:p>
            <a:r>
              <a:rPr lang="en-US" dirty="0"/>
              <a:t>Insert Photo or Graphic</a:t>
            </a:r>
          </a:p>
        </p:txBody>
      </p:sp>
      <p:sp>
        <p:nvSpPr>
          <p:cNvPr id="4" name="Text Placeholder 3">
            <a:extLst>
              <a:ext uri="{FF2B5EF4-FFF2-40B4-BE49-F238E27FC236}">
                <a16:creationId xmlns:a16="http://schemas.microsoft.com/office/drawing/2014/main" id="{EAE79B0C-B592-1249-A48F-44050F3F4380}"/>
              </a:ext>
            </a:extLst>
          </p:cNvPr>
          <p:cNvSpPr>
            <a:spLocks noGrp="1"/>
          </p:cNvSpPr>
          <p:nvPr>
            <p:ph type="body" sz="quarter" idx="54" hasCustomPrompt="1"/>
          </p:nvPr>
        </p:nvSpPr>
        <p:spPr>
          <a:xfrm>
            <a:off x="1999488" y="3429000"/>
            <a:ext cx="10192513" cy="3429000"/>
          </a:xfrm>
          <a:solidFill>
            <a:schemeClr val="bg1">
              <a:lumMod val="95000"/>
            </a:schemeClr>
          </a:solidFill>
          <a:effectLst/>
        </p:spPr>
        <p:txBody>
          <a:bodyPr lIns="365760" tIns="365760" rIns="365760" bIns="640080">
            <a:noAutofit/>
          </a:bodyPr>
          <a:lstStyle>
            <a:lvl1pPr marL="0" indent="0">
              <a:buNone/>
              <a:defRPr sz="2133"/>
            </a:lvl1pPr>
            <a:lvl2pPr>
              <a:defRPr sz="2133"/>
            </a:lvl2pPr>
            <a:lvl3pPr>
              <a:defRPr sz="2133"/>
            </a:lvl3pPr>
            <a:lvl4pPr>
              <a:defRPr sz="2133"/>
            </a:lvl4pPr>
            <a:lvl5pPr>
              <a:defRPr sz="2133"/>
            </a:lvl5pPr>
          </a:lstStyle>
          <a:p>
            <a:pPr lvl="0"/>
            <a:r>
              <a:rPr lang="en-US" dirty="0"/>
              <a:t>Body text</a:t>
            </a:r>
          </a:p>
        </p:txBody>
      </p:sp>
      <p:sp>
        <p:nvSpPr>
          <p:cNvPr id="27" name="TextBox 26"/>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
        <p:nvSpPr>
          <p:cNvPr id="9" name="TextBox 8">
            <a:extLst>
              <a:ext uri="{FF2B5EF4-FFF2-40B4-BE49-F238E27FC236}">
                <a16:creationId xmlns:a16="http://schemas.microsoft.com/office/drawing/2014/main" id="{D986709F-2C55-1C42-9EF2-87C923E7BAF0}"/>
              </a:ext>
            </a:extLst>
          </p:cNvPr>
          <p:cNvSpPr txBox="1"/>
          <p:nvPr/>
        </p:nvSpPr>
        <p:spPr>
          <a:xfrm>
            <a:off x="8948928"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dirty="0">
                <a:solidFill>
                  <a:schemeClr val="tx1"/>
                </a:solidFill>
              </a:rPr>
              <a:t>NREL</a:t>
            </a:r>
            <a:r>
              <a:rPr lang="en-US" sz="1067" baseline="0" dirty="0">
                <a:solidFill>
                  <a:schemeClr val="tx1"/>
                </a:solidFill>
              </a:rPr>
              <a:t>    </a:t>
            </a:r>
            <a:r>
              <a:rPr lang="en-US" sz="1067" dirty="0">
                <a:solidFill>
                  <a:schemeClr val="tx1"/>
                </a:solidFill>
              </a:rPr>
              <a:t>|    </a:t>
            </a:r>
            <a:fld id="{BFD71CF8-5198-8441-A7C0-DC22FD64CBE4}" type="slidenum">
              <a:rPr lang="en-US" sz="1067">
                <a:solidFill>
                  <a:schemeClr val="tx1"/>
                </a:solidFill>
              </a:rPr>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dirty="0">
              <a:solidFill>
                <a:schemeClr val="tx1"/>
              </a:solidFill>
            </a:endParaRPr>
          </a:p>
        </p:txBody>
      </p:sp>
      <p:sp>
        <p:nvSpPr>
          <p:cNvPr id="11" name="Rectangle 10">
            <a:extLst>
              <a:ext uri="{FF2B5EF4-FFF2-40B4-BE49-F238E27FC236}">
                <a16:creationId xmlns:a16="http://schemas.microsoft.com/office/drawing/2014/main" id="{4ABA21AF-1C86-484E-8C81-8214908BC04B}"/>
              </a:ext>
            </a:extLst>
          </p:cNvPr>
          <p:cNvSpPr/>
          <p:nvPr/>
        </p:nvSpPr>
        <p:spPr>
          <a:xfrm>
            <a:off x="-1" y="0"/>
            <a:ext cx="1999488"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2" name="Text Placeholder 7">
            <a:extLst>
              <a:ext uri="{FF2B5EF4-FFF2-40B4-BE49-F238E27FC236}">
                <a16:creationId xmlns:a16="http://schemas.microsoft.com/office/drawing/2014/main" id="{F6D85388-BAE4-4F43-AA76-E25591032497}"/>
              </a:ext>
            </a:extLst>
          </p:cNvPr>
          <p:cNvSpPr>
            <a:spLocks noGrp="1"/>
          </p:cNvSpPr>
          <p:nvPr>
            <p:ph type="body" sz="quarter" idx="51" hasCustomPrompt="1"/>
          </p:nvPr>
        </p:nvSpPr>
        <p:spPr>
          <a:xfrm>
            <a:off x="381398" y="674158"/>
            <a:ext cx="1314559" cy="1462617"/>
          </a:xfrm>
        </p:spPr>
        <p:txBody>
          <a:bodyPr lIns="0" tIns="0" rIns="0" bIns="0">
            <a:noAutofit/>
          </a:bodyPr>
          <a:lstStyle>
            <a:lvl1pPr marL="0" indent="0">
              <a:spcBef>
                <a:spcPts val="0"/>
              </a:spcBef>
              <a:buNone/>
              <a:defRPr sz="2400" b="0">
                <a:solidFill>
                  <a:schemeClr val="bg1"/>
                </a:solidFill>
              </a:defRPr>
            </a:lvl1pPr>
          </a:lstStyle>
          <a:p>
            <a:pPr lvl="0"/>
            <a:r>
              <a:rPr lang="en-US" dirty="0"/>
              <a:t>text</a:t>
            </a:r>
          </a:p>
        </p:txBody>
      </p:sp>
    </p:spTree>
    <p:extLst>
      <p:ext uri="{BB962C8B-B14F-4D97-AF65-F5344CB8AC3E}">
        <p14:creationId xmlns:p14="http://schemas.microsoft.com/office/powerpoint/2010/main" val="339115230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5_Content Slide - Vertical Blue/photo/tex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2694E0F-43B5-0F46-B097-5F1C5C7C3C69}"/>
              </a:ext>
            </a:extLst>
          </p:cNvPr>
          <p:cNvSpPr>
            <a:spLocks noGrp="1"/>
          </p:cNvSpPr>
          <p:nvPr>
            <p:ph type="pic" sz="quarter" idx="53" hasCustomPrompt="1"/>
          </p:nvPr>
        </p:nvSpPr>
        <p:spPr>
          <a:xfrm>
            <a:off x="999744" y="0"/>
            <a:ext cx="11192257" cy="3429000"/>
          </a:xfrm>
          <a:solidFill>
            <a:schemeClr val="bg1"/>
          </a:solidFill>
        </p:spPr>
        <p:txBody>
          <a:bodyPr/>
          <a:lstStyle>
            <a:lvl1pPr marL="0" indent="0" algn="ctr">
              <a:buNone/>
              <a:defRPr/>
            </a:lvl1pPr>
          </a:lstStyle>
          <a:p>
            <a:r>
              <a:rPr lang="en-US" dirty="0"/>
              <a:t>Insert Photo or Graphic</a:t>
            </a:r>
          </a:p>
        </p:txBody>
      </p:sp>
      <p:sp>
        <p:nvSpPr>
          <p:cNvPr id="4" name="Text Placeholder 3">
            <a:extLst>
              <a:ext uri="{FF2B5EF4-FFF2-40B4-BE49-F238E27FC236}">
                <a16:creationId xmlns:a16="http://schemas.microsoft.com/office/drawing/2014/main" id="{EAE79B0C-B592-1249-A48F-44050F3F4380}"/>
              </a:ext>
            </a:extLst>
          </p:cNvPr>
          <p:cNvSpPr>
            <a:spLocks noGrp="1"/>
          </p:cNvSpPr>
          <p:nvPr>
            <p:ph type="body" sz="quarter" idx="54" hasCustomPrompt="1"/>
          </p:nvPr>
        </p:nvSpPr>
        <p:spPr>
          <a:xfrm>
            <a:off x="999744" y="3429000"/>
            <a:ext cx="11192257" cy="3429000"/>
          </a:xfrm>
          <a:solidFill>
            <a:schemeClr val="bg1">
              <a:lumMod val="95000"/>
            </a:schemeClr>
          </a:solidFill>
          <a:effectLst/>
        </p:spPr>
        <p:txBody>
          <a:bodyPr lIns="365760" tIns="365760" rIns="365760" bIns="640080">
            <a:noAutofit/>
          </a:bodyPr>
          <a:lstStyle>
            <a:lvl1pPr marL="0" indent="0">
              <a:buNone/>
              <a:defRPr sz="2133"/>
            </a:lvl1pPr>
            <a:lvl2pPr>
              <a:defRPr sz="2133"/>
            </a:lvl2pPr>
            <a:lvl3pPr>
              <a:defRPr sz="2133"/>
            </a:lvl3pPr>
            <a:lvl4pPr>
              <a:defRPr sz="2133"/>
            </a:lvl4pPr>
            <a:lvl5pPr>
              <a:defRPr sz="2133"/>
            </a:lvl5pPr>
          </a:lstStyle>
          <a:p>
            <a:pPr lvl="0"/>
            <a:r>
              <a:rPr lang="en-US" dirty="0"/>
              <a:t>Body text</a:t>
            </a:r>
          </a:p>
        </p:txBody>
      </p:sp>
      <p:sp>
        <p:nvSpPr>
          <p:cNvPr id="27" name="TextBox 26"/>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
        <p:nvSpPr>
          <p:cNvPr id="9" name="TextBox 8">
            <a:extLst>
              <a:ext uri="{FF2B5EF4-FFF2-40B4-BE49-F238E27FC236}">
                <a16:creationId xmlns:a16="http://schemas.microsoft.com/office/drawing/2014/main" id="{D986709F-2C55-1C42-9EF2-87C923E7BAF0}"/>
              </a:ext>
            </a:extLst>
          </p:cNvPr>
          <p:cNvSpPr txBox="1"/>
          <p:nvPr/>
        </p:nvSpPr>
        <p:spPr>
          <a:xfrm>
            <a:off x="8948928"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dirty="0">
                <a:solidFill>
                  <a:schemeClr val="tx1"/>
                </a:solidFill>
              </a:rPr>
              <a:t>NREL</a:t>
            </a:r>
            <a:r>
              <a:rPr lang="en-US" sz="1067" baseline="0" dirty="0">
                <a:solidFill>
                  <a:schemeClr val="tx1"/>
                </a:solidFill>
              </a:rPr>
              <a:t>    </a:t>
            </a:r>
            <a:r>
              <a:rPr lang="en-US" sz="1067" dirty="0">
                <a:solidFill>
                  <a:schemeClr val="tx1"/>
                </a:solidFill>
              </a:rPr>
              <a:t>|    </a:t>
            </a:r>
            <a:fld id="{BFD71CF8-5198-8441-A7C0-DC22FD64CBE4}" type="slidenum">
              <a:rPr lang="en-US" sz="1067">
                <a:solidFill>
                  <a:schemeClr val="tx1"/>
                </a:solidFill>
              </a:rPr>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dirty="0">
              <a:solidFill>
                <a:schemeClr val="tx1"/>
              </a:solidFill>
            </a:endParaRPr>
          </a:p>
        </p:txBody>
      </p:sp>
      <p:sp>
        <p:nvSpPr>
          <p:cNvPr id="8" name="Rectangle 7">
            <a:extLst>
              <a:ext uri="{FF2B5EF4-FFF2-40B4-BE49-F238E27FC236}">
                <a16:creationId xmlns:a16="http://schemas.microsoft.com/office/drawing/2014/main" id="{199804E5-74BF-BD47-85E5-EA49688872F8}"/>
              </a:ext>
            </a:extLst>
          </p:cNvPr>
          <p:cNvSpPr/>
          <p:nvPr/>
        </p:nvSpPr>
        <p:spPr>
          <a:xfrm>
            <a:off x="-1" y="0"/>
            <a:ext cx="999744"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65134517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2_Content Slide - Vertical Blue/photo/tex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AE79B0C-B592-1249-A48F-44050F3F4380}"/>
              </a:ext>
            </a:extLst>
          </p:cNvPr>
          <p:cNvSpPr>
            <a:spLocks noGrp="1"/>
          </p:cNvSpPr>
          <p:nvPr>
            <p:ph type="body" sz="quarter" idx="54" hasCustomPrompt="1"/>
          </p:nvPr>
        </p:nvSpPr>
        <p:spPr>
          <a:xfrm>
            <a:off x="4302269" y="3429000"/>
            <a:ext cx="7889731" cy="3429000"/>
          </a:xfrm>
          <a:solidFill>
            <a:schemeClr val="bg1">
              <a:lumMod val="95000"/>
            </a:schemeClr>
          </a:solidFill>
          <a:effectLst/>
        </p:spPr>
        <p:txBody>
          <a:bodyPr lIns="365760" tIns="365760" rIns="365760" bIns="640080">
            <a:noAutofit/>
          </a:bodyPr>
          <a:lstStyle>
            <a:lvl1pPr marL="0" indent="0">
              <a:buNone/>
              <a:defRPr sz="2133"/>
            </a:lvl1pPr>
            <a:lvl2pPr>
              <a:defRPr sz="2133"/>
            </a:lvl2pPr>
            <a:lvl3pPr>
              <a:defRPr sz="2133"/>
            </a:lvl3pPr>
            <a:lvl4pPr>
              <a:defRPr sz="2133"/>
            </a:lvl4pPr>
            <a:lvl5pPr>
              <a:defRPr sz="2133"/>
            </a:lvl5pPr>
          </a:lstStyle>
          <a:p>
            <a:pPr lvl="0"/>
            <a:r>
              <a:rPr lang="en-US" dirty="0"/>
              <a:t>Body text</a:t>
            </a:r>
          </a:p>
        </p:txBody>
      </p:sp>
      <p:sp>
        <p:nvSpPr>
          <p:cNvPr id="27" name="TextBox 26"/>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
        <p:nvSpPr>
          <p:cNvPr id="10" name="Rectangle 9">
            <a:extLst>
              <a:ext uri="{FF2B5EF4-FFF2-40B4-BE49-F238E27FC236}">
                <a16:creationId xmlns:a16="http://schemas.microsoft.com/office/drawing/2014/main" id="{8A832604-F597-CE4C-9045-0EDB4883F306}"/>
              </a:ext>
            </a:extLst>
          </p:cNvPr>
          <p:cNvSpPr/>
          <p:nvPr/>
        </p:nvSpPr>
        <p:spPr>
          <a:xfrm>
            <a:off x="0" y="0"/>
            <a:ext cx="4302269"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8" name="Text Placeholder 7">
            <a:extLst>
              <a:ext uri="{FF2B5EF4-FFF2-40B4-BE49-F238E27FC236}">
                <a16:creationId xmlns:a16="http://schemas.microsoft.com/office/drawing/2014/main" id="{CA23820E-162D-E444-AE76-C4AF2F45B95A}"/>
              </a:ext>
            </a:extLst>
          </p:cNvPr>
          <p:cNvSpPr>
            <a:spLocks noGrp="1"/>
          </p:cNvSpPr>
          <p:nvPr>
            <p:ph type="body" sz="quarter" idx="51" hasCustomPrompt="1"/>
          </p:nvPr>
        </p:nvSpPr>
        <p:spPr>
          <a:xfrm>
            <a:off x="496313" y="674158"/>
            <a:ext cx="3377076" cy="1462617"/>
          </a:xfrm>
        </p:spPr>
        <p:txBody>
          <a:bodyPr lIns="0" tIns="0" rIns="0" bIns="0">
            <a:noAutofit/>
          </a:bodyPr>
          <a:lstStyle>
            <a:lvl1pPr marL="0" indent="0">
              <a:spcBef>
                <a:spcPts val="0"/>
              </a:spcBef>
              <a:buNone/>
              <a:defRPr sz="3200" b="1">
                <a:solidFill>
                  <a:schemeClr val="bg1"/>
                </a:solidFill>
              </a:defRPr>
            </a:lvl1pPr>
          </a:lstStyle>
          <a:p>
            <a:pPr lvl="0"/>
            <a:r>
              <a:rPr lang="en-US" dirty="0"/>
              <a:t>Large important text</a:t>
            </a:r>
          </a:p>
        </p:txBody>
      </p:sp>
      <p:sp>
        <p:nvSpPr>
          <p:cNvPr id="13" name="Text Placeholder 7">
            <a:extLst>
              <a:ext uri="{FF2B5EF4-FFF2-40B4-BE49-F238E27FC236}">
                <a16:creationId xmlns:a16="http://schemas.microsoft.com/office/drawing/2014/main" id="{A8889CC1-1B54-4447-A72C-33A5302A87A9}"/>
              </a:ext>
            </a:extLst>
          </p:cNvPr>
          <p:cNvSpPr>
            <a:spLocks noGrp="1"/>
          </p:cNvSpPr>
          <p:nvPr>
            <p:ph type="body" sz="quarter" idx="52" hasCustomPrompt="1"/>
          </p:nvPr>
        </p:nvSpPr>
        <p:spPr>
          <a:xfrm>
            <a:off x="496313" y="4754570"/>
            <a:ext cx="3377076" cy="1462617"/>
          </a:xfrm>
        </p:spPr>
        <p:txBody>
          <a:bodyPr lIns="0" tIns="0" rIns="0" bIns="0" anchor="b">
            <a:noAutofit/>
          </a:bodyPr>
          <a:lstStyle>
            <a:lvl1pPr marL="0" indent="0">
              <a:buNone/>
              <a:defRPr sz="2400" b="0">
                <a:solidFill>
                  <a:schemeClr val="bg1"/>
                </a:solidFill>
              </a:defRPr>
            </a:lvl1pPr>
          </a:lstStyle>
          <a:p>
            <a:pPr lvl="0"/>
            <a:r>
              <a:rPr lang="en-US" dirty="0"/>
              <a:t>Supporting text</a:t>
            </a:r>
          </a:p>
        </p:txBody>
      </p:sp>
      <p:sp>
        <p:nvSpPr>
          <p:cNvPr id="9" name="TextBox 8">
            <a:extLst>
              <a:ext uri="{FF2B5EF4-FFF2-40B4-BE49-F238E27FC236}">
                <a16:creationId xmlns:a16="http://schemas.microsoft.com/office/drawing/2014/main" id="{D986709F-2C55-1C42-9EF2-87C923E7BAF0}"/>
              </a:ext>
            </a:extLst>
          </p:cNvPr>
          <p:cNvSpPr txBox="1"/>
          <p:nvPr/>
        </p:nvSpPr>
        <p:spPr>
          <a:xfrm>
            <a:off x="8948928"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dirty="0">
                <a:solidFill>
                  <a:schemeClr val="tx1"/>
                </a:solidFill>
              </a:rPr>
              <a:t>NREL</a:t>
            </a:r>
            <a:r>
              <a:rPr lang="en-US" sz="1067" baseline="0" dirty="0">
                <a:solidFill>
                  <a:schemeClr val="tx1"/>
                </a:solidFill>
              </a:rPr>
              <a:t>    </a:t>
            </a:r>
            <a:r>
              <a:rPr lang="en-US" sz="1067" dirty="0">
                <a:solidFill>
                  <a:schemeClr val="tx1"/>
                </a:solidFill>
              </a:rPr>
              <a:t>|    </a:t>
            </a:r>
            <a:fld id="{BFD71CF8-5198-8441-A7C0-DC22FD64CBE4}" type="slidenum">
              <a:rPr lang="en-US" sz="1067">
                <a:solidFill>
                  <a:schemeClr val="tx1"/>
                </a:solidFill>
              </a:rPr>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dirty="0">
              <a:solidFill>
                <a:schemeClr val="tx1"/>
              </a:solidFill>
            </a:endParaRPr>
          </a:p>
        </p:txBody>
      </p:sp>
      <p:sp>
        <p:nvSpPr>
          <p:cNvPr id="11" name="Text Placeholder 7">
            <a:extLst>
              <a:ext uri="{FF2B5EF4-FFF2-40B4-BE49-F238E27FC236}">
                <a16:creationId xmlns:a16="http://schemas.microsoft.com/office/drawing/2014/main" id="{E09C1F55-AA2F-B448-AD00-1949AE58B945}"/>
              </a:ext>
            </a:extLst>
          </p:cNvPr>
          <p:cNvSpPr>
            <a:spLocks noGrp="1"/>
          </p:cNvSpPr>
          <p:nvPr>
            <p:ph type="body" sz="quarter" idx="53" hasCustomPrompt="1"/>
          </p:nvPr>
        </p:nvSpPr>
        <p:spPr>
          <a:xfrm>
            <a:off x="4865295" y="674157"/>
            <a:ext cx="6189939" cy="1462617"/>
          </a:xfrm>
        </p:spPr>
        <p:txBody>
          <a:bodyPr lIns="0" tIns="73152" rIns="0" bIns="0">
            <a:noAutofit/>
          </a:bodyPr>
          <a:lstStyle>
            <a:lvl1pPr marL="0" indent="0">
              <a:buNone/>
              <a:defRPr sz="2667" b="0">
                <a:solidFill>
                  <a:schemeClr val="tx1"/>
                </a:solidFill>
              </a:defRPr>
            </a:lvl1pPr>
          </a:lstStyle>
          <a:p>
            <a:pPr lvl="0"/>
            <a:r>
              <a:rPr lang="en-US" dirty="0"/>
              <a:t>Supporting body text</a:t>
            </a:r>
          </a:p>
        </p:txBody>
      </p:sp>
    </p:spTree>
    <p:extLst>
      <p:ext uri="{BB962C8B-B14F-4D97-AF65-F5344CB8AC3E}">
        <p14:creationId xmlns:p14="http://schemas.microsoft.com/office/powerpoint/2010/main" val="236892112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4_Content Slide - Vertical Blue/photo/tex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AE79B0C-B592-1249-A48F-44050F3F4380}"/>
              </a:ext>
            </a:extLst>
          </p:cNvPr>
          <p:cNvSpPr>
            <a:spLocks noGrp="1"/>
          </p:cNvSpPr>
          <p:nvPr>
            <p:ph type="body" sz="quarter" idx="54" hasCustomPrompt="1"/>
          </p:nvPr>
        </p:nvSpPr>
        <p:spPr>
          <a:xfrm>
            <a:off x="1999486" y="3429000"/>
            <a:ext cx="10192513" cy="3429000"/>
          </a:xfrm>
          <a:solidFill>
            <a:schemeClr val="bg1">
              <a:lumMod val="95000"/>
            </a:schemeClr>
          </a:solidFill>
          <a:effectLst/>
        </p:spPr>
        <p:txBody>
          <a:bodyPr lIns="365760" tIns="365760" rIns="365760" bIns="640080">
            <a:noAutofit/>
          </a:bodyPr>
          <a:lstStyle>
            <a:lvl1pPr marL="0" indent="0">
              <a:buNone/>
              <a:defRPr sz="2133"/>
            </a:lvl1pPr>
            <a:lvl2pPr>
              <a:defRPr sz="2133"/>
            </a:lvl2pPr>
            <a:lvl3pPr>
              <a:defRPr sz="2133"/>
            </a:lvl3pPr>
            <a:lvl4pPr>
              <a:defRPr sz="2133"/>
            </a:lvl4pPr>
            <a:lvl5pPr>
              <a:defRPr sz="2133"/>
            </a:lvl5pPr>
          </a:lstStyle>
          <a:p>
            <a:pPr lvl="0"/>
            <a:r>
              <a:rPr lang="en-US" dirty="0"/>
              <a:t>Body text</a:t>
            </a:r>
          </a:p>
        </p:txBody>
      </p:sp>
      <p:sp>
        <p:nvSpPr>
          <p:cNvPr id="27" name="TextBox 26"/>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
        <p:nvSpPr>
          <p:cNvPr id="9" name="TextBox 8">
            <a:extLst>
              <a:ext uri="{FF2B5EF4-FFF2-40B4-BE49-F238E27FC236}">
                <a16:creationId xmlns:a16="http://schemas.microsoft.com/office/drawing/2014/main" id="{D986709F-2C55-1C42-9EF2-87C923E7BAF0}"/>
              </a:ext>
            </a:extLst>
          </p:cNvPr>
          <p:cNvSpPr txBox="1"/>
          <p:nvPr/>
        </p:nvSpPr>
        <p:spPr>
          <a:xfrm>
            <a:off x="8948928"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dirty="0">
                <a:solidFill>
                  <a:schemeClr val="tx1"/>
                </a:solidFill>
              </a:rPr>
              <a:t>NREL</a:t>
            </a:r>
            <a:r>
              <a:rPr lang="en-US" sz="1067" baseline="0" dirty="0">
                <a:solidFill>
                  <a:schemeClr val="tx1"/>
                </a:solidFill>
              </a:rPr>
              <a:t>    </a:t>
            </a:r>
            <a:r>
              <a:rPr lang="en-US" sz="1067" dirty="0">
                <a:solidFill>
                  <a:schemeClr val="tx1"/>
                </a:solidFill>
              </a:rPr>
              <a:t>|    </a:t>
            </a:r>
            <a:fld id="{BFD71CF8-5198-8441-A7C0-DC22FD64CBE4}" type="slidenum">
              <a:rPr lang="en-US" sz="1067">
                <a:solidFill>
                  <a:schemeClr val="tx1"/>
                </a:solidFill>
              </a:rPr>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dirty="0">
              <a:solidFill>
                <a:schemeClr val="tx1"/>
              </a:solidFill>
            </a:endParaRPr>
          </a:p>
        </p:txBody>
      </p:sp>
      <p:sp>
        <p:nvSpPr>
          <p:cNvPr id="11" name="Text Placeholder 7">
            <a:extLst>
              <a:ext uri="{FF2B5EF4-FFF2-40B4-BE49-F238E27FC236}">
                <a16:creationId xmlns:a16="http://schemas.microsoft.com/office/drawing/2014/main" id="{E09C1F55-AA2F-B448-AD00-1949AE58B945}"/>
              </a:ext>
            </a:extLst>
          </p:cNvPr>
          <p:cNvSpPr>
            <a:spLocks noGrp="1"/>
          </p:cNvSpPr>
          <p:nvPr>
            <p:ph type="body" sz="quarter" idx="53" hasCustomPrompt="1"/>
          </p:nvPr>
        </p:nvSpPr>
        <p:spPr>
          <a:xfrm>
            <a:off x="2562512" y="674157"/>
            <a:ext cx="6189939" cy="1462617"/>
          </a:xfrm>
        </p:spPr>
        <p:txBody>
          <a:bodyPr lIns="0" tIns="73152" rIns="0" bIns="0">
            <a:noAutofit/>
          </a:bodyPr>
          <a:lstStyle>
            <a:lvl1pPr marL="0" indent="0">
              <a:buNone/>
              <a:defRPr sz="2667" b="0">
                <a:solidFill>
                  <a:schemeClr val="tx1"/>
                </a:solidFill>
              </a:defRPr>
            </a:lvl1pPr>
          </a:lstStyle>
          <a:p>
            <a:pPr lvl="0"/>
            <a:r>
              <a:rPr lang="en-US" dirty="0"/>
              <a:t>Supporting body text</a:t>
            </a:r>
          </a:p>
        </p:txBody>
      </p:sp>
      <p:sp>
        <p:nvSpPr>
          <p:cNvPr id="12" name="Rectangle 11">
            <a:extLst>
              <a:ext uri="{FF2B5EF4-FFF2-40B4-BE49-F238E27FC236}">
                <a16:creationId xmlns:a16="http://schemas.microsoft.com/office/drawing/2014/main" id="{8FAAD8C3-A811-7F49-ABE6-460F673A0377}"/>
              </a:ext>
            </a:extLst>
          </p:cNvPr>
          <p:cNvSpPr/>
          <p:nvPr/>
        </p:nvSpPr>
        <p:spPr>
          <a:xfrm>
            <a:off x="-1" y="0"/>
            <a:ext cx="1999488"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4" name="Text Placeholder 7">
            <a:extLst>
              <a:ext uri="{FF2B5EF4-FFF2-40B4-BE49-F238E27FC236}">
                <a16:creationId xmlns:a16="http://schemas.microsoft.com/office/drawing/2014/main" id="{0B0CD720-AECF-2546-AD56-838BD33350C3}"/>
              </a:ext>
            </a:extLst>
          </p:cNvPr>
          <p:cNvSpPr>
            <a:spLocks noGrp="1"/>
          </p:cNvSpPr>
          <p:nvPr>
            <p:ph type="body" sz="quarter" idx="51" hasCustomPrompt="1"/>
          </p:nvPr>
        </p:nvSpPr>
        <p:spPr>
          <a:xfrm>
            <a:off x="381398" y="674158"/>
            <a:ext cx="1314559" cy="1462617"/>
          </a:xfrm>
        </p:spPr>
        <p:txBody>
          <a:bodyPr lIns="0" tIns="0" rIns="0" bIns="0">
            <a:noAutofit/>
          </a:bodyPr>
          <a:lstStyle>
            <a:lvl1pPr marL="0" indent="0">
              <a:spcBef>
                <a:spcPts val="0"/>
              </a:spcBef>
              <a:buNone/>
              <a:defRPr sz="2400" b="0">
                <a:solidFill>
                  <a:schemeClr val="bg1"/>
                </a:solidFill>
              </a:defRPr>
            </a:lvl1pPr>
          </a:lstStyle>
          <a:p>
            <a:pPr lvl="0"/>
            <a:r>
              <a:rPr lang="en-US" dirty="0"/>
              <a:t>text</a:t>
            </a:r>
          </a:p>
        </p:txBody>
      </p:sp>
    </p:spTree>
    <p:extLst>
      <p:ext uri="{BB962C8B-B14F-4D97-AF65-F5344CB8AC3E}">
        <p14:creationId xmlns:p14="http://schemas.microsoft.com/office/powerpoint/2010/main" val="411706071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6_Content Slide - Vertical Blue/photo/tex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AE79B0C-B592-1249-A48F-44050F3F4380}"/>
              </a:ext>
            </a:extLst>
          </p:cNvPr>
          <p:cNvSpPr>
            <a:spLocks noGrp="1"/>
          </p:cNvSpPr>
          <p:nvPr>
            <p:ph type="body" sz="quarter" idx="54" hasCustomPrompt="1"/>
          </p:nvPr>
        </p:nvSpPr>
        <p:spPr>
          <a:xfrm>
            <a:off x="999744" y="3429000"/>
            <a:ext cx="11192257" cy="3429000"/>
          </a:xfrm>
          <a:solidFill>
            <a:schemeClr val="bg1">
              <a:lumMod val="95000"/>
            </a:schemeClr>
          </a:solidFill>
          <a:effectLst/>
        </p:spPr>
        <p:txBody>
          <a:bodyPr lIns="365760" tIns="365760" rIns="365760" bIns="640080">
            <a:noAutofit/>
          </a:bodyPr>
          <a:lstStyle>
            <a:lvl1pPr marL="0" indent="0">
              <a:buNone/>
              <a:defRPr sz="2133"/>
            </a:lvl1pPr>
            <a:lvl2pPr>
              <a:defRPr sz="2133"/>
            </a:lvl2pPr>
            <a:lvl3pPr>
              <a:defRPr sz="2133"/>
            </a:lvl3pPr>
            <a:lvl4pPr>
              <a:defRPr sz="2133"/>
            </a:lvl4pPr>
            <a:lvl5pPr>
              <a:defRPr sz="2133"/>
            </a:lvl5pPr>
          </a:lstStyle>
          <a:p>
            <a:pPr lvl="0"/>
            <a:r>
              <a:rPr lang="en-US" dirty="0"/>
              <a:t>Body text</a:t>
            </a:r>
          </a:p>
        </p:txBody>
      </p:sp>
      <p:sp>
        <p:nvSpPr>
          <p:cNvPr id="27" name="TextBox 26"/>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
        <p:nvSpPr>
          <p:cNvPr id="9" name="TextBox 8">
            <a:extLst>
              <a:ext uri="{FF2B5EF4-FFF2-40B4-BE49-F238E27FC236}">
                <a16:creationId xmlns:a16="http://schemas.microsoft.com/office/drawing/2014/main" id="{D986709F-2C55-1C42-9EF2-87C923E7BAF0}"/>
              </a:ext>
            </a:extLst>
          </p:cNvPr>
          <p:cNvSpPr txBox="1"/>
          <p:nvPr/>
        </p:nvSpPr>
        <p:spPr>
          <a:xfrm>
            <a:off x="8948928"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dirty="0">
                <a:solidFill>
                  <a:schemeClr val="tx1"/>
                </a:solidFill>
              </a:rPr>
              <a:t>NREL</a:t>
            </a:r>
            <a:r>
              <a:rPr lang="en-US" sz="1067" baseline="0" dirty="0">
                <a:solidFill>
                  <a:schemeClr val="tx1"/>
                </a:solidFill>
              </a:rPr>
              <a:t>    </a:t>
            </a:r>
            <a:r>
              <a:rPr lang="en-US" sz="1067" dirty="0">
                <a:solidFill>
                  <a:schemeClr val="tx1"/>
                </a:solidFill>
              </a:rPr>
              <a:t>|    </a:t>
            </a:r>
            <a:fld id="{BFD71CF8-5198-8441-A7C0-DC22FD64CBE4}" type="slidenum">
              <a:rPr lang="en-US" sz="1067">
                <a:solidFill>
                  <a:schemeClr val="tx1"/>
                </a:solidFill>
              </a:rPr>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dirty="0">
              <a:solidFill>
                <a:schemeClr val="tx1"/>
              </a:solidFill>
            </a:endParaRPr>
          </a:p>
        </p:txBody>
      </p:sp>
      <p:sp>
        <p:nvSpPr>
          <p:cNvPr id="11" name="Text Placeholder 7">
            <a:extLst>
              <a:ext uri="{FF2B5EF4-FFF2-40B4-BE49-F238E27FC236}">
                <a16:creationId xmlns:a16="http://schemas.microsoft.com/office/drawing/2014/main" id="{E09C1F55-AA2F-B448-AD00-1949AE58B945}"/>
              </a:ext>
            </a:extLst>
          </p:cNvPr>
          <p:cNvSpPr>
            <a:spLocks noGrp="1"/>
          </p:cNvSpPr>
          <p:nvPr>
            <p:ph type="body" sz="quarter" idx="53" hasCustomPrompt="1"/>
          </p:nvPr>
        </p:nvSpPr>
        <p:spPr>
          <a:xfrm>
            <a:off x="1562769" y="674157"/>
            <a:ext cx="6189939" cy="1462617"/>
          </a:xfrm>
        </p:spPr>
        <p:txBody>
          <a:bodyPr lIns="0" tIns="73152" rIns="0" bIns="0">
            <a:noAutofit/>
          </a:bodyPr>
          <a:lstStyle>
            <a:lvl1pPr marL="0" indent="0">
              <a:buNone/>
              <a:defRPr sz="2667" b="0">
                <a:solidFill>
                  <a:schemeClr val="tx1"/>
                </a:solidFill>
              </a:defRPr>
            </a:lvl1pPr>
          </a:lstStyle>
          <a:p>
            <a:pPr lvl="0"/>
            <a:r>
              <a:rPr lang="en-US" dirty="0"/>
              <a:t>Supporting body text</a:t>
            </a:r>
          </a:p>
        </p:txBody>
      </p:sp>
      <p:sp>
        <p:nvSpPr>
          <p:cNvPr id="8" name="Rectangle 7">
            <a:extLst>
              <a:ext uri="{FF2B5EF4-FFF2-40B4-BE49-F238E27FC236}">
                <a16:creationId xmlns:a16="http://schemas.microsoft.com/office/drawing/2014/main" id="{D9F44E30-1CE7-304C-AF61-09BD499EEA25}"/>
              </a:ext>
            </a:extLst>
          </p:cNvPr>
          <p:cNvSpPr/>
          <p:nvPr/>
        </p:nvSpPr>
        <p:spPr>
          <a:xfrm>
            <a:off x="-1" y="0"/>
            <a:ext cx="999744"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206072428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Photo Slide - Multip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Photo Slide</a:t>
            </a:r>
          </a:p>
        </p:txBody>
      </p:sp>
      <p:sp>
        <p:nvSpPr>
          <p:cNvPr id="3" name="Picture Placeholder 2"/>
          <p:cNvSpPr>
            <a:spLocks noGrp="1"/>
          </p:cNvSpPr>
          <p:nvPr>
            <p:ph type="pic" sz="quarter" idx="21" hasCustomPrompt="1"/>
          </p:nvPr>
        </p:nvSpPr>
        <p:spPr>
          <a:xfrm>
            <a:off x="609600" y="1855841"/>
            <a:ext cx="5497435" cy="3389856"/>
          </a:xfrm>
          <a:prstGeom prst="rect">
            <a:avLst/>
          </a:prstGeom>
          <a:solidFill>
            <a:schemeClr val="bg1">
              <a:lumMod val="85000"/>
            </a:schemeClr>
          </a:solidFill>
        </p:spPr>
        <p:txBody>
          <a:bodyPr vert="horz"/>
          <a:lstStyle>
            <a:lvl1pPr marL="0" marR="0" indent="0" algn="l" defTabSz="609585" rtl="0" eaLnBrk="1" fontAlgn="auto" latinLnBrk="0" hangingPunct="1">
              <a:lnSpc>
                <a:spcPct val="100000"/>
              </a:lnSpc>
              <a:spcBef>
                <a:spcPct val="20000"/>
              </a:spcBef>
              <a:spcAft>
                <a:spcPts val="0"/>
              </a:spcAft>
              <a:buClrTx/>
              <a:buSzTx/>
              <a:buFont typeface="Arial"/>
              <a:buNone/>
              <a:tabLst/>
              <a:defRPr sz="1600"/>
            </a:lvl1pPr>
          </a:lstStyle>
          <a:p>
            <a:r>
              <a:rPr lang="en-US"/>
              <a:t>Insert Photo</a:t>
            </a:r>
          </a:p>
        </p:txBody>
      </p:sp>
      <p:sp>
        <p:nvSpPr>
          <p:cNvPr id="4" name="Text Placeholder 27"/>
          <p:cNvSpPr>
            <a:spLocks noGrp="1"/>
          </p:cNvSpPr>
          <p:nvPr>
            <p:ph type="body" sz="quarter" idx="20" hasCustomPrompt="1"/>
          </p:nvPr>
        </p:nvSpPr>
        <p:spPr>
          <a:xfrm>
            <a:off x="609600" y="5454634"/>
            <a:ext cx="5497435" cy="969684"/>
          </a:xfrm>
          <a:prstGeom prst="rect">
            <a:avLst/>
          </a:prstGeom>
        </p:spPr>
        <p:txBody>
          <a:bodyPr vert="horz" lIns="0" tIns="0" rIns="0" bIns="0" anchor="t" anchorCtr="0"/>
          <a:lstStyle>
            <a:lvl1pPr marL="0" indent="0">
              <a:spcBef>
                <a:spcPts val="1333"/>
              </a:spcBef>
              <a:buFont typeface="Arial"/>
              <a:buNone/>
              <a:defRPr sz="2400" baseline="0"/>
            </a:lvl1pPr>
          </a:lstStyle>
          <a:p>
            <a:pPr lvl="0"/>
            <a:r>
              <a:rPr lang="en-US"/>
              <a:t>Description of the photo/image</a:t>
            </a:r>
          </a:p>
        </p:txBody>
      </p:sp>
      <p:sp>
        <p:nvSpPr>
          <p:cNvPr id="6" name="Picture Placeholder 2"/>
          <p:cNvSpPr>
            <a:spLocks noGrp="1"/>
          </p:cNvSpPr>
          <p:nvPr>
            <p:ph type="pic" sz="quarter" idx="22" hasCustomPrompt="1"/>
          </p:nvPr>
        </p:nvSpPr>
        <p:spPr>
          <a:xfrm>
            <a:off x="6433744" y="243840"/>
            <a:ext cx="5162664" cy="2794016"/>
          </a:xfrm>
          <a:prstGeom prst="rect">
            <a:avLst/>
          </a:prstGeom>
          <a:solidFill>
            <a:schemeClr val="bg1">
              <a:lumMod val="85000"/>
            </a:schemeClr>
          </a:solidFill>
        </p:spPr>
        <p:txBody>
          <a:bodyPr vert="horz"/>
          <a:lstStyle>
            <a:lvl1pPr marL="0" marR="0" indent="0" algn="l" defTabSz="609585" rtl="0" eaLnBrk="1" fontAlgn="auto" latinLnBrk="0" hangingPunct="1">
              <a:lnSpc>
                <a:spcPct val="100000"/>
              </a:lnSpc>
              <a:spcBef>
                <a:spcPct val="20000"/>
              </a:spcBef>
              <a:spcAft>
                <a:spcPts val="0"/>
              </a:spcAft>
              <a:buClrTx/>
              <a:buSzTx/>
              <a:buFont typeface="Arial"/>
              <a:buNone/>
              <a:tabLst/>
              <a:defRPr sz="1600"/>
            </a:lvl1pPr>
          </a:lstStyle>
          <a:p>
            <a:r>
              <a:rPr lang="en-US"/>
              <a:t>Insert Photo</a:t>
            </a:r>
          </a:p>
        </p:txBody>
      </p:sp>
      <p:sp>
        <p:nvSpPr>
          <p:cNvPr id="7" name="Picture Placeholder 2"/>
          <p:cNvSpPr>
            <a:spLocks noGrp="1"/>
          </p:cNvSpPr>
          <p:nvPr>
            <p:ph type="pic" sz="quarter" idx="23" hasCustomPrompt="1"/>
          </p:nvPr>
        </p:nvSpPr>
        <p:spPr>
          <a:xfrm>
            <a:off x="6433744" y="3306596"/>
            <a:ext cx="5162664" cy="3117721"/>
          </a:xfrm>
          <a:prstGeom prst="rect">
            <a:avLst/>
          </a:prstGeom>
          <a:solidFill>
            <a:schemeClr val="bg1">
              <a:lumMod val="85000"/>
            </a:schemeClr>
          </a:solidFill>
        </p:spPr>
        <p:txBody>
          <a:bodyPr vert="horz"/>
          <a:lstStyle>
            <a:lvl1pPr marL="0" marR="0" indent="0" algn="l" defTabSz="609585" rtl="0" eaLnBrk="1" fontAlgn="auto" latinLnBrk="0" hangingPunct="1">
              <a:lnSpc>
                <a:spcPct val="100000"/>
              </a:lnSpc>
              <a:spcBef>
                <a:spcPct val="20000"/>
              </a:spcBef>
              <a:spcAft>
                <a:spcPts val="0"/>
              </a:spcAft>
              <a:buClrTx/>
              <a:buSzTx/>
              <a:buFont typeface="Arial"/>
              <a:buNone/>
              <a:tabLst/>
              <a:defRPr sz="1600"/>
            </a:lvl1pPr>
          </a:lstStyle>
          <a:p>
            <a:r>
              <a:rPr lang="en-US"/>
              <a:t>Insert Photo</a:t>
            </a:r>
          </a:p>
        </p:txBody>
      </p:sp>
      <p:sp>
        <p:nvSpPr>
          <p:cNvPr id="8" name="TextBox 7"/>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89892037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400"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52213532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400"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569660"/>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82"/>
            <a:ext cx="1601320" cy="1188749"/>
            <a:chOff x="2576623" y="33912667"/>
            <a:chExt cx="2971800" cy="2206133"/>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1732001"/>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39"/>
            <a:ext cx="3088339" cy="1621140"/>
            <a:chOff x="-183051" y="33227554"/>
            <a:chExt cx="5731474" cy="3039310"/>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596586"/>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116528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3_Title Slide - Blue Background">
    <p:spTree>
      <p:nvGrpSpPr>
        <p:cNvPr id="1" name=""/>
        <p:cNvGrpSpPr/>
        <p:nvPr/>
      </p:nvGrpSpPr>
      <p:grpSpPr>
        <a:xfrm>
          <a:off x="0" y="0"/>
          <a:ext cx="0" cy="0"/>
          <a:chOff x="0" y="0"/>
          <a:chExt cx="0" cy="0"/>
        </a:xfrm>
      </p:grpSpPr>
      <p:pic>
        <p:nvPicPr>
          <p:cNvPr id="6" name="Picture 5" descr="iStock-505476426_FlareFree.jpg">
            <a:extLst>
              <a:ext uri="{FF2B5EF4-FFF2-40B4-BE49-F238E27FC236}">
                <a16:creationId xmlns:a16="http://schemas.microsoft.com/office/drawing/2014/main" id="{312AD4B6-5589-B742-BDDC-8DE22CCB22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68160"/>
          </a:xfrm>
          <a:prstGeom prst="rect">
            <a:avLst/>
          </a:prstGeom>
        </p:spPr>
      </p:pic>
      <p:sp>
        <p:nvSpPr>
          <p:cNvPr id="8" name="Text Placeholder 7"/>
          <p:cNvSpPr>
            <a:spLocks noGrp="1"/>
          </p:cNvSpPr>
          <p:nvPr>
            <p:ph type="body" sz="quarter" idx="10" hasCustomPrompt="1"/>
          </p:nvPr>
        </p:nvSpPr>
        <p:spPr>
          <a:xfrm>
            <a:off x="4982633" y="2006436"/>
            <a:ext cx="7191331" cy="1460688"/>
          </a:xfrm>
          <a:solidFill>
            <a:schemeClr val="accent1">
              <a:alpha val="75000"/>
            </a:schemeClr>
          </a:solidFill>
        </p:spPr>
        <p:txBody>
          <a:bodyPr lIns="182880" tIns="137160" rIns="182880" bIns="137160" anchor="ctr" anchorCtr="0">
            <a:noAutofit/>
          </a:bodyPr>
          <a:lstStyle>
            <a:lvl1pPr marL="0" indent="0">
              <a:lnSpc>
                <a:spcPts val="3733"/>
              </a:lnSpc>
              <a:buNone/>
              <a:defRPr sz="4000">
                <a:solidFill>
                  <a:schemeClr val="bg1"/>
                </a:solidFill>
              </a:defRPr>
            </a:lvl1pPr>
          </a:lstStyle>
          <a:p>
            <a:pPr lvl="0"/>
            <a:r>
              <a:rPr lang="en-US"/>
              <a:t>Title</a:t>
            </a:r>
          </a:p>
        </p:txBody>
      </p:sp>
      <p:sp>
        <p:nvSpPr>
          <p:cNvPr id="15" name="Text Placeholder 14"/>
          <p:cNvSpPr>
            <a:spLocks noGrp="1"/>
          </p:cNvSpPr>
          <p:nvPr>
            <p:ph type="body" sz="quarter" idx="11" hasCustomPrompt="1"/>
          </p:nvPr>
        </p:nvSpPr>
        <p:spPr>
          <a:xfrm>
            <a:off x="4982634" y="3659717"/>
            <a:ext cx="5763684" cy="1468735"/>
          </a:xfrm>
          <a:solidFill>
            <a:schemeClr val="accent1">
              <a:alpha val="75000"/>
            </a:schemeClr>
          </a:solidFill>
        </p:spPr>
        <p:txBody>
          <a:bodyPr lIns="182880" tIns="137160" rIns="182880" bIns="137160" anchor="ctr" anchorCtr="0">
            <a:noAutofit/>
          </a:bodyPr>
          <a:lstStyle>
            <a:lvl1pPr marL="0" indent="0">
              <a:lnSpc>
                <a:spcPts val="2347"/>
              </a:lnSpc>
              <a:spcBef>
                <a:spcPts val="533"/>
              </a:spcBef>
              <a:buNone/>
              <a:defRPr sz="2400" baseline="0">
                <a:solidFill>
                  <a:schemeClr val="bg1"/>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7876295-9728-A943-A66A-D4797EDDAE2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622569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392318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688520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1035352"/>
          </a:xfrm>
        </p:spPr>
        <p:txBody>
          <a:bodyPr/>
          <a:lstStyle/>
          <a:p>
            <a:r>
              <a:rPr lang="en-US"/>
              <a:t>Simple Slide</a:t>
            </a:r>
          </a:p>
        </p:txBody>
      </p:sp>
      <p:sp>
        <p:nvSpPr>
          <p:cNvPr id="5" name="TextBox 4"/>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dirty="0"/>
              <a:t>NREL</a:t>
            </a:r>
            <a:r>
              <a:rPr lang="en-US" sz="1067" baseline="0" dirty="0"/>
              <a:t>    </a:t>
            </a:r>
            <a:r>
              <a:rPr lang="en-US" sz="1067" dirty="0"/>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dirty="0"/>
          </a:p>
        </p:txBody>
      </p:sp>
    </p:spTree>
    <p:extLst>
      <p:ext uri="{BB962C8B-B14F-4D97-AF65-F5344CB8AC3E}">
        <p14:creationId xmlns:p14="http://schemas.microsoft.com/office/powerpoint/2010/main" val="1602318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dirty="0"/>
              <a:t>Simple Slide + Image</a:t>
            </a:r>
          </a:p>
        </p:txBody>
      </p:sp>
      <p:sp>
        <p:nvSpPr>
          <p:cNvPr id="9" name="Text Placeholder 8"/>
          <p:cNvSpPr>
            <a:spLocks noGrp="1"/>
          </p:cNvSpPr>
          <p:nvPr>
            <p:ph type="body" sz="quarter" idx="10" hasCustomPrompt="1"/>
          </p:nvPr>
        </p:nvSpPr>
        <p:spPr>
          <a:xfrm>
            <a:off x="609601" y="1499810"/>
            <a:ext cx="6857999" cy="4829025"/>
          </a:xfrm>
        </p:spPr>
        <p:txBody>
          <a:bodyPr/>
          <a:lstStyle>
            <a:lvl1pPr marL="0" indent="0">
              <a:buNone/>
              <a:defRPr b="1"/>
            </a:lvl1pPr>
            <a:lvl2pPr>
              <a:defRPr sz="2667"/>
            </a:lvl2pPr>
          </a:lstStyle>
          <a:p>
            <a:pPr lvl="0"/>
            <a:r>
              <a:rPr lang="en-US" dirty="0"/>
              <a:t>Header text</a:t>
            </a:r>
          </a:p>
          <a:p>
            <a:pPr lvl="1"/>
            <a:r>
              <a:rPr lang="en-US" dirty="0"/>
              <a:t>Bullet point 1</a:t>
            </a:r>
          </a:p>
          <a:p>
            <a:pPr lvl="1"/>
            <a:r>
              <a:rPr lang="en-US" dirty="0"/>
              <a:t>Bullet point 2</a:t>
            </a:r>
          </a:p>
          <a:p>
            <a:pPr lvl="1"/>
            <a:r>
              <a:rPr lang="en-US" dirty="0"/>
              <a:t>Bullet point 3</a:t>
            </a:r>
            <a:br>
              <a:rPr lang="en-US" dirty="0"/>
            </a:br>
            <a:endParaRPr lang="en-US" dirty="0"/>
          </a:p>
          <a:p>
            <a:pPr lvl="0"/>
            <a:r>
              <a:rPr lang="en-US" dirty="0"/>
              <a:t>Header text</a:t>
            </a:r>
          </a:p>
          <a:p>
            <a:pPr lvl="1"/>
            <a:r>
              <a:rPr lang="en-US" dirty="0"/>
              <a:t>Bullet point 1</a:t>
            </a:r>
          </a:p>
          <a:p>
            <a:pPr lvl="1"/>
            <a:r>
              <a:rPr lang="en-US" dirty="0"/>
              <a:t>Bullet point 2</a:t>
            </a:r>
          </a:p>
          <a:p>
            <a:pPr lvl="1"/>
            <a:r>
              <a:rPr lang="en-US" dirty="0"/>
              <a:t>Bullet point 3</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
        <p:nvSpPr>
          <p:cNvPr id="5" name="Picture Placeholder 4">
            <a:extLst>
              <a:ext uri="{FF2B5EF4-FFF2-40B4-BE49-F238E27FC236}">
                <a16:creationId xmlns:a16="http://schemas.microsoft.com/office/drawing/2014/main" id="{610250B1-824A-CC4A-9A13-92F03EBFAA8F}"/>
              </a:ext>
            </a:extLst>
          </p:cNvPr>
          <p:cNvSpPr>
            <a:spLocks noGrp="1"/>
          </p:cNvSpPr>
          <p:nvPr>
            <p:ph type="pic" sz="quarter" idx="11" hasCustomPrompt="1"/>
          </p:nvPr>
        </p:nvSpPr>
        <p:spPr>
          <a:xfrm>
            <a:off x="7936523" y="1500717"/>
            <a:ext cx="3645876" cy="4828117"/>
          </a:xfrm>
          <a:solidFill>
            <a:schemeClr val="bg1">
              <a:lumMod val="85000"/>
            </a:schemeClr>
          </a:solidFill>
        </p:spPr>
        <p:txBody>
          <a:bodyPr>
            <a:normAutofit/>
          </a:bodyPr>
          <a:lstStyle>
            <a:lvl1pPr marL="0" indent="0">
              <a:buNone/>
              <a:defRPr sz="2133"/>
            </a:lvl1pPr>
          </a:lstStyle>
          <a:p>
            <a:r>
              <a:rPr lang="en-US" dirty="0"/>
              <a:t>Insert image here</a:t>
            </a:r>
          </a:p>
        </p:txBody>
      </p:sp>
    </p:spTree>
    <p:extLst>
      <p:ext uri="{BB962C8B-B14F-4D97-AF65-F5344CB8AC3E}">
        <p14:creationId xmlns:p14="http://schemas.microsoft.com/office/powerpoint/2010/main" val="90564533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31197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customXml" Target="../ink/ink1.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3A80199-A01B-BFB2-4DB1-D2496BF4C448}"/>
              </a:ext>
            </a:extLst>
          </p:cNvPr>
          <p:cNvSpPr>
            <a:spLocks noGrp="1"/>
          </p:cNvSpPr>
          <p:nvPr>
            <p:ph type="body" sz="quarter" idx="10"/>
          </p:nvPr>
        </p:nvSpPr>
        <p:spPr>
          <a:xfrm>
            <a:off x="623272" y="1669356"/>
            <a:ext cx="5925574" cy="1797768"/>
          </a:xfrm>
        </p:spPr>
        <p:txBody>
          <a:bodyPr/>
          <a:lstStyle/>
          <a:p>
            <a:r>
              <a:rPr lang="en-US" dirty="0"/>
              <a:t>Toy Model Summary</a:t>
            </a:r>
          </a:p>
        </p:txBody>
      </p:sp>
      <p:pic>
        <p:nvPicPr>
          <p:cNvPr id="15" name="Picture 14">
            <a:extLst>
              <a:ext uri="{FF2B5EF4-FFF2-40B4-BE49-F238E27FC236}">
                <a16:creationId xmlns:a16="http://schemas.microsoft.com/office/drawing/2014/main" id="{8226AC2D-B712-17B7-4AE0-572A8F64A0E0}"/>
              </a:ext>
            </a:extLst>
          </p:cNvPr>
          <p:cNvPicPr>
            <a:picLocks noChangeAspect="1"/>
          </p:cNvPicPr>
          <p:nvPr/>
        </p:nvPicPr>
        <p:blipFill rotWithShape="1">
          <a:blip r:embed="rId2"/>
          <a:srcRect l="82770"/>
          <a:stretch/>
        </p:blipFill>
        <p:spPr>
          <a:xfrm>
            <a:off x="11203619" y="1863635"/>
            <a:ext cx="910000" cy="3526566"/>
          </a:xfrm>
          <a:prstGeom prst="rect">
            <a:avLst/>
          </a:prstGeom>
        </p:spPr>
      </p:pic>
      <p:pic>
        <p:nvPicPr>
          <p:cNvPr id="6" name="Picture 5">
            <a:extLst>
              <a:ext uri="{FF2B5EF4-FFF2-40B4-BE49-F238E27FC236}">
                <a16:creationId xmlns:a16="http://schemas.microsoft.com/office/drawing/2014/main" id="{3779C2EB-DA15-CC7A-7E74-228F0B49E54C}"/>
              </a:ext>
            </a:extLst>
          </p:cNvPr>
          <p:cNvPicPr>
            <a:picLocks noChangeAspect="1"/>
          </p:cNvPicPr>
          <p:nvPr/>
        </p:nvPicPr>
        <p:blipFill rotWithShape="1">
          <a:blip r:embed="rId3"/>
          <a:srcRect l="27395" t="6476" r="20273"/>
          <a:stretch/>
        </p:blipFill>
        <p:spPr>
          <a:xfrm>
            <a:off x="7217546" y="1589101"/>
            <a:ext cx="3861788" cy="4238806"/>
          </a:xfrm>
          <a:prstGeom prst="rect">
            <a:avLst/>
          </a:prstGeom>
        </p:spPr>
      </p:pic>
    </p:spTree>
    <p:extLst>
      <p:ext uri="{BB962C8B-B14F-4D97-AF65-F5344CB8AC3E}">
        <p14:creationId xmlns:p14="http://schemas.microsoft.com/office/powerpoint/2010/main" val="1529432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9BD45ED-A57C-DACC-98D6-64F9E84707A2}"/>
              </a:ext>
            </a:extLst>
          </p:cNvPr>
          <p:cNvSpPr>
            <a:spLocks noGrp="1"/>
          </p:cNvSpPr>
          <p:nvPr>
            <p:ph type="title"/>
          </p:nvPr>
        </p:nvSpPr>
        <p:spPr/>
        <p:txBody>
          <a:bodyPr/>
          <a:lstStyle/>
          <a:p>
            <a:r>
              <a:rPr lang="en-US" dirty="0"/>
              <a:t>Geometry</a:t>
            </a:r>
          </a:p>
        </p:txBody>
      </p:sp>
      <p:sp>
        <p:nvSpPr>
          <p:cNvPr id="11" name="Rectangle 10">
            <a:extLst>
              <a:ext uri="{FF2B5EF4-FFF2-40B4-BE49-F238E27FC236}">
                <a16:creationId xmlns:a16="http://schemas.microsoft.com/office/drawing/2014/main" id="{F9597867-1CE4-A2C3-E7C4-FE2F6CDBEB8D}"/>
              </a:ext>
            </a:extLst>
          </p:cNvPr>
          <p:cNvSpPr/>
          <p:nvPr/>
        </p:nvSpPr>
        <p:spPr>
          <a:xfrm>
            <a:off x="5537994" y="1973978"/>
            <a:ext cx="1799622" cy="2645923"/>
          </a:xfrm>
          <a:prstGeom prst="rect">
            <a:avLst/>
          </a:prstGeom>
          <a:solidFill>
            <a:schemeClr val="bg1">
              <a:lumMod val="75000"/>
            </a:schemeClr>
          </a:solidFill>
          <a:ln w="28575">
            <a:solidFill>
              <a:schemeClr val="tx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F13D918-FB68-7344-D23B-E1738F26228A}"/>
              </a:ext>
            </a:extLst>
          </p:cNvPr>
          <p:cNvSpPr/>
          <p:nvPr/>
        </p:nvSpPr>
        <p:spPr>
          <a:xfrm>
            <a:off x="2882096" y="1973978"/>
            <a:ext cx="2655898" cy="2645923"/>
          </a:xfrm>
          <a:prstGeom prst="rect">
            <a:avLst/>
          </a:prstGeom>
          <a:solidFill>
            <a:schemeClr val="bg2">
              <a:lumMod val="75000"/>
            </a:schemeClr>
          </a:solidFill>
          <a:ln w="28575">
            <a:solidFill>
              <a:schemeClr val="bg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C57FFF4B-4975-19D9-D897-AD1ED7A934A7}"/>
              </a:ext>
            </a:extLst>
          </p:cNvPr>
          <p:cNvSpPr/>
          <p:nvPr/>
        </p:nvSpPr>
        <p:spPr>
          <a:xfrm>
            <a:off x="5537993" y="2698688"/>
            <a:ext cx="899811" cy="1196502"/>
          </a:xfrm>
          <a:custGeom>
            <a:avLst/>
            <a:gdLst>
              <a:gd name="connsiteX0" fmla="*/ 496113 w 899811"/>
              <a:gd name="connsiteY0" fmla="*/ 0 h 1196502"/>
              <a:gd name="connsiteX1" fmla="*/ 838759 w 899811"/>
              <a:gd name="connsiteY1" fmla="*/ 102172 h 1196502"/>
              <a:gd name="connsiteX2" fmla="*/ 899811 w 899811"/>
              <a:gd name="connsiteY2" fmla="*/ 151346 h 1196502"/>
              <a:gd name="connsiteX3" fmla="*/ 899811 w 899811"/>
              <a:gd name="connsiteY3" fmla="*/ 1045157 h 1196502"/>
              <a:gd name="connsiteX4" fmla="*/ 838759 w 899811"/>
              <a:gd name="connsiteY4" fmla="*/ 1094330 h 1196502"/>
              <a:gd name="connsiteX5" fmla="*/ 496113 w 899811"/>
              <a:gd name="connsiteY5" fmla="*/ 1196502 h 1196502"/>
              <a:gd name="connsiteX6" fmla="*/ 62768 w 899811"/>
              <a:gd name="connsiteY6" fmla="*/ 1021278 h 1196502"/>
              <a:gd name="connsiteX7" fmla="*/ 0 w 899811"/>
              <a:gd name="connsiteY7" fmla="*/ 947015 h 1196502"/>
              <a:gd name="connsiteX8" fmla="*/ 0 w 899811"/>
              <a:gd name="connsiteY8" fmla="*/ 249487 h 1196502"/>
              <a:gd name="connsiteX9" fmla="*/ 62768 w 899811"/>
              <a:gd name="connsiteY9" fmla="*/ 175224 h 1196502"/>
              <a:gd name="connsiteX10" fmla="*/ 496113 w 899811"/>
              <a:gd name="connsiteY10" fmla="*/ 0 h 1196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99811" h="1196502">
                <a:moveTo>
                  <a:pt x="496113" y="0"/>
                </a:moveTo>
                <a:cubicBezTo>
                  <a:pt x="623037" y="0"/>
                  <a:pt x="740949" y="37666"/>
                  <a:pt x="838759" y="102172"/>
                </a:cubicBezTo>
                <a:lnTo>
                  <a:pt x="899811" y="151346"/>
                </a:lnTo>
                <a:lnTo>
                  <a:pt x="899811" y="1045157"/>
                </a:lnTo>
                <a:lnTo>
                  <a:pt x="838759" y="1094330"/>
                </a:lnTo>
                <a:cubicBezTo>
                  <a:pt x="740949" y="1158836"/>
                  <a:pt x="623037" y="1196502"/>
                  <a:pt x="496113" y="1196502"/>
                </a:cubicBezTo>
                <a:cubicBezTo>
                  <a:pt x="326881" y="1196502"/>
                  <a:pt x="173670" y="1129541"/>
                  <a:pt x="62768" y="1021278"/>
                </a:cubicBezTo>
                <a:lnTo>
                  <a:pt x="0" y="947015"/>
                </a:lnTo>
                <a:lnTo>
                  <a:pt x="0" y="249487"/>
                </a:lnTo>
                <a:lnTo>
                  <a:pt x="62768" y="175224"/>
                </a:lnTo>
                <a:cubicBezTo>
                  <a:pt x="173670" y="66962"/>
                  <a:pt x="326881" y="0"/>
                  <a:pt x="496113" y="0"/>
                </a:cubicBezTo>
                <a:close/>
              </a:path>
            </a:pathLst>
          </a:custGeom>
          <a:solidFill>
            <a:schemeClr val="bg2">
              <a:lumMod val="75000"/>
            </a:schemeClr>
          </a:solidFill>
          <a:ln w="28575">
            <a:solidFill>
              <a:schemeClr val="bg2">
                <a:lumMod val="50000"/>
              </a:schemeClr>
            </a:solid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F6E7A6D5-5164-E92A-CB52-44EFC02C6DC7}"/>
              </a:ext>
            </a:extLst>
          </p:cNvPr>
          <p:cNvSpPr/>
          <p:nvPr/>
        </p:nvSpPr>
        <p:spPr>
          <a:xfrm flipH="1">
            <a:off x="6437804" y="2698688"/>
            <a:ext cx="899811" cy="1196502"/>
          </a:xfrm>
          <a:custGeom>
            <a:avLst/>
            <a:gdLst>
              <a:gd name="connsiteX0" fmla="*/ 496113 w 899811"/>
              <a:gd name="connsiteY0" fmla="*/ 0 h 1196502"/>
              <a:gd name="connsiteX1" fmla="*/ 838759 w 899811"/>
              <a:gd name="connsiteY1" fmla="*/ 102172 h 1196502"/>
              <a:gd name="connsiteX2" fmla="*/ 899811 w 899811"/>
              <a:gd name="connsiteY2" fmla="*/ 151346 h 1196502"/>
              <a:gd name="connsiteX3" fmla="*/ 899811 w 899811"/>
              <a:gd name="connsiteY3" fmla="*/ 1045157 h 1196502"/>
              <a:gd name="connsiteX4" fmla="*/ 838759 w 899811"/>
              <a:gd name="connsiteY4" fmla="*/ 1094330 h 1196502"/>
              <a:gd name="connsiteX5" fmla="*/ 496113 w 899811"/>
              <a:gd name="connsiteY5" fmla="*/ 1196502 h 1196502"/>
              <a:gd name="connsiteX6" fmla="*/ 62768 w 899811"/>
              <a:gd name="connsiteY6" fmla="*/ 1021278 h 1196502"/>
              <a:gd name="connsiteX7" fmla="*/ 0 w 899811"/>
              <a:gd name="connsiteY7" fmla="*/ 947015 h 1196502"/>
              <a:gd name="connsiteX8" fmla="*/ 0 w 899811"/>
              <a:gd name="connsiteY8" fmla="*/ 249487 h 1196502"/>
              <a:gd name="connsiteX9" fmla="*/ 62768 w 899811"/>
              <a:gd name="connsiteY9" fmla="*/ 175224 h 1196502"/>
              <a:gd name="connsiteX10" fmla="*/ 496113 w 899811"/>
              <a:gd name="connsiteY10" fmla="*/ 0 h 1196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99811" h="1196502">
                <a:moveTo>
                  <a:pt x="496113" y="0"/>
                </a:moveTo>
                <a:cubicBezTo>
                  <a:pt x="623037" y="0"/>
                  <a:pt x="740949" y="37666"/>
                  <a:pt x="838759" y="102172"/>
                </a:cubicBezTo>
                <a:lnTo>
                  <a:pt x="899811" y="151346"/>
                </a:lnTo>
                <a:lnTo>
                  <a:pt x="899811" y="1045157"/>
                </a:lnTo>
                <a:lnTo>
                  <a:pt x="838759" y="1094330"/>
                </a:lnTo>
                <a:cubicBezTo>
                  <a:pt x="740949" y="1158836"/>
                  <a:pt x="623037" y="1196502"/>
                  <a:pt x="496113" y="1196502"/>
                </a:cubicBezTo>
                <a:cubicBezTo>
                  <a:pt x="326881" y="1196502"/>
                  <a:pt x="173670" y="1129541"/>
                  <a:pt x="62768" y="1021278"/>
                </a:cubicBezTo>
                <a:lnTo>
                  <a:pt x="0" y="947015"/>
                </a:lnTo>
                <a:lnTo>
                  <a:pt x="0" y="249487"/>
                </a:lnTo>
                <a:lnTo>
                  <a:pt x="62768" y="175224"/>
                </a:lnTo>
                <a:cubicBezTo>
                  <a:pt x="173670" y="66962"/>
                  <a:pt x="326881" y="0"/>
                  <a:pt x="496113" y="0"/>
                </a:cubicBezTo>
                <a:close/>
              </a:path>
            </a:pathLst>
          </a:custGeom>
          <a:solidFill>
            <a:schemeClr val="accent2">
              <a:lumMod val="75000"/>
            </a:schemeClr>
          </a:solidFill>
          <a:ln w="28575">
            <a:solidFill>
              <a:schemeClr val="accent1">
                <a:lumMod val="50000"/>
              </a:schemeClr>
            </a:solid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cxnSp>
        <p:nvCxnSpPr>
          <p:cNvPr id="28" name="Straight Arrow Connector 27">
            <a:extLst>
              <a:ext uri="{FF2B5EF4-FFF2-40B4-BE49-F238E27FC236}">
                <a16:creationId xmlns:a16="http://schemas.microsoft.com/office/drawing/2014/main" id="{C8C7C88C-879E-2EAA-D131-65C5CBA3463B}"/>
              </a:ext>
            </a:extLst>
          </p:cNvPr>
          <p:cNvCxnSpPr/>
          <p:nvPr/>
        </p:nvCxnSpPr>
        <p:spPr>
          <a:xfrm flipV="1">
            <a:off x="2488557" y="1985553"/>
            <a:ext cx="0" cy="2645923"/>
          </a:xfrm>
          <a:prstGeom prst="straightConnector1">
            <a:avLst/>
          </a:prstGeom>
          <a:ln w="25400">
            <a:solidFill>
              <a:srgbClr val="C00000"/>
            </a:solidFill>
            <a:headEnd type="arrow" w="lg" len="med"/>
            <a:tailEnd type="arrow" w="lg" len="med"/>
          </a:ln>
          <a:effectLst/>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C7CB9B8D-0844-F7F1-583E-F4CA97A05E65}"/>
              </a:ext>
            </a:extLst>
          </p:cNvPr>
          <p:cNvSpPr txBox="1"/>
          <p:nvPr/>
        </p:nvSpPr>
        <p:spPr>
          <a:xfrm>
            <a:off x="1539433" y="2974694"/>
            <a:ext cx="1076446" cy="461665"/>
          </a:xfrm>
          <a:prstGeom prst="rect">
            <a:avLst/>
          </a:prstGeom>
          <a:noFill/>
        </p:spPr>
        <p:txBody>
          <a:bodyPr wrap="square" rtlCol="0">
            <a:spAutoFit/>
          </a:bodyPr>
          <a:lstStyle/>
          <a:p>
            <a:r>
              <a:rPr lang="en-US" sz="2400" dirty="0"/>
              <a:t>10</a:t>
            </a:r>
            <a:r>
              <a:rPr lang="el-GR" sz="2400" dirty="0">
                <a:latin typeface="Calibri" panose="020F0502020204030204" pitchFamily="34" charset="0"/>
                <a:ea typeface="Calibri" panose="020F0502020204030204" pitchFamily="34" charset="0"/>
                <a:cs typeface="Calibri" panose="020F0502020204030204" pitchFamily="34" charset="0"/>
              </a:rPr>
              <a:t>μ</a:t>
            </a:r>
            <a:r>
              <a:rPr lang="en-US" sz="2400" dirty="0">
                <a:latin typeface="Calibri" panose="020F0502020204030204" pitchFamily="34" charset="0"/>
                <a:ea typeface="Calibri" panose="020F0502020204030204" pitchFamily="34" charset="0"/>
                <a:cs typeface="Calibri" panose="020F0502020204030204" pitchFamily="34" charset="0"/>
              </a:rPr>
              <a:t>m</a:t>
            </a:r>
            <a:endParaRPr lang="en-US" sz="2400" dirty="0"/>
          </a:p>
        </p:txBody>
      </p:sp>
      <p:cxnSp>
        <p:nvCxnSpPr>
          <p:cNvPr id="30" name="Straight Arrow Connector 29">
            <a:extLst>
              <a:ext uri="{FF2B5EF4-FFF2-40B4-BE49-F238E27FC236}">
                <a16:creationId xmlns:a16="http://schemas.microsoft.com/office/drawing/2014/main" id="{D1921743-F069-326D-CE4E-F8F26058E8D5}"/>
              </a:ext>
            </a:extLst>
          </p:cNvPr>
          <p:cNvCxnSpPr>
            <a:cxnSpLocks/>
          </p:cNvCxnSpPr>
          <p:nvPr/>
        </p:nvCxnSpPr>
        <p:spPr>
          <a:xfrm>
            <a:off x="2882096" y="4990957"/>
            <a:ext cx="2581155" cy="0"/>
          </a:xfrm>
          <a:prstGeom prst="straightConnector1">
            <a:avLst/>
          </a:prstGeom>
          <a:ln w="25400">
            <a:solidFill>
              <a:srgbClr val="C00000"/>
            </a:solidFill>
            <a:headEnd type="arrow" w="lg" len="med"/>
            <a:tailEnd type="arrow" w="lg" len="med"/>
          </a:ln>
          <a:effectLst/>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F01DBCFB-2CC6-93BA-E77D-F74C0E65BB92}"/>
              </a:ext>
            </a:extLst>
          </p:cNvPr>
          <p:cNvSpPr txBox="1"/>
          <p:nvPr/>
        </p:nvSpPr>
        <p:spPr>
          <a:xfrm>
            <a:off x="3715473" y="5116010"/>
            <a:ext cx="1076446" cy="461665"/>
          </a:xfrm>
          <a:prstGeom prst="rect">
            <a:avLst/>
          </a:prstGeom>
          <a:noFill/>
        </p:spPr>
        <p:txBody>
          <a:bodyPr wrap="square" rtlCol="0">
            <a:spAutoFit/>
          </a:bodyPr>
          <a:lstStyle/>
          <a:p>
            <a:r>
              <a:rPr lang="en-US" sz="2400" dirty="0"/>
              <a:t>10</a:t>
            </a:r>
            <a:r>
              <a:rPr lang="el-GR" sz="2400" dirty="0">
                <a:latin typeface="Calibri" panose="020F0502020204030204" pitchFamily="34" charset="0"/>
                <a:ea typeface="Calibri" panose="020F0502020204030204" pitchFamily="34" charset="0"/>
                <a:cs typeface="Calibri" panose="020F0502020204030204" pitchFamily="34" charset="0"/>
              </a:rPr>
              <a:t>μ</a:t>
            </a:r>
            <a:r>
              <a:rPr lang="en-US" sz="2400" dirty="0">
                <a:latin typeface="Calibri" panose="020F0502020204030204" pitchFamily="34" charset="0"/>
                <a:ea typeface="Calibri" panose="020F0502020204030204" pitchFamily="34" charset="0"/>
                <a:cs typeface="Calibri" panose="020F0502020204030204" pitchFamily="34" charset="0"/>
              </a:rPr>
              <a:t>m</a:t>
            </a:r>
            <a:endParaRPr lang="en-US" sz="2400" dirty="0"/>
          </a:p>
        </p:txBody>
      </p:sp>
      <p:cxnSp>
        <p:nvCxnSpPr>
          <p:cNvPr id="35" name="Straight Arrow Connector 34">
            <a:extLst>
              <a:ext uri="{FF2B5EF4-FFF2-40B4-BE49-F238E27FC236}">
                <a16:creationId xmlns:a16="http://schemas.microsoft.com/office/drawing/2014/main" id="{D900A4BA-573A-D64F-9997-23D19CCD8048}"/>
              </a:ext>
            </a:extLst>
          </p:cNvPr>
          <p:cNvCxnSpPr>
            <a:cxnSpLocks/>
          </p:cNvCxnSpPr>
          <p:nvPr/>
        </p:nvCxnSpPr>
        <p:spPr>
          <a:xfrm>
            <a:off x="5532698" y="4990957"/>
            <a:ext cx="868102" cy="0"/>
          </a:xfrm>
          <a:prstGeom prst="straightConnector1">
            <a:avLst/>
          </a:prstGeom>
          <a:ln w="25400">
            <a:solidFill>
              <a:srgbClr val="C00000"/>
            </a:solidFill>
            <a:headEnd type="arrow" w="lg" len="med"/>
            <a:tailEnd type="arrow" w="lg" len="med"/>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4DBF42BC-9E0A-3F57-8B63-023A3D68281F}"/>
              </a:ext>
            </a:extLst>
          </p:cNvPr>
          <p:cNvCxnSpPr>
            <a:cxnSpLocks/>
          </p:cNvCxnSpPr>
          <p:nvPr/>
        </p:nvCxnSpPr>
        <p:spPr>
          <a:xfrm>
            <a:off x="6458673" y="4990957"/>
            <a:ext cx="868102" cy="0"/>
          </a:xfrm>
          <a:prstGeom prst="straightConnector1">
            <a:avLst/>
          </a:prstGeom>
          <a:ln w="25400">
            <a:solidFill>
              <a:srgbClr val="C00000"/>
            </a:solidFill>
            <a:headEnd type="arrow" w="lg" len="med"/>
            <a:tailEnd type="arrow" w="lg" len="med"/>
          </a:ln>
          <a:effectLst/>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15F390AB-A2EC-1A8B-772F-3DFB235F9868}"/>
              </a:ext>
            </a:extLst>
          </p:cNvPr>
          <p:cNvSpPr txBox="1"/>
          <p:nvPr/>
        </p:nvSpPr>
        <p:spPr>
          <a:xfrm>
            <a:off x="5613722" y="5127585"/>
            <a:ext cx="763930" cy="461665"/>
          </a:xfrm>
          <a:prstGeom prst="rect">
            <a:avLst/>
          </a:prstGeom>
          <a:noFill/>
        </p:spPr>
        <p:txBody>
          <a:bodyPr wrap="square" rtlCol="0">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5</a:t>
            </a:r>
            <a:r>
              <a:rPr lang="el-GR" sz="2400" dirty="0">
                <a:latin typeface="Calibri" panose="020F0502020204030204" pitchFamily="34" charset="0"/>
                <a:ea typeface="Calibri" panose="020F0502020204030204" pitchFamily="34" charset="0"/>
                <a:cs typeface="Calibri" panose="020F0502020204030204" pitchFamily="34" charset="0"/>
              </a:rPr>
              <a:t>μ</a:t>
            </a:r>
            <a:r>
              <a:rPr lang="en-US" sz="2400" dirty="0">
                <a:latin typeface="Calibri" panose="020F0502020204030204" pitchFamily="34" charset="0"/>
                <a:ea typeface="Calibri" panose="020F0502020204030204" pitchFamily="34" charset="0"/>
                <a:cs typeface="Calibri" panose="020F0502020204030204" pitchFamily="34" charset="0"/>
              </a:rPr>
              <a:t>m</a:t>
            </a:r>
            <a:endParaRPr lang="en-US" sz="2400" dirty="0"/>
          </a:p>
        </p:txBody>
      </p:sp>
      <p:sp>
        <p:nvSpPr>
          <p:cNvPr id="39" name="TextBox 38">
            <a:extLst>
              <a:ext uri="{FF2B5EF4-FFF2-40B4-BE49-F238E27FC236}">
                <a16:creationId xmlns:a16="http://schemas.microsoft.com/office/drawing/2014/main" id="{9D5FFA07-C525-5216-B263-FB2E5725421B}"/>
              </a:ext>
            </a:extLst>
          </p:cNvPr>
          <p:cNvSpPr txBox="1"/>
          <p:nvPr/>
        </p:nvSpPr>
        <p:spPr>
          <a:xfrm>
            <a:off x="6551271" y="5139160"/>
            <a:ext cx="763930" cy="461665"/>
          </a:xfrm>
          <a:prstGeom prst="rect">
            <a:avLst/>
          </a:prstGeom>
          <a:noFill/>
        </p:spPr>
        <p:txBody>
          <a:bodyPr wrap="square" rtlCol="0">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5</a:t>
            </a:r>
            <a:r>
              <a:rPr lang="el-GR" sz="2400" dirty="0">
                <a:latin typeface="Calibri" panose="020F0502020204030204" pitchFamily="34" charset="0"/>
                <a:ea typeface="Calibri" panose="020F0502020204030204" pitchFamily="34" charset="0"/>
                <a:cs typeface="Calibri" panose="020F0502020204030204" pitchFamily="34" charset="0"/>
              </a:rPr>
              <a:t>μ</a:t>
            </a:r>
            <a:r>
              <a:rPr lang="en-US" sz="2400" dirty="0">
                <a:latin typeface="Calibri" panose="020F0502020204030204" pitchFamily="34" charset="0"/>
                <a:ea typeface="Calibri" panose="020F0502020204030204" pitchFamily="34" charset="0"/>
                <a:cs typeface="Calibri" panose="020F0502020204030204" pitchFamily="34" charset="0"/>
              </a:rPr>
              <a:t>m</a:t>
            </a:r>
            <a:endParaRPr lang="en-US" sz="2400" dirty="0"/>
          </a:p>
        </p:txBody>
      </p:sp>
      <p:sp>
        <p:nvSpPr>
          <p:cNvPr id="40" name="TextBox 39">
            <a:extLst>
              <a:ext uri="{FF2B5EF4-FFF2-40B4-BE49-F238E27FC236}">
                <a16:creationId xmlns:a16="http://schemas.microsoft.com/office/drawing/2014/main" id="{7CDD24B1-AC7F-9E13-9DCE-72B4F4CC9553}"/>
              </a:ext>
            </a:extLst>
          </p:cNvPr>
          <p:cNvSpPr txBox="1"/>
          <p:nvPr/>
        </p:nvSpPr>
        <p:spPr>
          <a:xfrm>
            <a:off x="5729468" y="5539361"/>
            <a:ext cx="3102016" cy="369332"/>
          </a:xfrm>
          <a:prstGeom prst="rect">
            <a:avLst/>
          </a:prstGeom>
          <a:noFill/>
        </p:spPr>
        <p:txBody>
          <a:bodyPr wrap="square" rtlCol="0">
            <a:spAutoFit/>
          </a:bodyPr>
          <a:lstStyle/>
          <a:p>
            <a:r>
              <a:rPr lang="en-US" i="1" dirty="0">
                <a:latin typeface="Calibri" panose="020F0502020204030204" pitchFamily="34" charset="0"/>
                <a:ea typeface="Calibri" panose="020F0502020204030204" pitchFamily="34" charset="0"/>
                <a:cs typeface="Calibri" panose="020F0502020204030204" pitchFamily="34" charset="0"/>
              </a:rPr>
              <a:t>(shape can be pretty arbitrary)</a:t>
            </a:r>
            <a:endParaRPr lang="en-US" i="1" dirty="0"/>
          </a:p>
        </p:txBody>
      </p:sp>
      <p:sp>
        <p:nvSpPr>
          <p:cNvPr id="41" name="Oval 40">
            <a:extLst>
              <a:ext uri="{FF2B5EF4-FFF2-40B4-BE49-F238E27FC236}">
                <a16:creationId xmlns:a16="http://schemas.microsoft.com/office/drawing/2014/main" id="{9991F684-A500-9408-8077-8228CF57992D}"/>
              </a:ext>
            </a:extLst>
          </p:cNvPr>
          <p:cNvSpPr/>
          <p:nvPr/>
        </p:nvSpPr>
        <p:spPr>
          <a:xfrm>
            <a:off x="8380070" y="2603288"/>
            <a:ext cx="590309" cy="317809"/>
          </a:xfrm>
          <a:prstGeom prst="ellipse">
            <a:avLst/>
          </a:prstGeom>
          <a:solidFill>
            <a:schemeClr val="bg2">
              <a:lumMod val="75000"/>
            </a:schemeClr>
          </a:solidFill>
          <a:ln w="19050">
            <a:solidFill>
              <a:schemeClr val="bg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CC31FCEC-6EE4-AEC2-B2D6-2C83D34FA10C}"/>
              </a:ext>
            </a:extLst>
          </p:cNvPr>
          <p:cNvSpPr/>
          <p:nvPr/>
        </p:nvSpPr>
        <p:spPr>
          <a:xfrm>
            <a:off x="8380070" y="3157518"/>
            <a:ext cx="590309" cy="317809"/>
          </a:xfrm>
          <a:prstGeom prst="ellipse">
            <a:avLst/>
          </a:prstGeom>
          <a:solidFill>
            <a:schemeClr val="accent2">
              <a:lumMod val="75000"/>
            </a:schemeClr>
          </a:solidFill>
          <a:ln w="19050">
            <a:solidFill>
              <a:schemeClr val="accent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2C2DB554-31A7-5A47-5CCB-3F8A6D811500}"/>
              </a:ext>
            </a:extLst>
          </p:cNvPr>
          <p:cNvSpPr/>
          <p:nvPr/>
        </p:nvSpPr>
        <p:spPr>
          <a:xfrm>
            <a:off x="8380070" y="3736285"/>
            <a:ext cx="590309" cy="317809"/>
          </a:xfrm>
          <a:prstGeom prst="ellipse">
            <a:avLst/>
          </a:prstGeom>
          <a:solidFill>
            <a:schemeClr val="bg1">
              <a:lumMod val="65000"/>
            </a:schemeClr>
          </a:solidFill>
          <a:ln w="19050">
            <a:solidFill>
              <a:schemeClr val="tx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8C963884-CC1E-2F24-9965-43A14514A1F6}"/>
              </a:ext>
            </a:extLst>
          </p:cNvPr>
          <p:cNvSpPr txBox="1"/>
          <p:nvPr/>
        </p:nvSpPr>
        <p:spPr>
          <a:xfrm>
            <a:off x="9086127" y="2575226"/>
            <a:ext cx="2268638" cy="375302"/>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YSZ (ion conductor)</a:t>
            </a:r>
            <a:endParaRPr lang="en-US" dirty="0"/>
          </a:p>
        </p:txBody>
      </p:sp>
      <p:sp>
        <p:nvSpPr>
          <p:cNvPr id="45" name="TextBox 44">
            <a:extLst>
              <a:ext uri="{FF2B5EF4-FFF2-40B4-BE49-F238E27FC236}">
                <a16:creationId xmlns:a16="http://schemas.microsoft.com/office/drawing/2014/main" id="{8430020F-7AA6-BE86-12DA-C0CACE18E783}"/>
              </a:ext>
            </a:extLst>
          </p:cNvPr>
          <p:cNvSpPr txBox="1"/>
          <p:nvPr/>
        </p:nvSpPr>
        <p:spPr>
          <a:xfrm>
            <a:off x="9086127" y="3128771"/>
            <a:ext cx="2581154" cy="369332"/>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Ni (electron conductor)</a:t>
            </a:r>
            <a:endParaRPr lang="en-US" dirty="0"/>
          </a:p>
        </p:txBody>
      </p:sp>
      <p:sp>
        <p:nvSpPr>
          <p:cNvPr id="46" name="TextBox 45">
            <a:extLst>
              <a:ext uri="{FF2B5EF4-FFF2-40B4-BE49-F238E27FC236}">
                <a16:creationId xmlns:a16="http://schemas.microsoft.com/office/drawing/2014/main" id="{A7E4CC4D-1EEB-5737-5157-BBCEF15D9765}"/>
              </a:ext>
            </a:extLst>
          </p:cNvPr>
          <p:cNvSpPr txBox="1"/>
          <p:nvPr/>
        </p:nvSpPr>
        <p:spPr>
          <a:xfrm>
            <a:off x="9086127" y="3710523"/>
            <a:ext cx="871959" cy="369332"/>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Pore</a:t>
            </a:r>
            <a:endParaRPr lang="en-US" dirty="0"/>
          </a:p>
        </p:txBody>
      </p:sp>
    </p:spTree>
    <p:extLst>
      <p:ext uri="{BB962C8B-B14F-4D97-AF65-F5344CB8AC3E}">
        <p14:creationId xmlns:p14="http://schemas.microsoft.com/office/powerpoint/2010/main" val="593750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96599-B057-B517-19FD-928450647C59}"/>
              </a:ext>
            </a:extLst>
          </p:cNvPr>
          <p:cNvSpPr>
            <a:spLocks noGrp="1"/>
          </p:cNvSpPr>
          <p:nvPr>
            <p:ph type="title"/>
          </p:nvPr>
        </p:nvSpPr>
        <p:spPr/>
        <p:txBody>
          <a:bodyPr/>
          <a:lstStyle/>
          <a:p>
            <a:r>
              <a:rPr lang="en-US" dirty="0"/>
              <a:t>Governing Equations</a:t>
            </a:r>
          </a:p>
        </p:txBody>
      </p:sp>
      <p:sp>
        <p:nvSpPr>
          <p:cNvPr id="4" name="Rectangle 3">
            <a:extLst>
              <a:ext uri="{FF2B5EF4-FFF2-40B4-BE49-F238E27FC236}">
                <a16:creationId xmlns:a16="http://schemas.microsoft.com/office/drawing/2014/main" id="{FCE8A073-ADAF-5E45-5405-784D2397F51F}"/>
              </a:ext>
            </a:extLst>
          </p:cNvPr>
          <p:cNvSpPr/>
          <p:nvPr/>
        </p:nvSpPr>
        <p:spPr>
          <a:xfrm>
            <a:off x="6594430" y="3098324"/>
            <a:ext cx="1799622" cy="2645923"/>
          </a:xfrm>
          <a:prstGeom prst="rect">
            <a:avLst/>
          </a:prstGeom>
          <a:solidFill>
            <a:schemeClr val="bg1">
              <a:lumMod val="75000"/>
            </a:schemeClr>
          </a:solidFill>
          <a:ln w="28575">
            <a:solidFill>
              <a:schemeClr val="tx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591FD02-1941-7861-6262-079C77D82A50}"/>
              </a:ext>
            </a:extLst>
          </p:cNvPr>
          <p:cNvSpPr/>
          <p:nvPr/>
        </p:nvSpPr>
        <p:spPr>
          <a:xfrm>
            <a:off x="3938532" y="3098324"/>
            <a:ext cx="2655898" cy="2645923"/>
          </a:xfrm>
          <a:prstGeom prst="rect">
            <a:avLst/>
          </a:prstGeom>
          <a:solidFill>
            <a:schemeClr val="bg2">
              <a:lumMod val="75000"/>
            </a:schemeClr>
          </a:solidFill>
          <a:ln w="28575">
            <a:solidFill>
              <a:schemeClr val="bg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Freeform: Shape 5">
            <a:extLst>
              <a:ext uri="{FF2B5EF4-FFF2-40B4-BE49-F238E27FC236}">
                <a16:creationId xmlns:a16="http://schemas.microsoft.com/office/drawing/2014/main" id="{01574093-62C6-974C-CA23-533AD9D04286}"/>
              </a:ext>
            </a:extLst>
          </p:cNvPr>
          <p:cNvSpPr/>
          <p:nvPr/>
        </p:nvSpPr>
        <p:spPr>
          <a:xfrm>
            <a:off x="6594429" y="3823034"/>
            <a:ext cx="899811" cy="1196502"/>
          </a:xfrm>
          <a:custGeom>
            <a:avLst/>
            <a:gdLst>
              <a:gd name="connsiteX0" fmla="*/ 496113 w 899811"/>
              <a:gd name="connsiteY0" fmla="*/ 0 h 1196502"/>
              <a:gd name="connsiteX1" fmla="*/ 838759 w 899811"/>
              <a:gd name="connsiteY1" fmla="*/ 102172 h 1196502"/>
              <a:gd name="connsiteX2" fmla="*/ 899811 w 899811"/>
              <a:gd name="connsiteY2" fmla="*/ 151346 h 1196502"/>
              <a:gd name="connsiteX3" fmla="*/ 899811 w 899811"/>
              <a:gd name="connsiteY3" fmla="*/ 1045157 h 1196502"/>
              <a:gd name="connsiteX4" fmla="*/ 838759 w 899811"/>
              <a:gd name="connsiteY4" fmla="*/ 1094330 h 1196502"/>
              <a:gd name="connsiteX5" fmla="*/ 496113 w 899811"/>
              <a:gd name="connsiteY5" fmla="*/ 1196502 h 1196502"/>
              <a:gd name="connsiteX6" fmla="*/ 62768 w 899811"/>
              <a:gd name="connsiteY6" fmla="*/ 1021278 h 1196502"/>
              <a:gd name="connsiteX7" fmla="*/ 0 w 899811"/>
              <a:gd name="connsiteY7" fmla="*/ 947015 h 1196502"/>
              <a:gd name="connsiteX8" fmla="*/ 0 w 899811"/>
              <a:gd name="connsiteY8" fmla="*/ 249487 h 1196502"/>
              <a:gd name="connsiteX9" fmla="*/ 62768 w 899811"/>
              <a:gd name="connsiteY9" fmla="*/ 175224 h 1196502"/>
              <a:gd name="connsiteX10" fmla="*/ 496113 w 899811"/>
              <a:gd name="connsiteY10" fmla="*/ 0 h 1196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99811" h="1196502">
                <a:moveTo>
                  <a:pt x="496113" y="0"/>
                </a:moveTo>
                <a:cubicBezTo>
                  <a:pt x="623037" y="0"/>
                  <a:pt x="740949" y="37666"/>
                  <a:pt x="838759" y="102172"/>
                </a:cubicBezTo>
                <a:lnTo>
                  <a:pt x="899811" y="151346"/>
                </a:lnTo>
                <a:lnTo>
                  <a:pt x="899811" y="1045157"/>
                </a:lnTo>
                <a:lnTo>
                  <a:pt x="838759" y="1094330"/>
                </a:lnTo>
                <a:cubicBezTo>
                  <a:pt x="740949" y="1158836"/>
                  <a:pt x="623037" y="1196502"/>
                  <a:pt x="496113" y="1196502"/>
                </a:cubicBezTo>
                <a:cubicBezTo>
                  <a:pt x="326881" y="1196502"/>
                  <a:pt x="173670" y="1129541"/>
                  <a:pt x="62768" y="1021278"/>
                </a:cubicBezTo>
                <a:lnTo>
                  <a:pt x="0" y="947015"/>
                </a:lnTo>
                <a:lnTo>
                  <a:pt x="0" y="249487"/>
                </a:lnTo>
                <a:lnTo>
                  <a:pt x="62768" y="175224"/>
                </a:lnTo>
                <a:cubicBezTo>
                  <a:pt x="173670" y="66962"/>
                  <a:pt x="326881" y="0"/>
                  <a:pt x="496113" y="0"/>
                </a:cubicBezTo>
                <a:close/>
              </a:path>
            </a:pathLst>
          </a:custGeom>
          <a:solidFill>
            <a:schemeClr val="bg2">
              <a:lumMod val="75000"/>
            </a:schemeClr>
          </a:solidFill>
          <a:ln w="28575">
            <a:solidFill>
              <a:schemeClr val="bg2">
                <a:lumMod val="50000"/>
              </a:schemeClr>
            </a:solid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7" name="Freeform: Shape 6">
            <a:extLst>
              <a:ext uri="{FF2B5EF4-FFF2-40B4-BE49-F238E27FC236}">
                <a16:creationId xmlns:a16="http://schemas.microsoft.com/office/drawing/2014/main" id="{BB620D3E-369D-93A4-5659-10C1E1AD4A86}"/>
              </a:ext>
            </a:extLst>
          </p:cNvPr>
          <p:cNvSpPr/>
          <p:nvPr/>
        </p:nvSpPr>
        <p:spPr>
          <a:xfrm flipH="1">
            <a:off x="7494240" y="3823034"/>
            <a:ext cx="899811" cy="1196502"/>
          </a:xfrm>
          <a:custGeom>
            <a:avLst/>
            <a:gdLst>
              <a:gd name="connsiteX0" fmla="*/ 496113 w 899811"/>
              <a:gd name="connsiteY0" fmla="*/ 0 h 1196502"/>
              <a:gd name="connsiteX1" fmla="*/ 838759 w 899811"/>
              <a:gd name="connsiteY1" fmla="*/ 102172 h 1196502"/>
              <a:gd name="connsiteX2" fmla="*/ 899811 w 899811"/>
              <a:gd name="connsiteY2" fmla="*/ 151346 h 1196502"/>
              <a:gd name="connsiteX3" fmla="*/ 899811 w 899811"/>
              <a:gd name="connsiteY3" fmla="*/ 1045157 h 1196502"/>
              <a:gd name="connsiteX4" fmla="*/ 838759 w 899811"/>
              <a:gd name="connsiteY4" fmla="*/ 1094330 h 1196502"/>
              <a:gd name="connsiteX5" fmla="*/ 496113 w 899811"/>
              <a:gd name="connsiteY5" fmla="*/ 1196502 h 1196502"/>
              <a:gd name="connsiteX6" fmla="*/ 62768 w 899811"/>
              <a:gd name="connsiteY6" fmla="*/ 1021278 h 1196502"/>
              <a:gd name="connsiteX7" fmla="*/ 0 w 899811"/>
              <a:gd name="connsiteY7" fmla="*/ 947015 h 1196502"/>
              <a:gd name="connsiteX8" fmla="*/ 0 w 899811"/>
              <a:gd name="connsiteY8" fmla="*/ 249487 h 1196502"/>
              <a:gd name="connsiteX9" fmla="*/ 62768 w 899811"/>
              <a:gd name="connsiteY9" fmla="*/ 175224 h 1196502"/>
              <a:gd name="connsiteX10" fmla="*/ 496113 w 899811"/>
              <a:gd name="connsiteY10" fmla="*/ 0 h 1196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99811" h="1196502">
                <a:moveTo>
                  <a:pt x="496113" y="0"/>
                </a:moveTo>
                <a:cubicBezTo>
                  <a:pt x="623037" y="0"/>
                  <a:pt x="740949" y="37666"/>
                  <a:pt x="838759" y="102172"/>
                </a:cubicBezTo>
                <a:lnTo>
                  <a:pt x="899811" y="151346"/>
                </a:lnTo>
                <a:lnTo>
                  <a:pt x="899811" y="1045157"/>
                </a:lnTo>
                <a:lnTo>
                  <a:pt x="838759" y="1094330"/>
                </a:lnTo>
                <a:cubicBezTo>
                  <a:pt x="740949" y="1158836"/>
                  <a:pt x="623037" y="1196502"/>
                  <a:pt x="496113" y="1196502"/>
                </a:cubicBezTo>
                <a:cubicBezTo>
                  <a:pt x="326881" y="1196502"/>
                  <a:pt x="173670" y="1129541"/>
                  <a:pt x="62768" y="1021278"/>
                </a:cubicBezTo>
                <a:lnTo>
                  <a:pt x="0" y="947015"/>
                </a:lnTo>
                <a:lnTo>
                  <a:pt x="0" y="249487"/>
                </a:lnTo>
                <a:lnTo>
                  <a:pt x="62768" y="175224"/>
                </a:lnTo>
                <a:cubicBezTo>
                  <a:pt x="173670" y="66962"/>
                  <a:pt x="326881" y="0"/>
                  <a:pt x="496113" y="0"/>
                </a:cubicBezTo>
                <a:close/>
              </a:path>
            </a:pathLst>
          </a:custGeom>
          <a:solidFill>
            <a:schemeClr val="accent2">
              <a:lumMod val="75000"/>
            </a:schemeClr>
          </a:solidFill>
          <a:ln w="28575">
            <a:solidFill>
              <a:schemeClr val="accent1">
                <a:lumMod val="50000"/>
              </a:schemeClr>
            </a:solid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8B8A57B-2A47-7818-C710-42292778C9CA}"/>
                  </a:ext>
                </a:extLst>
              </p:cNvPr>
              <p:cNvSpPr txBox="1"/>
              <p:nvPr/>
            </p:nvSpPr>
            <p:spPr>
              <a:xfrm>
                <a:off x="316375" y="1326134"/>
                <a:ext cx="4950106" cy="1477328"/>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Dependent variables: </a:t>
                </a:r>
              </a:p>
              <a:p>
                <a:pPr marL="285750" indent="-285750">
                  <a:buFont typeface="Arial" panose="020B0604020202020204" pitchFamily="34" charset="0"/>
                  <a:buChar char="•"/>
                </a:pPr>
                <a14:m>
                  <m:oMath xmlns:m="http://schemas.openxmlformats.org/officeDocument/2006/math">
                    <m:sSub>
                      <m:sSubPr>
                        <m:ctrlPr>
                          <a:rPr lang="en-US" b="0" i="1" smtClean="0">
                            <a:latin typeface="Cambria Math" panose="02040503050406030204" pitchFamily="18" charset="0"/>
                            <a:ea typeface="Calibri" panose="020F0502020204030204" pitchFamily="34" charset="0"/>
                            <a:cs typeface="Calibri" panose="020F0502020204030204" pitchFamily="34" charset="0"/>
                          </a:rPr>
                        </m:ctrlPr>
                      </m:sSubPr>
                      <m:e>
                        <m:r>
                          <a:rPr lang="en-US" b="0" i="1" smtClean="0">
                            <a:latin typeface="Cambria Math" panose="02040503050406030204" pitchFamily="18" charset="0"/>
                            <a:ea typeface="Calibri" panose="020F0502020204030204" pitchFamily="34" charset="0"/>
                            <a:cs typeface="Calibri" panose="020F0502020204030204" pitchFamily="34" charset="0"/>
                          </a:rPr>
                          <m:t>𝜙</m:t>
                        </m:r>
                      </m:e>
                      <m:sub>
                        <m:r>
                          <a:rPr lang="en-US" b="0" i="1" smtClean="0">
                            <a:latin typeface="Cambria Math" panose="02040503050406030204" pitchFamily="18" charset="0"/>
                            <a:ea typeface="Calibri" panose="020F0502020204030204" pitchFamily="34" charset="0"/>
                            <a:cs typeface="Calibri" panose="020F0502020204030204" pitchFamily="34" charset="0"/>
                          </a:rPr>
                          <m:t>𝑒</m:t>
                        </m:r>
                      </m:sub>
                    </m:sSub>
                  </m:oMath>
                </a14:m>
                <a:r>
                  <a:rPr lang="en-US" dirty="0">
                    <a:latin typeface="Calibri" panose="020F0502020204030204" pitchFamily="34" charset="0"/>
                    <a:ea typeface="Calibri" panose="020F0502020204030204" pitchFamily="34" charset="0"/>
                    <a:cs typeface="Calibri" panose="020F0502020204030204" pitchFamily="34" charset="0"/>
                  </a:rPr>
                  <a:t> - electronic potential, active only in Ni</a:t>
                </a:r>
              </a:p>
              <a:p>
                <a:pPr marL="742950" lvl="1" indent="-285750">
                  <a:buFont typeface="Arial" panose="020B0604020202020204" pitchFamily="34" charset="0"/>
                  <a:buChar char="•"/>
                </a:pPr>
                <a14:m>
                  <m:oMath xmlns:m="http://schemas.openxmlformats.org/officeDocument/2006/math">
                    <m:r>
                      <a:rPr lang="en-US" b="0" i="1" smtClean="0">
                        <a:latin typeface="Cambria Math" panose="02040503050406030204" pitchFamily="18" charset="0"/>
                        <a:ea typeface="Calibri" panose="020F0502020204030204" pitchFamily="34" charset="0"/>
                        <a:cs typeface="Calibri" panose="020F0502020204030204" pitchFamily="34" charset="0"/>
                      </a:rPr>
                      <m:t>𝜎</m:t>
                    </m:r>
                  </m:oMath>
                </a14:m>
                <a:r>
                  <a:rPr lang="en-US" dirty="0">
                    <a:latin typeface="Calibri" panose="020F0502020204030204" pitchFamily="34" charset="0"/>
                    <a:ea typeface="Calibri" panose="020F0502020204030204" pitchFamily="34" charset="0"/>
                    <a:cs typeface="Calibri" panose="020F0502020204030204" pitchFamily="34" charset="0"/>
                  </a:rPr>
                  <a:t> = electrical conductivity (constant)</a:t>
                </a:r>
              </a:p>
              <a:p>
                <a:pPr marL="285750" indent="-285750">
                  <a:buFont typeface="Arial" panose="020B0604020202020204" pitchFamily="34" charset="0"/>
                  <a:buChar char="•"/>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𝐼</m:t>
                        </m:r>
                      </m:sub>
                    </m:sSub>
                  </m:oMath>
                </a14:m>
                <a:r>
                  <a:rPr lang="en-US" dirty="0"/>
                  <a:t> - ionic potential, active only in YSZ</a:t>
                </a:r>
              </a:p>
              <a:p>
                <a:pPr marL="742950" lvl="1" indent="-285750">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𝜅</m:t>
                    </m:r>
                  </m:oMath>
                </a14:m>
                <a:r>
                  <a:rPr lang="en-US" dirty="0"/>
                  <a:t> = ionic </a:t>
                </a:r>
                <a:r>
                  <a:rPr lang="en-US" dirty="0">
                    <a:latin typeface="Calibri" panose="020F0502020204030204" pitchFamily="34" charset="0"/>
                    <a:ea typeface="Calibri" panose="020F0502020204030204" pitchFamily="34" charset="0"/>
                    <a:cs typeface="Calibri" panose="020F0502020204030204" pitchFamily="34" charset="0"/>
                  </a:rPr>
                  <a:t>conductivity (constant)</a:t>
                </a:r>
              </a:p>
            </p:txBody>
          </p:sp>
        </mc:Choice>
        <mc:Fallback xmlns="">
          <p:sp>
            <p:nvSpPr>
              <p:cNvPr id="14" name="TextBox 13">
                <a:extLst>
                  <a:ext uri="{FF2B5EF4-FFF2-40B4-BE49-F238E27FC236}">
                    <a16:creationId xmlns:a16="http://schemas.microsoft.com/office/drawing/2014/main" id="{78B8A57B-2A47-7818-C710-42292778C9CA}"/>
                  </a:ext>
                </a:extLst>
              </p:cNvPr>
              <p:cNvSpPr txBox="1">
                <a:spLocks noRot="1" noChangeAspect="1" noMove="1" noResize="1" noEditPoints="1" noAdjustHandles="1" noChangeArrowheads="1" noChangeShapeType="1" noTextEdit="1"/>
              </p:cNvSpPr>
              <p:nvPr/>
            </p:nvSpPr>
            <p:spPr>
              <a:xfrm>
                <a:off x="316375" y="1326134"/>
                <a:ext cx="4950106" cy="1477328"/>
              </a:xfrm>
              <a:prstGeom prst="rect">
                <a:avLst/>
              </a:prstGeom>
              <a:blipFill>
                <a:blip r:embed="rId2"/>
                <a:stretch>
                  <a:fillRect l="-1108" t="-2479" b="-5785"/>
                </a:stretch>
              </a:blipFill>
            </p:spPr>
            <p:txBody>
              <a:bodyPr/>
              <a:lstStyle/>
              <a:p>
                <a:r>
                  <a:rPr lang="en-US">
                    <a:noFill/>
                  </a:rPr>
                  <a:t> </a:t>
                </a:r>
              </a:p>
            </p:txBody>
          </p:sp>
        </mc:Fallback>
      </mc:AlternateContent>
      <p:pic>
        <p:nvPicPr>
          <p:cNvPr id="15" name="Picture 14">
            <a:extLst>
              <a:ext uri="{FF2B5EF4-FFF2-40B4-BE49-F238E27FC236}">
                <a16:creationId xmlns:a16="http://schemas.microsoft.com/office/drawing/2014/main" id="{31F6E912-76C0-5193-C119-01EF57E7DA46}"/>
              </a:ext>
            </a:extLst>
          </p:cNvPr>
          <p:cNvPicPr>
            <a:picLocks noChangeAspect="1"/>
          </p:cNvPicPr>
          <p:nvPr/>
        </p:nvPicPr>
        <p:blipFill>
          <a:blip r:embed="rId3"/>
          <a:stretch>
            <a:fillRect/>
          </a:stretch>
        </p:blipFill>
        <p:spPr>
          <a:xfrm>
            <a:off x="9468091" y="181381"/>
            <a:ext cx="2429283" cy="1205645"/>
          </a:xfrm>
          <a:prstGeom prst="rect">
            <a:avLst/>
          </a:prstGeom>
        </p:spPr>
      </p:pic>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960E2A3E-A148-460A-B751-AA103CD30A72}"/>
                  </a:ext>
                </a:extLst>
              </p:cNvPr>
              <p:cNvSpPr txBox="1"/>
              <p:nvPr/>
            </p:nvSpPr>
            <p:spPr>
              <a:xfrm>
                <a:off x="4434775" y="4236619"/>
                <a:ext cx="1663410" cy="369332"/>
              </a:xfrm>
              <a:prstGeom prst="rect">
                <a:avLst/>
              </a:prstGeom>
              <a:noFill/>
            </p:spPr>
            <p:txBody>
              <a:bodyPr wrap="square" rtlCol="0">
                <a:spAutoFit/>
              </a:bodyPr>
              <a:lstStyle/>
              <a:p>
                <a:pPr lvl="0" algn="ctr" defTabSz="609585">
                  <a:defRPr/>
                </a:pPr>
                <a14:m>
                  <m:oMathPara xmlns:m="http://schemas.openxmlformats.org/officeDocument/2006/math">
                    <m:oMathParaPr>
                      <m:jc m:val="centerGroup"/>
                    </m:oMathParaPr>
                    <m:oMath xmlns:m="http://schemas.openxmlformats.org/officeDocument/2006/math">
                      <m:r>
                        <m:rPr>
                          <m:sty m:val="p"/>
                        </m:rPr>
                        <a:rPr lang="en-US" smtClean="0">
                          <a:solidFill>
                            <a:schemeClr val="bg2">
                              <a:lumMod val="40000"/>
                              <a:lumOff val="60000"/>
                            </a:schemeClr>
                          </a:solidFill>
                          <a:latin typeface="Cambria Math" panose="02040503050406030204" pitchFamily="18" charset="0"/>
                        </a:rPr>
                        <m:t>∇</m:t>
                      </m:r>
                      <m:r>
                        <a:rPr lang="en-US" i="1">
                          <a:solidFill>
                            <a:schemeClr val="bg2">
                              <a:lumMod val="40000"/>
                              <a:lumOff val="60000"/>
                            </a:schemeClr>
                          </a:solidFill>
                          <a:latin typeface="Cambria Math" panose="02040503050406030204" pitchFamily="18" charset="0"/>
                        </a:rPr>
                        <m:t>∙</m:t>
                      </m:r>
                      <m:d>
                        <m:dPr>
                          <m:ctrlPr>
                            <a:rPr lang="en-US" i="1">
                              <a:solidFill>
                                <a:schemeClr val="bg2">
                                  <a:lumMod val="40000"/>
                                  <a:lumOff val="60000"/>
                                </a:schemeClr>
                              </a:solidFill>
                              <a:latin typeface="Cambria Math" panose="02040503050406030204" pitchFamily="18" charset="0"/>
                            </a:rPr>
                          </m:ctrlPr>
                        </m:dPr>
                        <m:e>
                          <m:r>
                            <a:rPr lang="en-US" i="1">
                              <a:solidFill>
                                <a:schemeClr val="bg2">
                                  <a:lumMod val="40000"/>
                                  <a:lumOff val="60000"/>
                                </a:schemeClr>
                              </a:solidFill>
                              <a:latin typeface="Cambria Math" panose="02040503050406030204" pitchFamily="18" charset="0"/>
                            </a:rPr>
                            <m:t>𝜅</m:t>
                          </m:r>
                          <m:r>
                            <m:rPr>
                              <m:sty m:val="p"/>
                            </m:rPr>
                            <a:rPr lang="en-US">
                              <a:solidFill>
                                <a:schemeClr val="bg2">
                                  <a:lumMod val="40000"/>
                                  <a:lumOff val="60000"/>
                                </a:schemeClr>
                              </a:solidFill>
                              <a:latin typeface="Cambria Math" panose="02040503050406030204" pitchFamily="18" charset="0"/>
                            </a:rPr>
                            <m:t>∇</m:t>
                          </m:r>
                          <m:sSub>
                            <m:sSubPr>
                              <m:ctrlPr>
                                <a:rPr lang="en-US" i="1">
                                  <a:solidFill>
                                    <a:schemeClr val="bg2">
                                      <a:lumMod val="40000"/>
                                      <a:lumOff val="60000"/>
                                    </a:schemeClr>
                                  </a:solidFill>
                                  <a:latin typeface="Cambria Math" panose="02040503050406030204" pitchFamily="18" charset="0"/>
                                </a:rPr>
                              </m:ctrlPr>
                            </m:sSubPr>
                            <m:e>
                              <m:r>
                                <a:rPr lang="en-US" i="1">
                                  <a:solidFill>
                                    <a:schemeClr val="bg2">
                                      <a:lumMod val="40000"/>
                                      <a:lumOff val="60000"/>
                                    </a:schemeClr>
                                  </a:solidFill>
                                  <a:latin typeface="Cambria Math" panose="02040503050406030204" pitchFamily="18" charset="0"/>
                                </a:rPr>
                                <m:t>𝜙</m:t>
                              </m:r>
                            </m:e>
                            <m:sub>
                              <m:r>
                                <a:rPr lang="en-US" i="1">
                                  <a:solidFill>
                                    <a:schemeClr val="bg2">
                                      <a:lumMod val="40000"/>
                                      <a:lumOff val="60000"/>
                                    </a:schemeClr>
                                  </a:solidFill>
                                  <a:latin typeface="Cambria Math" panose="02040503050406030204" pitchFamily="18" charset="0"/>
                                </a:rPr>
                                <m:t>𝐼</m:t>
                              </m:r>
                            </m:sub>
                          </m:sSub>
                        </m:e>
                      </m:d>
                      <m:r>
                        <a:rPr lang="en-US" i="1">
                          <a:solidFill>
                            <a:schemeClr val="bg2">
                              <a:lumMod val="40000"/>
                              <a:lumOff val="60000"/>
                            </a:schemeClr>
                          </a:solidFill>
                          <a:latin typeface="Cambria Math" panose="02040503050406030204" pitchFamily="18" charset="0"/>
                        </a:rPr>
                        <m:t>=0</m:t>
                      </m:r>
                    </m:oMath>
                  </m:oMathPara>
                </a14:m>
                <a:endParaRPr lang="en-US" dirty="0">
                  <a:solidFill>
                    <a:schemeClr val="bg2">
                      <a:lumMod val="40000"/>
                      <a:lumOff val="60000"/>
                    </a:schemeClr>
                  </a:solidFill>
                </a:endParaRPr>
              </a:p>
            </p:txBody>
          </p:sp>
        </mc:Choice>
        <mc:Fallback xmlns="">
          <p:sp>
            <p:nvSpPr>
              <p:cNvPr id="21" name="TextBox 20">
                <a:extLst>
                  <a:ext uri="{FF2B5EF4-FFF2-40B4-BE49-F238E27FC236}">
                    <a16:creationId xmlns:a16="http://schemas.microsoft.com/office/drawing/2014/main" id="{960E2A3E-A148-460A-B751-AA103CD30A72}"/>
                  </a:ext>
                </a:extLst>
              </p:cNvPr>
              <p:cNvSpPr txBox="1">
                <a:spLocks noRot="1" noChangeAspect="1" noMove="1" noResize="1" noEditPoints="1" noAdjustHandles="1" noChangeArrowheads="1" noChangeShapeType="1" noTextEdit="1"/>
              </p:cNvSpPr>
              <p:nvPr/>
            </p:nvSpPr>
            <p:spPr>
              <a:xfrm>
                <a:off x="4434775" y="4236619"/>
                <a:ext cx="1663410" cy="369332"/>
              </a:xfrm>
              <a:prstGeom prst="rect">
                <a:avLst/>
              </a:prstGeom>
              <a:blipFill>
                <a:blip r:embed="rId4"/>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5FF770C7-1779-4098-709D-7D3A14B4D438}"/>
                  </a:ext>
                </a:extLst>
              </p:cNvPr>
              <p:cNvSpPr txBox="1"/>
              <p:nvPr/>
            </p:nvSpPr>
            <p:spPr>
              <a:xfrm>
                <a:off x="8739647" y="3828376"/>
                <a:ext cx="1663410" cy="369332"/>
              </a:xfrm>
              <a:prstGeom prst="rect">
                <a:avLst/>
              </a:prstGeom>
              <a:noFill/>
            </p:spPr>
            <p:txBody>
              <a:bodyPr wrap="square" rtlCol="0">
                <a:spAutoFit/>
              </a:bodyPr>
              <a:lstStyle/>
              <a:p>
                <a:pPr lvl="0" algn="ctr" defTabSz="609585">
                  <a:defRPr/>
                </a:pPr>
                <a14:m>
                  <m:oMathPara xmlns:m="http://schemas.openxmlformats.org/officeDocument/2006/math">
                    <m:oMathParaPr>
                      <m:jc m:val="centerGroup"/>
                    </m:oMathParaPr>
                    <m:oMath xmlns:m="http://schemas.openxmlformats.org/officeDocument/2006/math">
                      <m:r>
                        <m:rPr>
                          <m:sty m:val="p"/>
                        </m:rPr>
                        <a:rPr lang="en-US" smtClean="0">
                          <a:solidFill>
                            <a:schemeClr val="accent1">
                              <a:lumMod val="50000"/>
                            </a:schemeClr>
                          </a:solidFill>
                          <a:latin typeface="Cambria Math" panose="02040503050406030204" pitchFamily="18" charset="0"/>
                        </a:rPr>
                        <m:t>∇</m:t>
                      </m:r>
                      <m:r>
                        <a:rPr lang="en-US" i="1">
                          <a:solidFill>
                            <a:schemeClr val="accent1">
                              <a:lumMod val="50000"/>
                            </a:schemeClr>
                          </a:solidFill>
                          <a:latin typeface="Cambria Math" panose="02040503050406030204" pitchFamily="18" charset="0"/>
                        </a:rPr>
                        <m:t>∙</m:t>
                      </m:r>
                      <m:d>
                        <m:dPr>
                          <m:ctrlPr>
                            <a:rPr lang="en-US" i="1">
                              <a:solidFill>
                                <a:schemeClr val="accent1">
                                  <a:lumMod val="50000"/>
                                </a:schemeClr>
                              </a:solidFill>
                              <a:latin typeface="Cambria Math" panose="02040503050406030204" pitchFamily="18" charset="0"/>
                            </a:rPr>
                          </m:ctrlPr>
                        </m:dPr>
                        <m:e>
                          <m:r>
                            <a:rPr lang="en-US" b="0" i="1" smtClean="0">
                              <a:solidFill>
                                <a:schemeClr val="accent1">
                                  <a:lumMod val="50000"/>
                                </a:schemeClr>
                              </a:solidFill>
                              <a:latin typeface="Cambria Math" panose="02040503050406030204" pitchFamily="18" charset="0"/>
                            </a:rPr>
                            <m:t>𝜎</m:t>
                          </m:r>
                          <m:r>
                            <m:rPr>
                              <m:sty m:val="p"/>
                            </m:rPr>
                            <a:rPr lang="en-US">
                              <a:solidFill>
                                <a:schemeClr val="accent1">
                                  <a:lumMod val="50000"/>
                                </a:schemeClr>
                              </a:solidFill>
                              <a:latin typeface="Cambria Math" panose="02040503050406030204" pitchFamily="18" charset="0"/>
                            </a:rPr>
                            <m:t>∇</m:t>
                          </m:r>
                          <m:sSub>
                            <m:sSubPr>
                              <m:ctrlPr>
                                <a:rPr lang="en-US" i="1">
                                  <a:solidFill>
                                    <a:schemeClr val="accent1">
                                      <a:lumMod val="50000"/>
                                    </a:schemeClr>
                                  </a:solidFill>
                                  <a:latin typeface="Cambria Math" panose="02040503050406030204" pitchFamily="18" charset="0"/>
                                </a:rPr>
                              </m:ctrlPr>
                            </m:sSubPr>
                            <m:e>
                              <m:r>
                                <a:rPr lang="en-US" i="1">
                                  <a:solidFill>
                                    <a:schemeClr val="accent1">
                                      <a:lumMod val="50000"/>
                                    </a:schemeClr>
                                  </a:solidFill>
                                  <a:latin typeface="Cambria Math" panose="02040503050406030204" pitchFamily="18" charset="0"/>
                                </a:rPr>
                                <m:t>𝜙</m:t>
                              </m:r>
                            </m:e>
                            <m:sub>
                              <m:r>
                                <a:rPr lang="en-US" b="0" i="1" smtClean="0">
                                  <a:solidFill>
                                    <a:schemeClr val="accent1">
                                      <a:lumMod val="50000"/>
                                    </a:schemeClr>
                                  </a:solidFill>
                                  <a:latin typeface="Cambria Math" panose="02040503050406030204" pitchFamily="18" charset="0"/>
                                </a:rPr>
                                <m:t>𝑒</m:t>
                              </m:r>
                            </m:sub>
                          </m:sSub>
                        </m:e>
                      </m:d>
                      <m:r>
                        <a:rPr lang="en-US" i="1">
                          <a:solidFill>
                            <a:schemeClr val="accent1">
                              <a:lumMod val="50000"/>
                            </a:schemeClr>
                          </a:solidFill>
                          <a:latin typeface="Cambria Math" panose="02040503050406030204" pitchFamily="18" charset="0"/>
                        </a:rPr>
                        <m:t>=0</m:t>
                      </m:r>
                    </m:oMath>
                  </m:oMathPara>
                </a14:m>
                <a:endParaRPr lang="en-US" dirty="0">
                  <a:solidFill>
                    <a:schemeClr val="accent1">
                      <a:lumMod val="50000"/>
                    </a:schemeClr>
                  </a:solidFill>
                </a:endParaRPr>
              </a:p>
            </p:txBody>
          </p:sp>
        </mc:Choice>
        <mc:Fallback xmlns="">
          <p:sp>
            <p:nvSpPr>
              <p:cNvPr id="24" name="TextBox 23">
                <a:extLst>
                  <a:ext uri="{FF2B5EF4-FFF2-40B4-BE49-F238E27FC236}">
                    <a16:creationId xmlns:a16="http://schemas.microsoft.com/office/drawing/2014/main" id="{5FF770C7-1779-4098-709D-7D3A14B4D438}"/>
                  </a:ext>
                </a:extLst>
              </p:cNvPr>
              <p:cNvSpPr txBox="1">
                <a:spLocks noRot="1" noChangeAspect="1" noMove="1" noResize="1" noEditPoints="1" noAdjustHandles="1" noChangeArrowheads="1" noChangeShapeType="1" noTextEdit="1"/>
              </p:cNvSpPr>
              <p:nvPr/>
            </p:nvSpPr>
            <p:spPr>
              <a:xfrm>
                <a:off x="8739647" y="3828376"/>
                <a:ext cx="1663410" cy="369332"/>
              </a:xfrm>
              <a:prstGeom prst="rect">
                <a:avLst/>
              </a:prstGeom>
              <a:blipFill>
                <a:blip r:embed="rId5"/>
                <a:stretch>
                  <a:fillRect b="-11475"/>
                </a:stretch>
              </a:blipFill>
            </p:spPr>
            <p:txBody>
              <a:bodyPr/>
              <a:lstStyle/>
              <a:p>
                <a:r>
                  <a:rPr lang="en-US">
                    <a:noFill/>
                  </a:rPr>
                  <a:t> </a:t>
                </a:r>
              </a:p>
            </p:txBody>
          </p:sp>
        </mc:Fallback>
      </mc:AlternateContent>
      <p:cxnSp>
        <p:nvCxnSpPr>
          <p:cNvPr id="25" name="Straight Connector 24">
            <a:extLst>
              <a:ext uri="{FF2B5EF4-FFF2-40B4-BE49-F238E27FC236}">
                <a16:creationId xmlns:a16="http://schemas.microsoft.com/office/drawing/2014/main" id="{92747F86-9F00-F029-CEDF-C4613313C00D}"/>
              </a:ext>
            </a:extLst>
          </p:cNvPr>
          <p:cNvCxnSpPr>
            <a:cxnSpLocks/>
          </p:cNvCxnSpPr>
          <p:nvPr/>
        </p:nvCxnSpPr>
        <p:spPr>
          <a:xfrm flipH="1">
            <a:off x="8171234" y="4056434"/>
            <a:ext cx="612843" cy="418289"/>
          </a:xfrm>
          <a:prstGeom prst="line">
            <a:avLst/>
          </a:prstGeom>
          <a:ln w="19050">
            <a:solidFill>
              <a:schemeClr val="tx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7CE74A65-ED5F-F6E0-F8D1-52F6105CCE05}"/>
              </a:ext>
            </a:extLst>
          </p:cNvPr>
          <p:cNvSpPr txBox="1"/>
          <p:nvPr/>
        </p:nvSpPr>
        <p:spPr>
          <a:xfrm>
            <a:off x="8925130" y="4265643"/>
            <a:ext cx="2952342" cy="646331"/>
          </a:xfrm>
          <a:prstGeom prst="rect">
            <a:avLst/>
          </a:prstGeom>
          <a:noFill/>
        </p:spPr>
        <p:txBody>
          <a:bodyPr wrap="square" rtlCol="0">
            <a:spAutoFit/>
          </a:bodyPr>
          <a:lstStyle/>
          <a:p>
            <a:pPr lvl="0" algn="ctr" defTabSz="609585">
              <a:defRPr/>
            </a:pPr>
            <a:r>
              <a:rPr lang="en-US" i="1" dirty="0">
                <a:solidFill>
                  <a:schemeClr val="accent1">
                    <a:lumMod val="50000"/>
                  </a:schemeClr>
                </a:solidFill>
              </a:rPr>
              <a:t>(FYI, these are differential forms of Ohm’s law)</a:t>
            </a:r>
          </a:p>
        </p:txBody>
      </p:sp>
    </p:spTree>
    <p:extLst>
      <p:ext uri="{BB962C8B-B14F-4D97-AF65-F5344CB8AC3E}">
        <p14:creationId xmlns:p14="http://schemas.microsoft.com/office/powerpoint/2010/main" val="3911184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96599-B057-B517-19FD-928450647C59}"/>
              </a:ext>
            </a:extLst>
          </p:cNvPr>
          <p:cNvSpPr>
            <a:spLocks noGrp="1"/>
          </p:cNvSpPr>
          <p:nvPr>
            <p:ph type="title"/>
          </p:nvPr>
        </p:nvSpPr>
        <p:spPr/>
        <p:txBody>
          <a:bodyPr/>
          <a:lstStyle/>
          <a:p>
            <a:r>
              <a:rPr lang="en-US" dirty="0"/>
              <a:t>Boundary Conditions</a:t>
            </a:r>
          </a:p>
        </p:txBody>
      </p:sp>
      <p:sp>
        <p:nvSpPr>
          <p:cNvPr id="4" name="Rectangle 3">
            <a:extLst>
              <a:ext uri="{FF2B5EF4-FFF2-40B4-BE49-F238E27FC236}">
                <a16:creationId xmlns:a16="http://schemas.microsoft.com/office/drawing/2014/main" id="{FCE8A073-ADAF-5E45-5405-784D2397F51F}"/>
              </a:ext>
            </a:extLst>
          </p:cNvPr>
          <p:cNvSpPr/>
          <p:nvPr/>
        </p:nvSpPr>
        <p:spPr>
          <a:xfrm>
            <a:off x="6510268" y="2680034"/>
            <a:ext cx="1824005" cy="2645923"/>
          </a:xfrm>
          <a:prstGeom prst="rect">
            <a:avLst/>
          </a:prstGeom>
          <a:solidFill>
            <a:schemeClr val="bg1">
              <a:lumMod val="75000"/>
            </a:schemeClr>
          </a:solidFill>
          <a:ln w="28575">
            <a:solidFill>
              <a:schemeClr val="tx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591FD02-1941-7861-6262-079C77D82A50}"/>
              </a:ext>
            </a:extLst>
          </p:cNvPr>
          <p:cNvSpPr/>
          <p:nvPr/>
        </p:nvSpPr>
        <p:spPr>
          <a:xfrm>
            <a:off x="3854370" y="2680034"/>
            <a:ext cx="2655898" cy="2645923"/>
          </a:xfrm>
          <a:prstGeom prst="rect">
            <a:avLst/>
          </a:prstGeom>
          <a:solidFill>
            <a:schemeClr val="bg2">
              <a:lumMod val="75000"/>
            </a:schemeClr>
          </a:solidFill>
          <a:ln w="28575">
            <a:solidFill>
              <a:schemeClr val="tx2"/>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BB620D3E-369D-93A4-5659-10C1E1AD4A86}"/>
              </a:ext>
            </a:extLst>
          </p:cNvPr>
          <p:cNvSpPr/>
          <p:nvPr/>
        </p:nvSpPr>
        <p:spPr>
          <a:xfrm flipH="1">
            <a:off x="7434462" y="3404744"/>
            <a:ext cx="899811" cy="1196502"/>
          </a:xfrm>
          <a:custGeom>
            <a:avLst/>
            <a:gdLst>
              <a:gd name="connsiteX0" fmla="*/ 496113 w 899811"/>
              <a:gd name="connsiteY0" fmla="*/ 0 h 1196502"/>
              <a:gd name="connsiteX1" fmla="*/ 838759 w 899811"/>
              <a:gd name="connsiteY1" fmla="*/ 102172 h 1196502"/>
              <a:gd name="connsiteX2" fmla="*/ 899811 w 899811"/>
              <a:gd name="connsiteY2" fmla="*/ 151346 h 1196502"/>
              <a:gd name="connsiteX3" fmla="*/ 899811 w 899811"/>
              <a:gd name="connsiteY3" fmla="*/ 1045157 h 1196502"/>
              <a:gd name="connsiteX4" fmla="*/ 838759 w 899811"/>
              <a:gd name="connsiteY4" fmla="*/ 1094330 h 1196502"/>
              <a:gd name="connsiteX5" fmla="*/ 496113 w 899811"/>
              <a:gd name="connsiteY5" fmla="*/ 1196502 h 1196502"/>
              <a:gd name="connsiteX6" fmla="*/ 62768 w 899811"/>
              <a:gd name="connsiteY6" fmla="*/ 1021278 h 1196502"/>
              <a:gd name="connsiteX7" fmla="*/ 0 w 899811"/>
              <a:gd name="connsiteY7" fmla="*/ 947015 h 1196502"/>
              <a:gd name="connsiteX8" fmla="*/ 0 w 899811"/>
              <a:gd name="connsiteY8" fmla="*/ 249487 h 1196502"/>
              <a:gd name="connsiteX9" fmla="*/ 62768 w 899811"/>
              <a:gd name="connsiteY9" fmla="*/ 175224 h 1196502"/>
              <a:gd name="connsiteX10" fmla="*/ 496113 w 899811"/>
              <a:gd name="connsiteY10" fmla="*/ 0 h 1196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99811" h="1196502">
                <a:moveTo>
                  <a:pt x="496113" y="0"/>
                </a:moveTo>
                <a:cubicBezTo>
                  <a:pt x="623037" y="0"/>
                  <a:pt x="740949" y="37666"/>
                  <a:pt x="838759" y="102172"/>
                </a:cubicBezTo>
                <a:lnTo>
                  <a:pt x="899811" y="151346"/>
                </a:lnTo>
                <a:lnTo>
                  <a:pt x="899811" y="1045157"/>
                </a:lnTo>
                <a:lnTo>
                  <a:pt x="838759" y="1094330"/>
                </a:lnTo>
                <a:cubicBezTo>
                  <a:pt x="740949" y="1158836"/>
                  <a:pt x="623037" y="1196502"/>
                  <a:pt x="496113" y="1196502"/>
                </a:cubicBezTo>
                <a:cubicBezTo>
                  <a:pt x="326881" y="1196502"/>
                  <a:pt x="173670" y="1129541"/>
                  <a:pt x="62768" y="1021278"/>
                </a:cubicBezTo>
                <a:lnTo>
                  <a:pt x="0" y="947015"/>
                </a:lnTo>
                <a:lnTo>
                  <a:pt x="0" y="249487"/>
                </a:lnTo>
                <a:lnTo>
                  <a:pt x="62768" y="175224"/>
                </a:lnTo>
                <a:cubicBezTo>
                  <a:pt x="173670" y="66962"/>
                  <a:pt x="326881" y="0"/>
                  <a:pt x="496113" y="0"/>
                </a:cubicBezTo>
                <a:close/>
              </a:path>
            </a:pathLst>
          </a:custGeom>
          <a:solidFill>
            <a:schemeClr val="accent2">
              <a:lumMod val="75000"/>
            </a:schemeClr>
          </a:solidFill>
          <a:ln w="28575">
            <a:solidFill>
              <a:schemeClr val="accent2">
                <a:lumMod val="60000"/>
                <a:lumOff val="40000"/>
              </a:schemeClr>
            </a:solidFill>
            <a:prstDash val="sysDot"/>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pic>
        <p:nvPicPr>
          <p:cNvPr id="15" name="Picture 14">
            <a:extLst>
              <a:ext uri="{FF2B5EF4-FFF2-40B4-BE49-F238E27FC236}">
                <a16:creationId xmlns:a16="http://schemas.microsoft.com/office/drawing/2014/main" id="{31F6E912-76C0-5193-C119-01EF57E7DA46}"/>
              </a:ext>
            </a:extLst>
          </p:cNvPr>
          <p:cNvPicPr>
            <a:picLocks noChangeAspect="1"/>
          </p:cNvPicPr>
          <p:nvPr/>
        </p:nvPicPr>
        <p:blipFill>
          <a:blip r:embed="rId2"/>
          <a:stretch>
            <a:fillRect/>
          </a:stretch>
        </p:blipFill>
        <p:spPr>
          <a:xfrm>
            <a:off x="9468091" y="181381"/>
            <a:ext cx="2429283" cy="1205645"/>
          </a:xfrm>
          <a:prstGeom prst="rect">
            <a:avLst/>
          </a:prstGeom>
        </p:spPr>
      </p:pic>
      <p:cxnSp>
        <p:nvCxnSpPr>
          <p:cNvPr id="17" name="Straight Connector 16">
            <a:extLst>
              <a:ext uri="{FF2B5EF4-FFF2-40B4-BE49-F238E27FC236}">
                <a16:creationId xmlns:a16="http://schemas.microsoft.com/office/drawing/2014/main" id="{6657DE18-0D1F-11E9-F018-3AE048F61AFD}"/>
              </a:ext>
            </a:extLst>
          </p:cNvPr>
          <p:cNvCxnSpPr/>
          <p:nvPr/>
        </p:nvCxnSpPr>
        <p:spPr>
          <a:xfrm>
            <a:off x="3865655" y="2673752"/>
            <a:ext cx="0" cy="2662177"/>
          </a:xfrm>
          <a:prstGeom prst="line">
            <a:avLst/>
          </a:prstGeom>
          <a:ln w="5715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6BE78D58-C489-EB2A-7DA8-33574E52E97C}"/>
              </a:ext>
            </a:extLst>
          </p:cNvPr>
          <p:cNvCxnSpPr>
            <a:cxnSpLocks/>
          </p:cNvCxnSpPr>
          <p:nvPr/>
        </p:nvCxnSpPr>
        <p:spPr>
          <a:xfrm flipH="1">
            <a:off x="3321934" y="4548851"/>
            <a:ext cx="532436" cy="625033"/>
          </a:xfrm>
          <a:prstGeom prst="line">
            <a:avLst/>
          </a:prstGeom>
          <a:ln w="19050">
            <a:solidFill>
              <a:schemeClr val="tx2"/>
            </a:solidFill>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960E2A3E-A148-460A-B751-AA103CD30A72}"/>
                  </a:ext>
                </a:extLst>
              </p:cNvPr>
              <p:cNvSpPr txBox="1"/>
              <p:nvPr/>
            </p:nvSpPr>
            <p:spPr>
              <a:xfrm>
                <a:off x="2412479" y="5112346"/>
                <a:ext cx="1071501" cy="37405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𝐼</m:t>
                          </m:r>
                        </m:sub>
                      </m:sSub>
                      <m:r>
                        <a:rPr lang="en-US" b="0" i="1" smtClean="0">
                          <a:latin typeface="Cambria Math" panose="02040503050406030204" pitchFamily="18" charset="0"/>
                        </a:rPr>
                        <m:t>=0</m:t>
                      </m:r>
                    </m:oMath>
                  </m:oMathPara>
                </a14:m>
                <a:endParaRPr lang="en-US" dirty="0"/>
              </a:p>
            </p:txBody>
          </p:sp>
        </mc:Choice>
        <mc:Fallback xmlns="">
          <p:sp>
            <p:nvSpPr>
              <p:cNvPr id="21" name="TextBox 20">
                <a:extLst>
                  <a:ext uri="{FF2B5EF4-FFF2-40B4-BE49-F238E27FC236}">
                    <a16:creationId xmlns:a16="http://schemas.microsoft.com/office/drawing/2014/main" id="{960E2A3E-A148-460A-B751-AA103CD30A72}"/>
                  </a:ext>
                </a:extLst>
              </p:cNvPr>
              <p:cNvSpPr txBox="1">
                <a:spLocks noRot="1" noChangeAspect="1" noMove="1" noResize="1" noEditPoints="1" noAdjustHandles="1" noChangeArrowheads="1" noChangeShapeType="1" noTextEdit="1"/>
              </p:cNvSpPr>
              <p:nvPr/>
            </p:nvSpPr>
            <p:spPr>
              <a:xfrm>
                <a:off x="2412479" y="5112346"/>
                <a:ext cx="1071501" cy="374053"/>
              </a:xfrm>
              <a:prstGeom prst="rect">
                <a:avLst/>
              </a:prstGeom>
              <a:blipFill>
                <a:blip r:embed="rId3"/>
                <a:stretch>
                  <a:fillRect b="-11475"/>
                </a:stretch>
              </a:blipFill>
            </p:spPr>
            <p:txBody>
              <a:bodyPr/>
              <a:lstStyle/>
              <a:p>
                <a:r>
                  <a:rPr lang="en-US">
                    <a:noFill/>
                  </a:rPr>
                  <a:t> </a:t>
                </a:r>
              </a:p>
            </p:txBody>
          </p:sp>
        </mc:Fallback>
      </mc:AlternateContent>
      <p:sp>
        <p:nvSpPr>
          <p:cNvPr id="6" name="Freeform: Shape 5">
            <a:extLst>
              <a:ext uri="{FF2B5EF4-FFF2-40B4-BE49-F238E27FC236}">
                <a16:creationId xmlns:a16="http://schemas.microsoft.com/office/drawing/2014/main" id="{01574093-62C6-974C-CA23-533AD9D04286}"/>
              </a:ext>
            </a:extLst>
          </p:cNvPr>
          <p:cNvSpPr/>
          <p:nvPr/>
        </p:nvSpPr>
        <p:spPr>
          <a:xfrm>
            <a:off x="6510884" y="3404744"/>
            <a:ext cx="899811" cy="1196502"/>
          </a:xfrm>
          <a:custGeom>
            <a:avLst/>
            <a:gdLst>
              <a:gd name="connsiteX0" fmla="*/ 496113 w 899811"/>
              <a:gd name="connsiteY0" fmla="*/ 0 h 1196502"/>
              <a:gd name="connsiteX1" fmla="*/ 838759 w 899811"/>
              <a:gd name="connsiteY1" fmla="*/ 102172 h 1196502"/>
              <a:gd name="connsiteX2" fmla="*/ 899811 w 899811"/>
              <a:gd name="connsiteY2" fmla="*/ 151346 h 1196502"/>
              <a:gd name="connsiteX3" fmla="*/ 899811 w 899811"/>
              <a:gd name="connsiteY3" fmla="*/ 1045157 h 1196502"/>
              <a:gd name="connsiteX4" fmla="*/ 838759 w 899811"/>
              <a:gd name="connsiteY4" fmla="*/ 1094330 h 1196502"/>
              <a:gd name="connsiteX5" fmla="*/ 496113 w 899811"/>
              <a:gd name="connsiteY5" fmla="*/ 1196502 h 1196502"/>
              <a:gd name="connsiteX6" fmla="*/ 62768 w 899811"/>
              <a:gd name="connsiteY6" fmla="*/ 1021278 h 1196502"/>
              <a:gd name="connsiteX7" fmla="*/ 0 w 899811"/>
              <a:gd name="connsiteY7" fmla="*/ 947015 h 1196502"/>
              <a:gd name="connsiteX8" fmla="*/ 0 w 899811"/>
              <a:gd name="connsiteY8" fmla="*/ 249487 h 1196502"/>
              <a:gd name="connsiteX9" fmla="*/ 62768 w 899811"/>
              <a:gd name="connsiteY9" fmla="*/ 175224 h 1196502"/>
              <a:gd name="connsiteX10" fmla="*/ 496113 w 899811"/>
              <a:gd name="connsiteY10" fmla="*/ 0 h 1196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99811" h="1196502">
                <a:moveTo>
                  <a:pt x="496113" y="0"/>
                </a:moveTo>
                <a:cubicBezTo>
                  <a:pt x="623037" y="0"/>
                  <a:pt x="740949" y="37666"/>
                  <a:pt x="838759" y="102172"/>
                </a:cubicBezTo>
                <a:lnTo>
                  <a:pt x="899811" y="151346"/>
                </a:lnTo>
                <a:lnTo>
                  <a:pt x="899811" y="1045157"/>
                </a:lnTo>
                <a:lnTo>
                  <a:pt x="838759" y="1094330"/>
                </a:lnTo>
                <a:cubicBezTo>
                  <a:pt x="740949" y="1158836"/>
                  <a:pt x="623037" y="1196502"/>
                  <a:pt x="496113" y="1196502"/>
                </a:cubicBezTo>
                <a:cubicBezTo>
                  <a:pt x="326881" y="1196502"/>
                  <a:pt x="173670" y="1129541"/>
                  <a:pt x="62768" y="1021278"/>
                </a:cubicBezTo>
                <a:lnTo>
                  <a:pt x="0" y="947015"/>
                </a:lnTo>
                <a:lnTo>
                  <a:pt x="0" y="249487"/>
                </a:lnTo>
                <a:lnTo>
                  <a:pt x="62768" y="175224"/>
                </a:lnTo>
                <a:cubicBezTo>
                  <a:pt x="173670" y="66962"/>
                  <a:pt x="326881" y="0"/>
                  <a:pt x="496113" y="0"/>
                </a:cubicBezTo>
                <a:close/>
              </a:path>
            </a:pathLst>
          </a:custGeom>
          <a:solidFill>
            <a:schemeClr val="bg2">
              <a:lumMod val="75000"/>
            </a:schemeClr>
          </a:solidFill>
          <a:ln w="28575">
            <a:solidFill>
              <a:schemeClr val="tx2"/>
            </a:solidFill>
            <a:prstDash val="sysDash"/>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cxnSp>
        <p:nvCxnSpPr>
          <p:cNvPr id="8" name="Straight Connector 7">
            <a:extLst>
              <a:ext uri="{FF2B5EF4-FFF2-40B4-BE49-F238E27FC236}">
                <a16:creationId xmlns:a16="http://schemas.microsoft.com/office/drawing/2014/main" id="{581E6297-4E85-E276-3C06-1C00AE45B9F2}"/>
              </a:ext>
            </a:extLst>
          </p:cNvPr>
          <p:cNvCxnSpPr>
            <a:cxnSpLocks/>
          </p:cNvCxnSpPr>
          <p:nvPr/>
        </p:nvCxnSpPr>
        <p:spPr>
          <a:xfrm flipH="1">
            <a:off x="5036434" y="2362200"/>
            <a:ext cx="267086" cy="319944"/>
          </a:xfrm>
          <a:prstGeom prst="line">
            <a:avLst/>
          </a:prstGeom>
          <a:ln w="19050">
            <a:solidFill>
              <a:schemeClr val="tx2"/>
            </a:solidFill>
            <a:prstDash val="dash"/>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8F6A4CD-7627-84DD-ED85-90B0B8DB7476}"/>
                  </a:ext>
                </a:extLst>
              </p:cNvPr>
              <p:cNvSpPr txBox="1"/>
              <p:nvPr/>
            </p:nvSpPr>
            <p:spPr>
              <a:xfrm>
                <a:off x="5239499" y="2125306"/>
                <a:ext cx="107150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𝐼</m:t>
                          </m:r>
                        </m:sub>
                      </m:sSub>
                      <m:r>
                        <a:rPr lang="en-US" b="0" i="1" smtClean="0">
                          <a:latin typeface="Cambria Math" panose="02040503050406030204" pitchFamily="18" charset="0"/>
                        </a:rPr>
                        <m:t>=0</m:t>
                      </m:r>
                    </m:oMath>
                  </m:oMathPara>
                </a14:m>
                <a:endParaRPr lang="en-US" dirty="0"/>
              </a:p>
            </p:txBody>
          </p:sp>
        </mc:Choice>
        <mc:Fallback xmlns="">
          <p:sp>
            <p:nvSpPr>
              <p:cNvPr id="10" name="TextBox 9">
                <a:extLst>
                  <a:ext uri="{FF2B5EF4-FFF2-40B4-BE49-F238E27FC236}">
                    <a16:creationId xmlns:a16="http://schemas.microsoft.com/office/drawing/2014/main" id="{68F6A4CD-7627-84DD-ED85-90B0B8DB7476}"/>
                  </a:ext>
                </a:extLst>
              </p:cNvPr>
              <p:cNvSpPr txBox="1">
                <a:spLocks noRot="1" noChangeAspect="1" noMove="1" noResize="1" noEditPoints="1" noAdjustHandles="1" noChangeArrowheads="1" noChangeShapeType="1" noTextEdit="1"/>
              </p:cNvSpPr>
              <p:nvPr/>
            </p:nvSpPr>
            <p:spPr>
              <a:xfrm>
                <a:off x="5239499" y="2125306"/>
                <a:ext cx="1071501" cy="369332"/>
              </a:xfrm>
              <a:prstGeom prst="rect">
                <a:avLst/>
              </a:prstGeom>
              <a:blipFill>
                <a:blip r:embed="rId4"/>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2A536C7-BF90-1557-CDE5-05EDF0EF1BCF}"/>
                  </a:ext>
                </a:extLst>
              </p:cNvPr>
              <p:cNvSpPr txBox="1"/>
              <p:nvPr/>
            </p:nvSpPr>
            <p:spPr>
              <a:xfrm>
                <a:off x="8904719" y="4157306"/>
                <a:ext cx="2403361" cy="390748"/>
              </a:xfrm>
              <a:prstGeom prst="rect">
                <a:avLst/>
              </a:prstGeom>
              <a:noFill/>
            </p:spPr>
            <p:txBody>
              <a:bodyPr wrap="square" rtlCol="0">
                <a:sp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𝑒</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𝑎𝑝𝑝</m:t>
                        </m:r>
                      </m:sub>
                    </m:sSub>
                  </m:oMath>
                </a14:m>
                <a:r>
                  <a:rPr lang="en-US" dirty="0"/>
                  <a:t> (constant)</a:t>
                </a:r>
              </a:p>
            </p:txBody>
          </p:sp>
        </mc:Choice>
        <mc:Fallback xmlns="">
          <p:sp>
            <p:nvSpPr>
              <p:cNvPr id="11" name="TextBox 10">
                <a:extLst>
                  <a:ext uri="{FF2B5EF4-FFF2-40B4-BE49-F238E27FC236}">
                    <a16:creationId xmlns:a16="http://schemas.microsoft.com/office/drawing/2014/main" id="{52A536C7-BF90-1557-CDE5-05EDF0EF1BCF}"/>
                  </a:ext>
                </a:extLst>
              </p:cNvPr>
              <p:cNvSpPr txBox="1">
                <a:spLocks noRot="1" noChangeAspect="1" noMove="1" noResize="1" noEditPoints="1" noAdjustHandles="1" noChangeArrowheads="1" noChangeShapeType="1" noTextEdit="1"/>
              </p:cNvSpPr>
              <p:nvPr/>
            </p:nvSpPr>
            <p:spPr>
              <a:xfrm>
                <a:off x="8904719" y="4157306"/>
                <a:ext cx="2403361" cy="390748"/>
              </a:xfrm>
              <a:prstGeom prst="rect">
                <a:avLst/>
              </a:prstGeom>
              <a:blipFill>
                <a:blip r:embed="rId5"/>
                <a:stretch>
                  <a:fillRect l="-761" t="-7813" b="-20313"/>
                </a:stretch>
              </a:blipFill>
            </p:spPr>
            <p:txBody>
              <a:bodyPr/>
              <a:lstStyle/>
              <a:p>
                <a:r>
                  <a:rPr lang="en-US">
                    <a:noFill/>
                  </a:rPr>
                  <a:t> </a:t>
                </a:r>
              </a:p>
            </p:txBody>
          </p:sp>
        </mc:Fallback>
      </mc:AlternateContent>
      <p:cxnSp>
        <p:nvCxnSpPr>
          <p:cNvPr id="12" name="Straight Connector 11">
            <a:extLst>
              <a:ext uri="{FF2B5EF4-FFF2-40B4-BE49-F238E27FC236}">
                <a16:creationId xmlns:a16="http://schemas.microsoft.com/office/drawing/2014/main" id="{9195EF28-B39D-FBCB-25EB-F6A6DFCEA72D}"/>
              </a:ext>
            </a:extLst>
          </p:cNvPr>
          <p:cNvCxnSpPr>
            <a:cxnSpLocks/>
          </p:cNvCxnSpPr>
          <p:nvPr/>
        </p:nvCxnSpPr>
        <p:spPr>
          <a:xfrm>
            <a:off x="8342800" y="3657600"/>
            <a:ext cx="0" cy="685800"/>
          </a:xfrm>
          <a:prstGeom prst="line">
            <a:avLst/>
          </a:prstGeom>
          <a:ln w="57150">
            <a:solidFill>
              <a:schemeClr val="accent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B3174EE0-A276-5542-86A5-D04E5B95722D}"/>
              </a:ext>
            </a:extLst>
          </p:cNvPr>
          <p:cNvCxnSpPr>
            <a:cxnSpLocks/>
          </p:cNvCxnSpPr>
          <p:nvPr/>
        </p:nvCxnSpPr>
        <p:spPr>
          <a:xfrm flipH="1" flipV="1">
            <a:off x="8357230" y="4241196"/>
            <a:ext cx="567314" cy="172308"/>
          </a:xfrm>
          <a:prstGeom prst="line">
            <a:avLst/>
          </a:prstGeom>
          <a:ln w="19050">
            <a:solidFill>
              <a:schemeClr val="accent2">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C39C9BB8-53FC-A5BA-CEB0-74170F14736B}"/>
              </a:ext>
            </a:extLst>
          </p:cNvPr>
          <p:cNvCxnSpPr>
            <a:cxnSpLocks/>
          </p:cNvCxnSpPr>
          <p:nvPr/>
        </p:nvCxnSpPr>
        <p:spPr>
          <a:xfrm flipH="1">
            <a:off x="8107294" y="3163824"/>
            <a:ext cx="573410" cy="309276"/>
          </a:xfrm>
          <a:prstGeom prst="line">
            <a:avLst/>
          </a:prstGeom>
          <a:ln w="19050">
            <a:solidFill>
              <a:schemeClr val="accent2">
                <a:lumMod val="60000"/>
                <a:lumOff val="40000"/>
              </a:schemeClr>
            </a:solidFill>
            <a:prstDash val="sysDash"/>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4A43035F-C8B1-2294-ED83-A27A2328C235}"/>
                  </a:ext>
                </a:extLst>
              </p:cNvPr>
              <p:cNvSpPr txBox="1"/>
              <p:nvPr/>
            </p:nvSpPr>
            <p:spPr>
              <a:xfrm>
                <a:off x="8647163" y="2990938"/>
                <a:ext cx="107150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𝑒</m:t>
                          </m:r>
                        </m:sub>
                      </m:sSub>
                      <m:r>
                        <a:rPr lang="en-US" b="0" i="1" smtClean="0">
                          <a:latin typeface="Cambria Math" panose="02040503050406030204" pitchFamily="18" charset="0"/>
                        </a:rPr>
                        <m:t>=0</m:t>
                      </m:r>
                    </m:oMath>
                  </m:oMathPara>
                </a14:m>
                <a:endParaRPr lang="en-US" dirty="0"/>
              </a:p>
            </p:txBody>
          </p:sp>
        </mc:Choice>
        <mc:Fallback xmlns="">
          <p:sp>
            <p:nvSpPr>
              <p:cNvPr id="27" name="TextBox 26">
                <a:extLst>
                  <a:ext uri="{FF2B5EF4-FFF2-40B4-BE49-F238E27FC236}">
                    <a16:creationId xmlns:a16="http://schemas.microsoft.com/office/drawing/2014/main" id="{4A43035F-C8B1-2294-ED83-A27A2328C235}"/>
                  </a:ext>
                </a:extLst>
              </p:cNvPr>
              <p:cNvSpPr txBox="1">
                <a:spLocks noRot="1" noChangeAspect="1" noMove="1" noResize="1" noEditPoints="1" noAdjustHandles="1" noChangeArrowheads="1" noChangeShapeType="1" noTextEdit="1"/>
              </p:cNvSpPr>
              <p:nvPr/>
            </p:nvSpPr>
            <p:spPr>
              <a:xfrm>
                <a:off x="8647163" y="2990938"/>
                <a:ext cx="1071501" cy="369332"/>
              </a:xfrm>
              <a:prstGeom prst="rect">
                <a:avLst/>
              </a:prstGeom>
              <a:blipFill>
                <a:blip r:embed="rId6"/>
                <a:stretch>
                  <a:fillRect b="-13333"/>
                </a:stretch>
              </a:blipFill>
            </p:spPr>
            <p:txBody>
              <a:bodyPr/>
              <a:lstStyle/>
              <a:p>
                <a:r>
                  <a:rPr lang="en-US">
                    <a:noFill/>
                  </a:rPr>
                  <a:t> </a:t>
                </a:r>
              </a:p>
            </p:txBody>
          </p:sp>
        </mc:Fallback>
      </mc:AlternateContent>
    </p:spTree>
    <p:extLst>
      <p:ext uri="{BB962C8B-B14F-4D97-AF65-F5344CB8AC3E}">
        <p14:creationId xmlns:p14="http://schemas.microsoft.com/office/powerpoint/2010/main" val="3258686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96599-B057-B517-19FD-928450647C59}"/>
              </a:ext>
            </a:extLst>
          </p:cNvPr>
          <p:cNvSpPr>
            <a:spLocks noGrp="1"/>
          </p:cNvSpPr>
          <p:nvPr>
            <p:ph type="title"/>
          </p:nvPr>
        </p:nvSpPr>
        <p:spPr/>
        <p:txBody>
          <a:bodyPr/>
          <a:lstStyle/>
          <a:p>
            <a:r>
              <a:rPr lang="en-US" dirty="0"/>
              <a:t>Reactions: Triple Phase Boundary</a:t>
            </a:r>
          </a:p>
        </p:txBody>
      </p:sp>
      <p:sp>
        <p:nvSpPr>
          <p:cNvPr id="4" name="Rectangle 3">
            <a:extLst>
              <a:ext uri="{FF2B5EF4-FFF2-40B4-BE49-F238E27FC236}">
                <a16:creationId xmlns:a16="http://schemas.microsoft.com/office/drawing/2014/main" id="{FCE8A073-ADAF-5E45-5405-784D2397F51F}"/>
              </a:ext>
            </a:extLst>
          </p:cNvPr>
          <p:cNvSpPr/>
          <p:nvPr/>
        </p:nvSpPr>
        <p:spPr>
          <a:xfrm>
            <a:off x="3085623" y="1357009"/>
            <a:ext cx="1799622" cy="2645923"/>
          </a:xfrm>
          <a:prstGeom prst="rect">
            <a:avLst/>
          </a:prstGeom>
          <a:solidFill>
            <a:schemeClr val="bg1">
              <a:lumMod val="75000"/>
            </a:schemeClr>
          </a:solidFill>
          <a:ln w="28575">
            <a:solidFill>
              <a:schemeClr val="tx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591FD02-1941-7861-6262-079C77D82A50}"/>
              </a:ext>
            </a:extLst>
          </p:cNvPr>
          <p:cNvSpPr/>
          <p:nvPr/>
        </p:nvSpPr>
        <p:spPr>
          <a:xfrm>
            <a:off x="429725" y="1357009"/>
            <a:ext cx="2655898" cy="2645923"/>
          </a:xfrm>
          <a:prstGeom prst="rect">
            <a:avLst/>
          </a:prstGeom>
          <a:solidFill>
            <a:schemeClr val="bg2">
              <a:lumMod val="75000"/>
            </a:schemeClr>
          </a:solidFill>
          <a:ln w="28575">
            <a:solidFill>
              <a:schemeClr val="bg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Freeform: Shape 5">
            <a:extLst>
              <a:ext uri="{FF2B5EF4-FFF2-40B4-BE49-F238E27FC236}">
                <a16:creationId xmlns:a16="http://schemas.microsoft.com/office/drawing/2014/main" id="{01574093-62C6-974C-CA23-533AD9D04286}"/>
              </a:ext>
            </a:extLst>
          </p:cNvPr>
          <p:cNvSpPr/>
          <p:nvPr/>
        </p:nvSpPr>
        <p:spPr>
          <a:xfrm>
            <a:off x="3085622" y="2081719"/>
            <a:ext cx="899811" cy="1196502"/>
          </a:xfrm>
          <a:custGeom>
            <a:avLst/>
            <a:gdLst>
              <a:gd name="connsiteX0" fmla="*/ 496113 w 899811"/>
              <a:gd name="connsiteY0" fmla="*/ 0 h 1196502"/>
              <a:gd name="connsiteX1" fmla="*/ 838759 w 899811"/>
              <a:gd name="connsiteY1" fmla="*/ 102172 h 1196502"/>
              <a:gd name="connsiteX2" fmla="*/ 899811 w 899811"/>
              <a:gd name="connsiteY2" fmla="*/ 151346 h 1196502"/>
              <a:gd name="connsiteX3" fmla="*/ 899811 w 899811"/>
              <a:gd name="connsiteY3" fmla="*/ 1045157 h 1196502"/>
              <a:gd name="connsiteX4" fmla="*/ 838759 w 899811"/>
              <a:gd name="connsiteY4" fmla="*/ 1094330 h 1196502"/>
              <a:gd name="connsiteX5" fmla="*/ 496113 w 899811"/>
              <a:gd name="connsiteY5" fmla="*/ 1196502 h 1196502"/>
              <a:gd name="connsiteX6" fmla="*/ 62768 w 899811"/>
              <a:gd name="connsiteY6" fmla="*/ 1021278 h 1196502"/>
              <a:gd name="connsiteX7" fmla="*/ 0 w 899811"/>
              <a:gd name="connsiteY7" fmla="*/ 947015 h 1196502"/>
              <a:gd name="connsiteX8" fmla="*/ 0 w 899811"/>
              <a:gd name="connsiteY8" fmla="*/ 249487 h 1196502"/>
              <a:gd name="connsiteX9" fmla="*/ 62768 w 899811"/>
              <a:gd name="connsiteY9" fmla="*/ 175224 h 1196502"/>
              <a:gd name="connsiteX10" fmla="*/ 496113 w 899811"/>
              <a:gd name="connsiteY10" fmla="*/ 0 h 1196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99811" h="1196502">
                <a:moveTo>
                  <a:pt x="496113" y="0"/>
                </a:moveTo>
                <a:cubicBezTo>
                  <a:pt x="623037" y="0"/>
                  <a:pt x="740949" y="37666"/>
                  <a:pt x="838759" y="102172"/>
                </a:cubicBezTo>
                <a:lnTo>
                  <a:pt x="899811" y="151346"/>
                </a:lnTo>
                <a:lnTo>
                  <a:pt x="899811" y="1045157"/>
                </a:lnTo>
                <a:lnTo>
                  <a:pt x="838759" y="1094330"/>
                </a:lnTo>
                <a:cubicBezTo>
                  <a:pt x="740949" y="1158836"/>
                  <a:pt x="623037" y="1196502"/>
                  <a:pt x="496113" y="1196502"/>
                </a:cubicBezTo>
                <a:cubicBezTo>
                  <a:pt x="326881" y="1196502"/>
                  <a:pt x="173670" y="1129541"/>
                  <a:pt x="62768" y="1021278"/>
                </a:cubicBezTo>
                <a:lnTo>
                  <a:pt x="0" y="947015"/>
                </a:lnTo>
                <a:lnTo>
                  <a:pt x="0" y="249487"/>
                </a:lnTo>
                <a:lnTo>
                  <a:pt x="62768" y="175224"/>
                </a:lnTo>
                <a:cubicBezTo>
                  <a:pt x="173670" y="66962"/>
                  <a:pt x="326881" y="0"/>
                  <a:pt x="496113" y="0"/>
                </a:cubicBezTo>
                <a:close/>
              </a:path>
            </a:pathLst>
          </a:custGeom>
          <a:solidFill>
            <a:schemeClr val="bg2">
              <a:lumMod val="75000"/>
            </a:schemeClr>
          </a:solidFill>
          <a:ln w="28575">
            <a:solidFill>
              <a:schemeClr val="bg2">
                <a:lumMod val="50000"/>
              </a:schemeClr>
            </a:solid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7" name="Freeform: Shape 6">
            <a:extLst>
              <a:ext uri="{FF2B5EF4-FFF2-40B4-BE49-F238E27FC236}">
                <a16:creationId xmlns:a16="http://schemas.microsoft.com/office/drawing/2014/main" id="{BB620D3E-369D-93A4-5659-10C1E1AD4A86}"/>
              </a:ext>
            </a:extLst>
          </p:cNvPr>
          <p:cNvSpPr/>
          <p:nvPr/>
        </p:nvSpPr>
        <p:spPr>
          <a:xfrm flipH="1">
            <a:off x="3985433" y="2081719"/>
            <a:ext cx="899811" cy="1196502"/>
          </a:xfrm>
          <a:custGeom>
            <a:avLst/>
            <a:gdLst>
              <a:gd name="connsiteX0" fmla="*/ 496113 w 899811"/>
              <a:gd name="connsiteY0" fmla="*/ 0 h 1196502"/>
              <a:gd name="connsiteX1" fmla="*/ 838759 w 899811"/>
              <a:gd name="connsiteY1" fmla="*/ 102172 h 1196502"/>
              <a:gd name="connsiteX2" fmla="*/ 899811 w 899811"/>
              <a:gd name="connsiteY2" fmla="*/ 151346 h 1196502"/>
              <a:gd name="connsiteX3" fmla="*/ 899811 w 899811"/>
              <a:gd name="connsiteY3" fmla="*/ 1045157 h 1196502"/>
              <a:gd name="connsiteX4" fmla="*/ 838759 w 899811"/>
              <a:gd name="connsiteY4" fmla="*/ 1094330 h 1196502"/>
              <a:gd name="connsiteX5" fmla="*/ 496113 w 899811"/>
              <a:gd name="connsiteY5" fmla="*/ 1196502 h 1196502"/>
              <a:gd name="connsiteX6" fmla="*/ 62768 w 899811"/>
              <a:gd name="connsiteY6" fmla="*/ 1021278 h 1196502"/>
              <a:gd name="connsiteX7" fmla="*/ 0 w 899811"/>
              <a:gd name="connsiteY7" fmla="*/ 947015 h 1196502"/>
              <a:gd name="connsiteX8" fmla="*/ 0 w 899811"/>
              <a:gd name="connsiteY8" fmla="*/ 249487 h 1196502"/>
              <a:gd name="connsiteX9" fmla="*/ 62768 w 899811"/>
              <a:gd name="connsiteY9" fmla="*/ 175224 h 1196502"/>
              <a:gd name="connsiteX10" fmla="*/ 496113 w 899811"/>
              <a:gd name="connsiteY10" fmla="*/ 0 h 1196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99811" h="1196502">
                <a:moveTo>
                  <a:pt x="496113" y="0"/>
                </a:moveTo>
                <a:cubicBezTo>
                  <a:pt x="623037" y="0"/>
                  <a:pt x="740949" y="37666"/>
                  <a:pt x="838759" y="102172"/>
                </a:cubicBezTo>
                <a:lnTo>
                  <a:pt x="899811" y="151346"/>
                </a:lnTo>
                <a:lnTo>
                  <a:pt x="899811" y="1045157"/>
                </a:lnTo>
                <a:lnTo>
                  <a:pt x="838759" y="1094330"/>
                </a:lnTo>
                <a:cubicBezTo>
                  <a:pt x="740949" y="1158836"/>
                  <a:pt x="623037" y="1196502"/>
                  <a:pt x="496113" y="1196502"/>
                </a:cubicBezTo>
                <a:cubicBezTo>
                  <a:pt x="326881" y="1196502"/>
                  <a:pt x="173670" y="1129541"/>
                  <a:pt x="62768" y="1021278"/>
                </a:cubicBezTo>
                <a:lnTo>
                  <a:pt x="0" y="947015"/>
                </a:lnTo>
                <a:lnTo>
                  <a:pt x="0" y="249487"/>
                </a:lnTo>
                <a:lnTo>
                  <a:pt x="62768" y="175224"/>
                </a:lnTo>
                <a:cubicBezTo>
                  <a:pt x="173670" y="66962"/>
                  <a:pt x="326881" y="0"/>
                  <a:pt x="496113" y="0"/>
                </a:cubicBezTo>
                <a:close/>
              </a:path>
            </a:pathLst>
          </a:custGeom>
          <a:solidFill>
            <a:schemeClr val="accent2">
              <a:lumMod val="75000"/>
            </a:schemeClr>
          </a:solidFill>
          <a:ln w="28575">
            <a:solidFill>
              <a:schemeClr val="accent1">
                <a:lumMod val="50000"/>
              </a:schemeClr>
            </a:solid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pic>
        <p:nvPicPr>
          <p:cNvPr id="15" name="Picture 14">
            <a:extLst>
              <a:ext uri="{FF2B5EF4-FFF2-40B4-BE49-F238E27FC236}">
                <a16:creationId xmlns:a16="http://schemas.microsoft.com/office/drawing/2014/main" id="{31F6E912-76C0-5193-C119-01EF57E7DA46}"/>
              </a:ext>
            </a:extLst>
          </p:cNvPr>
          <p:cNvPicPr>
            <a:picLocks noChangeAspect="1"/>
          </p:cNvPicPr>
          <p:nvPr/>
        </p:nvPicPr>
        <p:blipFill>
          <a:blip r:embed="rId2"/>
          <a:stretch>
            <a:fillRect/>
          </a:stretch>
        </p:blipFill>
        <p:spPr>
          <a:xfrm>
            <a:off x="9468091" y="181381"/>
            <a:ext cx="2429283" cy="1205645"/>
          </a:xfrm>
          <a:prstGeom prst="rect">
            <a:avLst/>
          </a:prstGeom>
        </p:spPr>
      </p:pic>
      <p:sp>
        <p:nvSpPr>
          <p:cNvPr id="3" name="Oval 2">
            <a:extLst>
              <a:ext uri="{FF2B5EF4-FFF2-40B4-BE49-F238E27FC236}">
                <a16:creationId xmlns:a16="http://schemas.microsoft.com/office/drawing/2014/main" id="{04FED6DD-3DAD-4567-46BD-B4F0FA2F3E64}"/>
              </a:ext>
            </a:extLst>
          </p:cNvPr>
          <p:cNvSpPr/>
          <p:nvPr/>
        </p:nvSpPr>
        <p:spPr>
          <a:xfrm>
            <a:off x="3941648" y="2189970"/>
            <a:ext cx="91440" cy="91440"/>
          </a:xfrm>
          <a:prstGeom prst="ellipse">
            <a:avLst/>
          </a:prstGeom>
          <a:solidFill>
            <a:srgbClr val="FF3399"/>
          </a:solidFill>
          <a:ln>
            <a:solidFill>
              <a:srgbClr val="FF339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795F731-AF24-93FE-6A7E-E2AB22CE5DF4}"/>
              </a:ext>
            </a:extLst>
          </p:cNvPr>
          <p:cNvSpPr/>
          <p:nvPr/>
        </p:nvSpPr>
        <p:spPr>
          <a:xfrm>
            <a:off x="3941648" y="3095260"/>
            <a:ext cx="91440" cy="91440"/>
          </a:xfrm>
          <a:prstGeom prst="ellipse">
            <a:avLst/>
          </a:prstGeom>
          <a:solidFill>
            <a:srgbClr val="FF3399"/>
          </a:solidFill>
          <a:ln>
            <a:solidFill>
              <a:srgbClr val="FF339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280B2C22-5595-D3F3-CDEA-E079D5A817EF}"/>
              </a:ext>
            </a:extLst>
          </p:cNvPr>
          <p:cNvCxnSpPr>
            <a:cxnSpLocks/>
          </p:cNvCxnSpPr>
          <p:nvPr/>
        </p:nvCxnSpPr>
        <p:spPr>
          <a:xfrm flipH="1" flipV="1">
            <a:off x="4079938" y="2266417"/>
            <a:ext cx="1701169" cy="321076"/>
          </a:xfrm>
          <a:prstGeom prst="line">
            <a:avLst/>
          </a:prstGeom>
          <a:ln w="19050">
            <a:solidFill>
              <a:srgbClr val="FF3399"/>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FBDBFC01-56F7-5BED-1A34-610BADFE9375}"/>
              </a:ext>
            </a:extLst>
          </p:cNvPr>
          <p:cNvCxnSpPr>
            <a:cxnSpLocks/>
          </p:cNvCxnSpPr>
          <p:nvPr/>
        </p:nvCxnSpPr>
        <p:spPr>
          <a:xfrm flipH="1">
            <a:off x="4076873" y="2752863"/>
            <a:ext cx="1694507" cy="388181"/>
          </a:xfrm>
          <a:prstGeom prst="line">
            <a:avLst/>
          </a:prstGeom>
          <a:ln w="19050">
            <a:solidFill>
              <a:srgbClr val="FF3399"/>
            </a:solidFill>
            <a:prstDash val="sysDash"/>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41AD6E81-3FC4-027A-3B1D-FEE969A78095}"/>
                  </a:ext>
                </a:extLst>
              </p:cNvPr>
              <p:cNvSpPr txBox="1"/>
              <p:nvPr/>
            </p:nvSpPr>
            <p:spPr>
              <a:xfrm>
                <a:off x="5771380" y="2216686"/>
                <a:ext cx="5960624" cy="2600327"/>
              </a:xfrm>
              <a:prstGeom prst="rect">
                <a:avLst/>
              </a:prstGeom>
              <a:noFill/>
              <a:ln w="19050">
                <a:solidFill>
                  <a:srgbClr val="FF3399"/>
                </a:solidFill>
                <a:prstDash val="sysDash"/>
              </a:ln>
            </p:spPr>
            <p:txBody>
              <a:bodyPr wrap="square">
                <a:spAutoFit/>
              </a:bodyPr>
              <a:lstStyle/>
              <a:p>
                <a:r>
                  <a:rPr lang="en-US" sz="1800" kern="1200" dirty="0">
                    <a:solidFill>
                      <a:schemeClr val="dk1"/>
                    </a:solidFill>
                    <a:effectLst/>
                    <a:ea typeface="+mn-ea"/>
                    <a:cs typeface="+mn-cs"/>
                  </a:rPr>
                  <a:t>Point source:</a:t>
                </a:r>
              </a:p>
              <a:p>
                <a:pPr/>
                <a14:m>
                  <m:oMathPara xmlns:m="http://schemas.openxmlformats.org/officeDocument/2006/math">
                    <m:oMathParaPr>
                      <m:jc m:val="centerGroup"/>
                    </m:oMathParaPr>
                    <m:oMath xmlns:m="http://schemas.openxmlformats.org/officeDocument/2006/math">
                      <m:sSub>
                        <m:sSubPr>
                          <m:ctrlPr>
                            <a:rPr lang="en-US" sz="1400" b="0" i="1" kern="1200" smtClean="0">
                              <a:solidFill>
                                <a:schemeClr val="dk1"/>
                              </a:solidFill>
                              <a:effectLst/>
                              <a:latin typeface="Cambria Math" panose="02040503050406030204" pitchFamily="18" charset="0"/>
                            </a:rPr>
                          </m:ctrlPr>
                        </m:sSubPr>
                        <m:e>
                          <m:r>
                            <a:rPr lang="en-US" sz="1400" b="0" i="1" kern="1200" smtClean="0">
                              <a:solidFill>
                                <a:schemeClr val="dk1"/>
                              </a:solidFill>
                              <a:effectLst/>
                              <a:latin typeface="Cambria Math" panose="02040503050406030204" pitchFamily="18" charset="0"/>
                            </a:rPr>
                            <m:t>𝑖</m:t>
                          </m:r>
                        </m:e>
                        <m:sub>
                          <m:r>
                            <a:rPr lang="en-US" sz="1400" b="0" i="1" kern="1200" smtClean="0">
                              <a:solidFill>
                                <a:schemeClr val="dk1"/>
                              </a:solidFill>
                              <a:effectLst/>
                              <a:latin typeface="Cambria Math" panose="02040503050406030204" pitchFamily="18" charset="0"/>
                            </a:rPr>
                            <m:t>𝑌𝑆𝑍</m:t>
                          </m:r>
                        </m:sub>
                      </m:sSub>
                      <m:r>
                        <a:rPr lang="en-US" sz="1400" i="1" kern="1200">
                          <a:solidFill>
                            <a:schemeClr val="dk1"/>
                          </a:solidFill>
                          <a:effectLst/>
                          <a:latin typeface="Cambria Math" panose="02040503050406030204" pitchFamily="18" charset="0"/>
                        </a:rPr>
                        <m:t>=</m:t>
                      </m:r>
                      <m:sSub>
                        <m:sSubPr>
                          <m:ctrlPr>
                            <a:rPr lang="en-US" sz="1400" i="1" kern="1200">
                              <a:solidFill>
                                <a:schemeClr val="dk1"/>
                              </a:solidFill>
                              <a:effectLst/>
                              <a:latin typeface="Cambria Math" panose="02040503050406030204" pitchFamily="18" charset="0"/>
                            </a:rPr>
                          </m:ctrlPr>
                        </m:sSubPr>
                        <m:e>
                          <m:r>
                            <a:rPr lang="en-US" sz="1400" i="1" kern="1200">
                              <a:solidFill>
                                <a:schemeClr val="dk1"/>
                              </a:solidFill>
                              <a:effectLst/>
                              <a:latin typeface="Cambria Math" panose="02040503050406030204" pitchFamily="18" charset="0"/>
                            </a:rPr>
                            <m:t>𝑖</m:t>
                          </m:r>
                        </m:e>
                        <m:sub>
                          <m:r>
                            <a:rPr lang="en-US" sz="1400" i="1" kern="1200">
                              <a:solidFill>
                                <a:schemeClr val="dk1"/>
                              </a:solidFill>
                              <a:effectLst/>
                              <a:latin typeface="Cambria Math" panose="02040503050406030204" pitchFamily="18" charset="0"/>
                            </a:rPr>
                            <m:t>0,3</m:t>
                          </m:r>
                          <m:r>
                            <a:rPr lang="en-US" sz="1400" i="1" kern="1200">
                              <a:solidFill>
                                <a:schemeClr val="dk1"/>
                              </a:solidFill>
                              <a:effectLst/>
                              <a:latin typeface="Cambria Math" panose="02040503050406030204" pitchFamily="18" charset="0"/>
                            </a:rPr>
                            <m:t>𝑃𝐵</m:t>
                          </m:r>
                        </m:sub>
                      </m:sSub>
                      <m:d>
                        <m:dPr>
                          <m:ctrlPr>
                            <a:rPr lang="en-US" sz="1400" i="1" kern="1200">
                              <a:solidFill>
                                <a:schemeClr val="dk1"/>
                              </a:solidFill>
                              <a:effectLst/>
                              <a:latin typeface="Cambria Math" panose="02040503050406030204" pitchFamily="18" charset="0"/>
                            </a:rPr>
                          </m:ctrlPr>
                        </m:dPr>
                        <m:e>
                          <m:func>
                            <m:funcPr>
                              <m:ctrlPr>
                                <a:rPr lang="en-US" sz="1400" i="1" kern="1200">
                                  <a:solidFill>
                                    <a:schemeClr val="dk1"/>
                                  </a:solidFill>
                                  <a:effectLst/>
                                  <a:latin typeface="Cambria Math" panose="02040503050406030204" pitchFamily="18" charset="0"/>
                                </a:rPr>
                              </m:ctrlPr>
                            </m:funcPr>
                            <m:fName>
                              <m:r>
                                <m:rPr>
                                  <m:sty m:val="p"/>
                                </m:rPr>
                                <a:rPr lang="en-US" sz="1400" kern="1200">
                                  <a:solidFill>
                                    <a:schemeClr val="dk1"/>
                                  </a:solidFill>
                                  <a:effectLst/>
                                  <a:latin typeface="Cambria Math" panose="02040503050406030204" pitchFamily="18" charset="0"/>
                                </a:rPr>
                                <m:t>exp</m:t>
                              </m:r>
                            </m:fName>
                            <m:e>
                              <m:d>
                                <m:dPr>
                                  <m:ctrlPr>
                                    <a:rPr lang="en-US" sz="1400" i="1" kern="1200">
                                      <a:solidFill>
                                        <a:schemeClr val="dk1"/>
                                      </a:solidFill>
                                      <a:effectLst/>
                                      <a:latin typeface="Cambria Math" panose="02040503050406030204" pitchFamily="18" charset="0"/>
                                    </a:rPr>
                                  </m:ctrlPr>
                                </m:dPr>
                                <m:e>
                                  <m:f>
                                    <m:fPr>
                                      <m:ctrlPr>
                                        <a:rPr lang="en-US" sz="1400" b="0" i="1" kern="1200" smtClean="0">
                                          <a:solidFill>
                                            <a:schemeClr val="dk1"/>
                                          </a:solidFill>
                                          <a:effectLst/>
                                          <a:latin typeface="Cambria Math" panose="02040503050406030204" pitchFamily="18" charset="0"/>
                                        </a:rPr>
                                      </m:ctrlPr>
                                    </m:fPr>
                                    <m:num>
                                      <m:r>
                                        <a:rPr lang="en-US" sz="1400" b="0" i="1" kern="1200" smtClean="0">
                                          <a:solidFill>
                                            <a:schemeClr val="dk1"/>
                                          </a:solidFill>
                                          <a:effectLst/>
                                          <a:latin typeface="Cambria Math" panose="02040503050406030204" pitchFamily="18" charset="0"/>
                                        </a:rPr>
                                        <m:t>0.5</m:t>
                                      </m:r>
                                      <m:r>
                                        <a:rPr lang="en-US" sz="1400" b="0" i="1" kern="1200" smtClean="0">
                                          <a:solidFill>
                                            <a:schemeClr val="dk1"/>
                                          </a:solidFill>
                                          <a:effectLst/>
                                          <a:latin typeface="Cambria Math" panose="02040503050406030204" pitchFamily="18" charset="0"/>
                                        </a:rPr>
                                        <m:t>𝐹</m:t>
                                      </m:r>
                                    </m:num>
                                    <m:den>
                                      <m:r>
                                        <a:rPr lang="en-US" sz="1400" b="0" i="1" kern="1200" smtClean="0">
                                          <a:solidFill>
                                            <a:schemeClr val="dk1"/>
                                          </a:solidFill>
                                          <a:effectLst/>
                                          <a:latin typeface="Cambria Math" panose="02040503050406030204" pitchFamily="18" charset="0"/>
                                        </a:rPr>
                                        <m:t>𝑅𝑇</m:t>
                                      </m:r>
                                    </m:den>
                                  </m:f>
                                  <m:d>
                                    <m:dPr>
                                      <m:ctrlPr>
                                        <a:rPr lang="en-US" sz="1400" b="0" i="1" kern="1200" smtClean="0">
                                          <a:solidFill>
                                            <a:schemeClr val="dk1"/>
                                          </a:solidFill>
                                          <a:effectLst/>
                                          <a:latin typeface="Cambria Math" panose="02040503050406030204" pitchFamily="18" charset="0"/>
                                        </a:rPr>
                                      </m:ctrlPr>
                                    </m:dPr>
                                    <m:e>
                                      <m:sSub>
                                        <m:sSubPr>
                                          <m:ctrlPr>
                                            <a:rPr lang="en-US" sz="1400" b="0" i="1" kern="1200" smtClean="0">
                                              <a:solidFill>
                                                <a:schemeClr val="dk1"/>
                                              </a:solidFill>
                                              <a:effectLst/>
                                              <a:latin typeface="Cambria Math" panose="02040503050406030204" pitchFamily="18" charset="0"/>
                                            </a:rPr>
                                          </m:ctrlPr>
                                        </m:sSubPr>
                                        <m:e>
                                          <m:r>
                                            <a:rPr lang="en-US" sz="1400" b="0" i="1" kern="1200" smtClean="0">
                                              <a:solidFill>
                                                <a:schemeClr val="dk1"/>
                                              </a:solidFill>
                                              <a:effectLst/>
                                              <a:latin typeface="Cambria Math" panose="02040503050406030204" pitchFamily="18" charset="0"/>
                                            </a:rPr>
                                            <m:t>𝜙</m:t>
                                          </m:r>
                                        </m:e>
                                        <m:sub>
                                          <m:r>
                                            <a:rPr lang="en-US" sz="1400" b="0" i="1" kern="1200" smtClean="0">
                                              <a:solidFill>
                                                <a:schemeClr val="dk1"/>
                                              </a:solidFill>
                                              <a:effectLst/>
                                              <a:latin typeface="Cambria Math" panose="02040503050406030204" pitchFamily="18" charset="0"/>
                                            </a:rPr>
                                            <m:t>𝑒</m:t>
                                          </m:r>
                                        </m:sub>
                                      </m:sSub>
                                      <m:r>
                                        <a:rPr lang="en-US" sz="1400" b="0" i="1" kern="1200" smtClean="0">
                                          <a:solidFill>
                                            <a:schemeClr val="dk1"/>
                                          </a:solidFill>
                                          <a:effectLst/>
                                          <a:latin typeface="Cambria Math" panose="02040503050406030204" pitchFamily="18" charset="0"/>
                                        </a:rPr>
                                        <m:t>−</m:t>
                                      </m:r>
                                      <m:sSub>
                                        <m:sSubPr>
                                          <m:ctrlPr>
                                            <a:rPr lang="en-US" sz="1400" b="0" i="1" kern="1200" smtClean="0">
                                              <a:solidFill>
                                                <a:schemeClr val="dk1"/>
                                              </a:solidFill>
                                              <a:effectLst/>
                                              <a:latin typeface="Cambria Math" panose="02040503050406030204" pitchFamily="18" charset="0"/>
                                            </a:rPr>
                                          </m:ctrlPr>
                                        </m:sSubPr>
                                        <m:e>
                                          <m:r>
                                            <a:rPr lang="en-US" sz="1400" b="0" i="1" kern="1200" smtClean="0">
                                              <a:solidFill>
                                                <a:schemeClr val="dk1"/>
                                              </a:solidFill>
                                              <a:effectLst/>
                                              <a:latin typeface="Cambria Math" panose="02040503050406030204" pitchFamily="18" charset="0"/>
                                            </a:rPr>
                                            <m:t>𝜙</m:t>
                                          </m:r>
                                        </m:e>
                                        <m:sub>
                                          <m:r>
                                            <a:rPr lang="en-US" sz="1400" b="0" i="1" kern="1200" smtClean="0">
                                              <a:solidFill>
                                                <a:schemeClr val="dk1"/>
                                              </a:solidFill>
                                              <a:effectLst/>
                                              <a:latin typeface="Cambria Math" panose="02040503050406030204" pitchFamily="18" charset="0"/>
                                            </a:rPr>
                                            <m:t>𝐼</m:t>
                                          </m:r>
                                        </m:sub>
                                      </m:sSub>
                                      <m:r>
                                        <a:rPr lang="en-US" sz="1400" b="0" i="1" kern="1200" smtClean="0">
                                          <a:solidFill>
                                            <a:schemeClr val="dk1"/>
                                          </a:solidFill>
                                          <a:effectLst/>
                                          <a:latin typeface="Cambria Math" panose="02040503050406030204" pitchFamily="18" charset="0"/>
                                        </a:rPr>
                                        <m:t>−</m:t>
                                      </m:r>
                                      <m:sSup>
                                        <m:sSupPr>
                                          <m:ctrlPr>
                                            <a:rPr lang="en-US" sz="1400" b="0" i="1" kern="1200" smtClean="0">
                                              <a:solidFill>
                                                <a:schemeClr val="dk1"/>
                                              </a:solidFill>
                                              <a:effectLst/>
                                              <a:latin typeface="Cambria Math" panose="02040503050406030204" pitchFamily="18" charset="0"/>
                                            </a:rPr>
                                          </m:ctrlPr>
                                        </m:sSupPr>
                                        <m:e>
                                          <m:r>
                                            <a:rPr lang="en-US" sz="1400" b="0" i="1" kern="1200" smtClean="0">
                                              <a:solidFill>
                                                <a:schemeClr val="dk1"/>
                                              </a:solidFill>
                                              <a:effectLst/>
                                              <a:latin typeface="Cambria Math" panose="02040503050406030204" pitchFamily="18" charset="0"/>
                                            </a:rPr>
                                            <m:t>𝐸</m:t>
                                          </m:r>
                                        </m:e>
                                        <m:sup>
                                          <m:r>
                                            <a:rPr lang="en-US" sz="1400" b="0" i="1" kern="1200" smtClean="0">
                                              <a:solidFill>
                                                <a:schemeClr val="dk1"/>
                                              </a:solidFill>
                                              <a:effectLst/>
                                              <a:latin typeface="Cambria Math" panose="02040503050406030204" pitchFamily="18" charset="0"/>
                                            </a:rPr>
                                            <m:t>0</m:t>
                                          </m:r>
                                        </m:sup>
                                      </m:sSup>
                                    </m:e>
                                  </m:d>
                                </m:e>
                              </m:d>
                            </m:e>
                          </m:func>
                          <m:r>
                            <a:rPr lang="en-US" sz="1400" i="1" kern="1200">
                              <a:solidFill>
                                <a:schemeClr val="dk1"/>
                              </a:solidFill>
                              <a:effectLst/>
                              <a:latin typeface="Cambria Math" panose="02040503050406030204" pitchFamily="18" charset="0"/>
                            </a:rPr>
                            <m:t>−</m:t>
                          </m:r>
                          <m:func>
                            <m:funcPr>
                              <m:ctrlPr>
                                <a:rPr lang="en-US" sz="1400" i="1" kern="1200">
                                  <a:solidFill>
                                    <a:schemeClr val="dk1"/>
                                  </a:solidFill>
                                  <a:effectLst/>
                                  <a:latin typeface="Cambria Math" panose="02040503050406030204" pitchFamily="18" charset="0"/>
                                </a:rPr>
                              </m:ctrlPr>
                            </m:funcPr>
                            <m:fName>
                              <m:r>
                                <m:rPr>
                                  <m:sty m:val="p"/>
                                </m:rPr>
                                <a:rPr lang="en-US" sz="1400" kern="1200">
                                  <a:solidFill>
                                    <a:schemeClr val="dk1"/>
                                  </a:solidFill>
                                  <a:effectLst/>
                                  <a:latin typeface="Cambria Math" panose="02040503050406030204" pitchFamily="18" charset="0"/>
                                </a:rPr>
                                <m:t>exp</m:t>
                              </m:r>
                            </m:fName>
                            <m:e>
                              <m:d>
                                <m:dPr>
                                  <m:ctrlPr>
                                    <a:rPr lang="en-US" sz="1400" i="1" kern="1200">
                                      <a:solidFill>
                                        <a:schemeClr val="dk1"/>
                                      </a:solidFill>
                                      <a:effectLst/>
                                      <a:latin typeface="Cambria Math" panose="02040503050406030204" pitchFamily="18" charset="0"/>
                                    </a:rPr>
                                  </m:ctrlPr>
                                </m:dPr>
                                <m:e>
                                  <m:r>
                                    <a:rPr lang="en-US" sz="1400" i="1" kern="1200">
                                      <a:solidFill>
                                        <a:schemeClr val="dk1"/>
                                      </a:solidFill>
                                      <a:effectLst/>
                                      <a:latin typeface="Cambria Math" panose="02040503050406030204" pitchFamily="18" charset="0"/>
                                    </a:rPr>
                                    <m:t>−</m:t>
                                  </m:r>
                                  <m:f>
                                    <m:fPr>
                                      <m:ctrlPr>
                                        <a:rPr lang="en-US" sz="1400" b="0" i="1" kern="1200" smtClean="0">
                                          <a:solidFill>
                                            <a:schemeClr val="dk1"/>
                                          </a:solidFill>
                                          <a:effectLst/>
                                          <a:latin typeface="Cambria Math" panose="02040503050406030204" pitchFamily="18" charset="0"/>
                                        </a:rPr>
                                      </m:ctrlPr>
                                    </m:fPr>
                                    <m:num>
                                      <m:r>
                                        <a:rPr lang="en-US" sz="1400" b="0" i="1" kern="1200" smtClean="0">
                                          <a:solidFill>
                                            <a:schemeClr val="dk1"/>
                                          </a:solidFill>
                                          <a:effectLst/>
                                          <a:latin typeface="Cambria Math" panose="02040503050406030204" pitchFamily="18" charset="0"/>
                                        </a:rPr>
                                        <m:t>0.5</m:t>
                                      </m:r>
                                      <m:r>
                                        <a:rPr lang="en-US" sz="1400" b="0" i="1" kern="1200" smtClean="0">
                                          <a:solidFill>
                                            <a:schemeClr val="dk1"/>
                                          </a:solidFill>
                                          <a:effectLst/>
                                          <a:latin typeface="Cambria Math" panose="02040503050406030204" pitchFamily="18" charset="0"/>
                                        </a:rPr>
                                        <m:t>𝐹</m:t>
                                      </m:r>
                                    </m:num>
                                    <m:den>
                                      <m:r>
                                        <a:rPr lang="en-US" sz="1400" b="0" i="1" kern="1200" smtClean="0">
                                          <a:solidFill>
                                            <a:schemeClr val="dk1"/>
                                          </a:solidFill>
                                          <a:effectLst/>
                                          <a:latin typeface="Cambria Math" panose="02040503050406030204" pitchFamily="18" charset="0"/>
                                        </a:rPr>
                                        <m:t>𝑅𝑇</m:t>
                                      </m:r>
                                    </m:den>
                                  </m:f>
                                  <m:d>
                                    <m:dPr>
                                      <m:ctrlPr>
                                        <a:rPr lang="en-US" sz="1400" i="1">
                                          <a:solidFill>
                                            <a:schemeClr val="dk1"/>
                                          </a:solidFill>
                                          <a:latin typeface="Cambria Math" panose="02040503050406030204" pitchFamily="18" charset="0"/>
                                        </a:rPr>
                                      </m:ctrlPr>
                                    </m:dPr>
                                    <m:e>
                                      <m:sSub>
                                        <m:sSubPr>
                                          <m:ctrlPr>
                                            <a:rPr lang="en-US" sz="1400" i="1">
                                              <a:solidFill>
                                                <a:schemeClr val="dk1"/>
                                              </a:solidFill>
                                              <a:latin typeface="Cambria Math" panose="02040503050406030204" pitchFamily="18" charset="0"/>
                                            </a:rPr>
                                          </m:ctrlPr>
                                        </m:sSubPr>
                                        <m:e>
                                          <m:r>
                                            <a:rPr lang="en-US" sz="1400" i="1">
                                              <a:solidFill>
                                                <a:schemeClr val="dk1"/>
                                              </a:solidFill>
                                              <a:latin typeface="Cambria Math" panose="02040503050406030204" pitchFamily="18" charset="0"/>
                                            </a:rPr>
                                            <m:t>𝜙</m:t>
                                          </m:r>
                                        </m:e>
                                        <m:sub>
                                          <m:r>
                                            <a:rPr lang="en-US" sz="1400" i="1">
                                              <a:solidFill>
                                                <a:schemeClr val="dk1"/>
                                              </a:solidFill>
                                              <a:latin typeface="Cambria Math" panose="02040503050406030204" pitchFamily="18" charset="0"/>
                                            </a:rPr>
                                            <m:t>𝑒</m:t>
                                          </m:r>
                                        </m:sub>
                                      </m:sSub>
                                      <m:r>
                                        <a:rPr lang="en-US" sz="1400" i="1">
                                          <a:solidFill>
                                            <a:schemeClr val="dk1"/>
                                          </a:solidFill>
                                          <a:latin typeface="Cambria Math" panose="02040503050406030204" pitchFamily="18" charset="0"/>
                                        </a:rPr>
                                        <m:t>−</m:t>
                                      </m:r>
                                      <m:sSub>
                                        <m:sSubPr>
                                          <m:ctrlPr>
                                            <a:rPr lang="en-US" sz="1400" i="1">
                                              <a:solidFill>
                                                <a:schemeClr val="dk1"/>
                                              </a:solidFill>
                                              <a:latin typeface="Cambria Math" panose="02040503050406030204" pitchFamily="18" charset="0"/>
                                            </a:rPr>
                                          </m:ctrlPr>
                                        </m:sSubPr>
                                        <m:e>
                                          <m:r>
                                            <a:rPr lang="en-US" sz="1400" i="1">
                                              <a:solidFill>
                                                <a:schemeClr val="dk1"/>
                                              </a:solidFill>
                                              <a:latin typeface="Cambria Math" panose="02040503050406030204" pitchFamily="18" charset="0"/>
                                            </a:rPr>
                                            <m:t>𝜙</m:t>
                                          </m:r>
                                        </m:e>
                                        <m:sub>
                                          <m:r>
                                            <a:rPr lang="en-US" sz="1400" i="1">
                                              <a:solidFill>
                                                <a:schemeClr val="dk1"/>
                                              </a:solidFill>
                                              <a:latin typeface="Cambria Math" panose="02040503050406030204" pitchFamily="18" charset="0"/>
                                            </a:rPr>
                                            <m:t>𝐼</m:t>
                                          </m:r>
                                        </m:sub>
                                      </m:sSub>
                                      <m:r>
                                        <a:rPr lang="en-US" sz="1400" i="1">
                                          <a:solidFill>
                                            <a:schemeClr val="dk1"/>
                                          </a:solidFill>
                                          <a:latin typeface="Cambria Math" panose="02040503050406030204" pitchFamily="18" charset="0"/>
                                        </a:rPr>
                                        <m:t>−</m:t>
                                      </m:r>
                                      <m:sSup>
                                        <m:sSupPr>
                                          <m:ctrlPr>
                                            <a:rPr lang="en-US" sz="1400" i="1">
                                              <a:solidFill>
                                                <a:schemeClr val="dk1"/>
                                              </a:solidFill>
                                              <a:latin typeface="Cambria Math" panose="02040503050406030204" pitchFamily="18" charset="0"/>
                                            </a:rPr>
                                          </m:ctrlPr>
                                        </m:sSupPr>
                                        <m:e>
                                          <m:r>
                                            <a:rPr lang="en-US" sz="1400" i="1">
                                              <a:solidFill>
                                                <a:schemeClr val="dk1"/>
                                              </a:solidFill>
                                              <a:latin typeface="Cambria Math" panose="02040503050406030204" pitchFamily="18" charset="0"/>
                                            </a:rPr>
                                            <m:t>𝐸</m:t>
                                          </m:r>
                                        </m:e>
                                        <m:sup>
                                          <m:r>
                                            <a:rPr lang="en-US" sz="1400" i="1">
                                              <a:solidFill>
                                                <a:schemeClr val="dk1"/>
                                              </a:solidFill>
                                              <a:latin typeface="Cambria Math" panose="02040503050406030204" pitchFamily="18" charset="0"/>
                                            </a:rPr>
                                            <m:t>0</m:t>
                                          </m:r>
                                        </m:sup>
                                      </m:sSup>
                                    </m:e>
                                  </m:d>
                                </m:e>
                              </m:d>
                            </m:e>
                          </m:func>
                        </m:e>
                      </m:d>
                    </m:oMath>
                  </m:oMathPara>
                </a14:m>
                <a:endParaRPr lang="en-US" sz="1400" kern="1200" dirty="0">
                  <a:solidFill>
                    <a:schemeClr val="dk1"/>
                  </a:solidFill>
                  <a:effectLst/>
                </a:endParaRPr>
              </a:p>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𝑖</m:t>
                          </m:r>
                        </m:e>
                        <m:sub>
                          <m:r>
                            <a:rPr lang="en-US" sz="1400" b="0" i="1" smtClean="0">
                              <a:latin typeface="Cambria Math" panose="02040503050406030204" pitchFamily="18" charset="0"/>
                            </a:rPr>
                            <m:t>𝑁𝑖</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𝑖</m:t>
                          </m:r>
                        </m:e>
                        <m:sub>
                          <m:r>
                            <a:rPr lang="en-US" sz="1400" b="0" i="1" smtClean="0">
                              <a:latin typeface="Cambria Math" panose="02040503050406030204" pitchFamily="18" charset="0"/>
                            </a:rPr>
                            <m:t>𝑌𝑆𝑍</m:t>
                          </m:r>
                        </m:sub>
                      </m:sSub>
                    </m:oMath>
                  </m:oMathPara>
                </a14:m>
                <a:endParaRPr lang="en-US" sz="1400" dirty="0"/>
              </a:p>
              <a:p>
                <a:pPr marL="285750" indent="-285750">
                  <a:buFont typeface="Arial" panose="020B0604020202020204" pitchFamily="34" charset="0"/>
                  <a:buChar char="•"/>
                </a:pPr>
                <a:r>
                  <a:rPr lang="en-US" dirty="0"/>
                  <a:t>Units are A m</a:t>
                </a:r>
                <a:r>
                  <a:rPr lang="en-US" baseline="30000" dirty="0"/>
                  <a:t>-1</a:t>
                </a:r>
              </a:p>
              <a:p>
                <a:pPr marL="285750" indent="-285750">
                  <a:buFont typeface="Arial" panose="020B0604020202020204" pitchFamily="34" charset="0"/>
                  <a:buChar char="•"/>
                </a:pPr>
                <a14:m>
                  <m:oMath xmlns:m="http://schemas.openxmlformats.org/officeDocument/2006/math">
                    <m:sSub>
                      <m:sSubPr>
                        <m:ctrlPr>
                          <a:rPr lang="en-US" sz="1800" i="1" kern="1200" smtClean="0">
                            <a:solidFill>
                              <a:schemeClr val="dk1"/>
                            </a:solidFill>
                            <a:effectLst/>
                            <a:latin typeface="Cambria Math" panose="02040503050406030204" pitchFamily="18" charset="0"/>
                          </a:rPr>
                        </m:ctrlPr>
                      </m:sSubPr>
                      <m:e>
                        <m:r>
                          <a:rPr lang="en-US" sz="1800" i="1" kern="1200">
                            <a:solidFill>
                              <a:schemeClr val="dk1"/>
                            </a:solidFill>
                            <a:effectLst/>
                            <a:latin typeface="Cambria Math" panose="02040503050406030204" pitchFamily="18" charset="0"/>
                          </a:rPr>
                          <m:t>𝑖</m:t>
                        </m:r>
                      </m:e>
                      <m:sub>
                        <m:r>
                          <a:rPr lang="en-US" sz="1800" i="1" kern="1200">
                            <a:solidFill>
                              <a:schemeClr val="dk1"/>
                            </a:solidFill>
                            <a:effectLst/>
                            <a:latin typeface="Cambria Math" panose="02040503050406030204" pitchFamily="18" charset="0"/>
                          </a:rPr>
                          <m:t>0,3</m:t>
                        </m:r>
                        <m:r>
                          <a:rPr lang="en-US" sz="1800" i="1" kern="1200">
                            <a:solidFill>
                              <a:schemeClr val="dk1"/>
                            </a:solidFill>
                            <a:effectLst/>
                            <a:latin typeface="Cambria Math" panose="02040503050406030204" pitchFamily="18" charset="0"/>
                          </a:rPr>
                          <m:t>𝑃𝐵</m:t>
                        </m:r>
                      </m:sub>
                    </m:sSub>
                  </m:oMath>
                </a14:m>
                <a:r>
                  <a:rPr lang="en-US" dirty="0"/>
                  <a:t>, F, R, T, and E</a:t>
                </a:r>
                <a:r>
                  <a:rPr lang="en-US" baseline="30000" dirty="0"/>
                  <a:t>0</a:t>
                </a:r>
                <a:r>
                  <a:rPr lang="en-US" dirty="0"/>
                  <a:t> are constants</a:t>
                </a:r>
              </a:p>
              <a:p>
                <a:pPr marL="285750" indent="-285750">
                  <a:buFont typeface="Arial" panose="020B0604020202020204" pitchFamily="34" charset="0"/>
                  <a:buChar char="•"/>
                </a:pPr>
                <a:r>
                  <a:rPr lang="en-US" dirty="0"/>
                  <a:t>If it’s easier to do a regular 2D boundary condition, we can define some small line segment of the boundary for this equation to be active on</a:t>
                </a:r>
              </a:p>
            </p:txBody>
          </p:sp>
        </mc:Choice>
        <mc:Fallback xmlns="">
          <p:sp>
            <p:nvSpPr>
              <p:cNvPr id="20" name="TextBox 19">
                <a:extLst>
                  <a:ext uri="{FF2B5EF4-FFF2-40B4-BE49-F238E27FC236}">
                    <a16:creationId xmlns:a16="http://schemas.microsoft.com/office/drawing/2014/main" id="{41AD6E81-3FC4-027A-3B1D-FEE969A78095}"/>
                  </a:ext>
                </a:extLst>
              </p:cNvPr>
              <p:cNvSpPr txBox="1">
                <a:spLocks noRot="1" noChangeAspect="1" noMove="1" noResize="1" noEditPoints="1" noAdjustHandles="1" noChangeArrowheads="1" noChangeShapeType="1" noTextEdit="1"/>
              </p:cNvSpPr>
              <p:nvPr/>
            </p:nvSpPr>
            <p:spPr>
              <a:xfrm>
                <a:off x="5771380" y="2216686"/>
                <a:ext cx="5960624" cy="2600327"/>
              </a:xfrm>
              <a:prstGeom prst="rect">
                <a:avLst/>
              </a:prstGeom>
              <a:blipFill>
                <a:blip r:embed="rId3"/>
                <a:stretch>
                  <a:fillRect l="-815" t="-1166" r="-408" b="-233"/>
                </a:stretch>
              </a:blipFill>
              <a:ln w="19050">
                <a:solidFill>
                  <a:srgbClr val="FF3399"/>
                </a:solidFill>
                <a:prstDash val="sysDash"/>
              </a:ln>
            </p:spPr>
            <p:txBody>
              <a:bodyPr/>
              <a:lstStyle/>
              <a:p>
                <a:r>
                  <a:rPr lang="en-US">
                    <a:noFill/>
                  </a:rPr>
                  <a:t> </a:t>
                </a:r>
              </a:p>
            </p:txBody>
          </p:sp>
        </mc:Fallback>
      </mc:AlternateContent>
      <p:pic>
        <p:nvPicPr>
          <p:cNvPr id="30" name="Picture 29">
            <a:extLst>
              <a:ext uri="{FF2B5EF4-FFF2-40B4-BE49-F238E27FC236}">
                <a16:creationId xmlns:a16="http://schemas.microsoft.com/office/drawing/2014/main" id="{93611FBC-582A-1BC5-36AA-F35C9003AD41}"/>
              </a:ext>
            </a:extLst>
          </p:cNvPr>
          <p:cNvPicPr>
            <a:picLocks noChangeAspect="1"/>
          </p:cNvPicPr>
          <p:nvPr/>
        </p:nvPicPr>
        <p:blipFill>
          <a:blip r:embed="rId4"/>
          <a:srcRect l="40056" r="40019" b="74346"/>
          <a:stretch/>
        </p:blipFill>
        <p:spPr>
          <a:xfrm>
            <a:off x="8161507" y="5068111"/>
            <a:ext cx="1274323" cy="1099225"/>
          </a:xfrm>
          <a:prstGeom prst="rect">
            <a:avLst/>
          </a:prstGeom>
        </p:spPr>
      </p:pic>
      <p:cxnSp>
        <p:nvCxnSpPr>
          <p:cNvPr id="32" name="Straight Connector 31">
            <a:extLst>
              <a:ext uri="{FF2B5EF4-FFF2-40B4-BE49-F238E27FC236}">
                <a16:creationId xmlns:a16="http://schemas.microsoft.com/office/drawing/2014/main" id="{CB439576-FB30-5436-D535-C251C1EFB4B2}"/>
              </a:ext>
            </a:extLst>
          </p:cNvPr>
          <p:cNvCxnSpPr>
            <a:cxnSpLocks/>
          </p:cNvCxnSpPr>
          <p:nvPr/>
        </p:nvCxnSpPr>
        <p:spPr>
          <a:xfrm>
            <a:off x="8453336" y="4601183"/>
            <a:ext cx="243192" cy="817123"/>
          </a:xfrm>
          <a:prstGeom prst="line">
            <a:avLst/>
          </a:prstGeom>
          <a:ln w="19050">
            <a:solidFill>
              <a:schemeClr val="tx1"/>
            </a:solidFill>
            <a:prstDash val="solid"/>
            <a:headEnd type="none" w="med" len="med"/>
            <a:tailEnd type="arrow" w="med" len="med"/>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5">
            <p14:nvContentPartPr>
              <p14:cNvPr id="39" name="Ink 38">
                <a:extLst>
                  <a:ext uri="{FF2B5EF4-FFF2-40B4-BE49-F238E27FC236}">
                    <a16:creationId xmlns:a16="http://schemas.microsoft.com/office/drawing/2014/main" id="{EB26BE62-14D2-098E-AE4E-4F8759386F74}"/>
                  </a:ext>
                </a:extLst>
              </p14:cNvPr>
              <p14:cNvContentPartPr/>
              <p14:nvPr/>
            </p14:nvContentPartPr>
            <p14:xfrm>
              <a:off x="8433636" y="5398805"/>
              <a:ext cx="686880" cy="196560"/>
            </p14:xfrm>
          </p:contentPart>
        </mc:Choice>
        <mc:Fallback xmlns="">
          <p:pic>
            <p:nvPicPr>
              <p:cNvPr id="39" name="Ink 38">
                <a:extLst>
                  <a:ext uri="{FF2B5EF4-FFF2-40B4-BE49-F238E27FC236}">
                    <a16:creationId xmlns:a16="http://schemas.microsoft.com/office/drawing/2014/main" id="{EB26BE62-14D2-098E-AE4E-4F8759386F74}"/>
                  </a:ext>
                </a:extLst>
              </p:cNvPr>
              <p:cNvPicPr/>
              <p:nvPr/>
            </p:nvPicPr>
            <p:blipFill>
              <a:blip r:embed="rId6"/>
              <a:stretch>
                <a:fillRect/>
              </a:stretch>
            </p:blipFill>
            <p:spPr>
              <a:xfrm>
                <a:off x="8397996" y="5362805"/>
                <a:ext cx="758520" cy="268200"/>
              </a:xfrm>
              <a:prstGeom prst="rect">
                <a:avLst/>
              </a:prstGeom>
            </p:spPr>
          </p:pic>
        </mc:Fallback>
      </mc:AlternateContent>
    </p:spTree>
    <p:extLst>
      <p:ext uri="{BB962C8B-B14F-4D97-AF65-F5344CB8AC3E}">
        <p14:creationId xmlns:p14="http://schemas.microsoft.com/office/powerpoint/2010/main" val="4124483504"/>
      </p:ext>
    </p:extLst>
  </p:cSld>
  <p:clrMapOvr>
    <a:masterClrMapping/>
  </p:clrMapOvr>
</p:sld>
</file>

<file path=ppt/theme/theme1.xml><?xml version="1.0" encoding="utf-8"?>
<a:theme xmlns:a="http://schemas.openxmlformats.org/drawingml/2006/main" name="Office Theme">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16x9-presentation-template-1-2020.potx" id="{5707EF57-378B-4942-B07B-69ED3C043FD6}" vid="{ED3C0F1B-B02C-46CE-BB7A-3B0B3316EE1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dcfc564-0251-4056-8280-ebe0552f0e99" xsi:nil="true"/>
    <lcf76f155ced4ddcb4097134ff3c332f xmlns="f36db87d-28b1-437f-80db-dff7a914738a">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0B59FDD0EE95B4E819A07D1C002C56C" ma:contentTypeVersion="12" ma:contentTypeDescription="Create a new document." ma:contentTypeScope="" ma:versionID="fe16a9206d93e52e191c1117fff569bb">
  <xsd:schema xmlns:xsd="http://www.w3.org/2001/XMLSchema" xmlns:xs="http://www.w3.org/2001/XMLSchema" xmlns:p="http://schemas.microsoft.com/office/2006/metadata/properties" xmlns:ns2="f36db87d-28b1-437f-80db-dff7a914738a" xmlns:ns3="2dcfc564-0251-4056-8280-ebe0552f0e99" targetNamespace="http://schemas.microsoft.com/office/2006/metadata/properties" ma:root="true" ma:fieldsID="455d5d6108ee0436d0188c16f40b6f97" ns2:_="" ns3:_="">
    <xsd:import namespace="f36db87d-28b1-437f-80db-dff7a914738a"/>
    <xsd:import namespace="2dcfc564-0251-4056-8280-ebe0552f0e99"/>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element ref="ns2:lcf76f155ced4ddcb4097134ff3c332f" minOccurs="0"/>
                <xsd:element ref="ns3:TaxCatchAll" minOccurs="0"/>
                <xsd:element ref="ns2:MediaServiceDateTaken" minOccurs="0"/>
                <xsd:element ref="ns2:MediaServiceLocation"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36db87d-28b1-437f-80db-dff7a914738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7834da80-57da-4863-8816-2e6886d1e860"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Location" ma:index="16" nillable="true" ma:displayName="Location" ma:indexed="true"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dcfc564-0251-4056-8280-ebe0552f0e99"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7bb5cb55-7371-47c5-a13e-bc433ec71a61}" ma:internalName="TaxCatchAll" ma:showField="CatchAllData" ma:web="2dcfc564-0251-4056-8280-ebe0552f0e9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680D350-283E-4F97-BACD-13608F4CB759}">
  <ds:schemaRefs>
    <ds:schemaRef ds:uri="http://purl.org/dc/elements/1.1/"/>
    <ds:schemaRef ds:uri="http://www.w3.org/XML/1998/namespace"/>
    <ds:schemaRef ds:uri="f36db87d-28b1-437f-80db-dff7a914738a"/>
    <ds:schemaRef ds:uri="http://schemas.microsoft.com/office/2006/documentManagement/types"/>
    <ds:schemaRef ds:uri="http://purl.org/dc/terms/"/>
    <ds:schemaRef ds:uri="http://schemas.microsoft.com/office/2006/metadata/properties"/>
    <ds:schemaRef ds:uri="http://purl.org/dc/dcmitype/"/>
    <ds:schemaRef ds:uri="http://schemas.microsoft.com/office/infopath/2007/PartnerControls"/>
    <ds:schemaRef ds:uri="http://schemas.openxmlformats.org/package/2006/metadata/core-properties"/>
    <ds:schemaRef ds:uri="2dcfc564-0251-4056-8280-ebe0552f0e99"/>
  </ds:schemaRefs>
</ds:datastoreItem>
</file>

<file path=customXml/itemProps2.xml><?xml version="1.0" encoding="utf-8"?>
<ds:datastoreItem xmlns:ds="http://schemas.openxmlformats.org/officeDocument/2006/customXml" ds:itemID="{686D9AE7-2A65-47E6-B7DE-E8F52847D9EA}">
  <ds:schemaRefs>
    <ds:schemaRef ds:uri="http://schemas.microsoft.com/sharepoint/v3/contenttype/forms"/>
  </ds:schemaRefs>
</ds:datastoreItem>
</file>

<file path=customXml/itemProps3.xml><?xml version="1.0" encoding="utf-8"?>
<ds:datastoreItem xmlns:ds="http://schemas.openxmlformats.org/officeDocument/2006/customXml" ds:itemID="{28756BDB-3B3F-4F43-B758-867F278131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36db87d-28b1-437f-80db-dff7a914738a"/>
    <ds:schemaRef ds:uri="2dcfc564-0251-4056-8280-ebe0552f0e9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95965d95-ecc0-4720-b759-1f33c42ed7da}" enabled="1" method="Standard" siteId="{a0f29d7e-28cd-4f54-8442-7885aee7c080}" removed="0"/>
</clbl:labelList>
</file>

<file path=docProps/app.xml><?xml version="1.0" encoding="utf-8"?>
<Properties xmlns="http://schemas.openxmlformats.org/officeDocument/2006/extended-properties" xmlns:vt="http://schemas.openxmlformats.org/officeDocument/2006/docPropsVTypes">
  <Template>nrel-16x9-presentation-template-1-2020</Template>
  <TotalTime>3222</TotalTime>
  <Words>169</Words>
  <Application>Microsoft Macintosh PowerPoint</Application>
  <PresentationFormat>Widescreen</PresentationFormat>
  <Paragraphs>31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Cambria Math</vt:lpstr>
      <vt:lpstr>Office Theme</vt:lpstr>
      <vt:lpstr>PowerPoint Presentation</vt:lpstr>
      <vt:lpstr>Geometry</vt:lpstr>
      <vt:lpstr>Governing Equations</vt:lpstr>
      <vt:lpstr>Boundary Conditions</vt:lpstr>
      <vt:lpstr>Reactions: Triple Phase Boundary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Wrubel, Jacob</dc:creator>
  <cp:lastModifiedBy>He, Xin</cp:lastModifiedBy>
  <cp:revision>38</cp:revision>
  <dcterms:created xsi:type="dcterms:W3CDTF">2022-07-25T14:29:35Z</dcterms:created>
  <dcterms:modified xsi:type="dcterms:W3CDTF">2025-03-12T21:14:03Z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0x010100B0B59FDD0EE95B4E819A07D1C002C56C</vt:lpwstr>
  </property>
</Properties>
</file>