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7" r:id="rId14"/>
    <p:sldId id="270" r:id="rId15"/>
    <p:sldId id="271" r:id="rId16"/>
    <p:sldId id="278" r:id="rId17"/>
    <p:sldId id="269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C45520A-862A-43D2-8CA9-FAEAC6A84BF6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47B4C42-CA4F-46E9-85FA-05D42297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8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20A-862A-43D2-8CA9-FAEAC6A84BF6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4C42-CA4F-46E9-85FA-05D42297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49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20A-862A-43D2-8CA9-FAEAC6A84BF6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4C42-CA4F-46E9-85FA-05D42297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64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20A-862A-43D2-8CA9-FAEAC6A84BF6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4C42-CA4F-46E9-85FA-05D42297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21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20A-862A-43D2-8CA9-FAEAC6A84BF6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4C42-CA4F-46E9-85FA-05D42297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393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20A-862A-43D2-8CA9-FAEAC6A84BF6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4C42-CA4F-46E9-85FA-05D42297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717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20A-862A-43D2-8CA9-FAEAC6A84BF6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4C42-CA4F-46E9-85FA-05D42297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806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C45520A-862A-43D2-8CA9-FAEAC6A84BF6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4C42-CA4F-46E9-85FA-05D42297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650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C45520A-862A-43D2-8CA9-FAEAC6A84BF6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4C42-CA4F-46E9-85FA-05D42297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60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20A-862A-43D2-8CA9-FAEAC6A84BF6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4C42-CA4F-46E9-85FA-05D42297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1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20A-862A-43D2-8CA9-FAEAC6A84BF6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4C42-CA4F-46E9-85FA-05D42297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98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20A-862A-43D2-8CA9-FAEAC6A84BF6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4C42-CA4F-46E9-85FA-05D42297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05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20A-862A-43D2-8CA9-FAEAC6A84BF6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4C42-CA4F-46E9-85FA-05D42297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84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20A-862A-43D2-8CA9-FAEAC6A84BF6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4C42-CA4F-46E9-85FA-05D42297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74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20A-862A-43D2-8CA9-FAEAC6A84BF6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4C42-CA4F-46E9-85FA-05D42297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08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20A-862A-43D2-8CA9-FAEAC6A84BF6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4C42-CA4F-46E9-85FA-05D42297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17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520A-862A-43D2-8CA9-FAEAC6A84BF6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4C42-CA4F-46E9-85FA-05D42297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68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C45520A-862A-43D2-8CA9-FAEAC6A84BF6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47B4C42-CA4F-46E9-85FA-05D42297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4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MODULE-1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27078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Relational Integrity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Integrity constraints is </a:t>
            </a:r>
            <a:r>
              <a:rPr lang="en-US" b="1" dirty="0" smtClean="0"/>
              <a:t>referred to conditions </a:t>
            </a:r>
            <a:r>
              <a:rPr lang="en-US" dirty="0" smtClean="0"/>
              <a:t>which must be </a:t>
            </a:r>
            <a:r>
              <a:rPr lang="en-US" b="1" dirty="0" smtClean="0"/>
              <a:t>present for a valid relation. </a:t>
            </a:r>
          </a:p>
          <a:p>
            <a:r>
              <a:rPr lang="en-US" dirty="0" smtClean="0"/>
              <a:t>These </a:t>
            </a:r>
            <a:r>
              <a:rPr lang="en-US" b="1" dirty="0" smtClean="0"/>
              <a:t>integrity constraints </a:t>
            </a:r>
            <a:r>
              <a:rPr lang="en-US" dirty="0" smtClean="0"/>
              <a:t>are derived from the </a:t>
            </a:r>
            <a:r>
              <a:rPr lang="en-US" b="1" dirty="0" smtClean="0"/>
              <a:t>rules in the mini-world that the database represents.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Domain constraints</a:t>
            </a:r>
          </a:p>
          <a:p>
            <a:pPr marL="514350" indent="-514350">
              <a:buAutoNum type="arabicPeriod"/>
            </a:pPr>
            <a:r>
              <a:rPr lang="en-IN" b="1" dirty="0" smtClean="0"/>
              <a:t>Entity integrity constraints</a:t>
            </a:r>
            <a:r>
              <a:rPr lang="en-US" b="1" dirty="0" smtClean="0"/>
              <a:t> 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Referential integrity constraints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b="1" dirty="0" smtClean="0"/>
              <a:t>Key constraints </a:t>
            </a:r>
          </a:p>
          <a:p>
            <a:pPr marL="514350" indent="-514350">
              <a:buAutoNum type="arabicPeriod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5767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1. Domain Constraints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Domain</a:t>
            </a:r>
            <a:r>
              <a:rPr lang="en-US" dirty="0" smtClean="0"/>
              <a:t> A domain D is a set of </a:t>
            </a:r>
            <a:r>
              <a:rPr lang="en-US" b="1" dirty="0" smtClean="0"/>
              <a:t>atomic values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Domain constraints can be </a:t>
            </a:r>
            <a:r>
              <a:rPr lang="en-US" b="1" dirty="0" smtClean="0"/>
              <a:t>violated if an attribute value is not appearing in the corresponding domain </a:t>
            </a:r>
            <a:r>
              <a:rPr lang="en-US" dirty="0" smtClean="0"/>
              <a:t>or </a:t>
            </a:r>
            <a:r>
              <a:rPr lang="en-US" b="1" dirty="0" smtClean="0"/>
              <a:t>it is not of the appropriate data type.</a:t>
            </a:r>
          </a:p>
          <a:p>
            <a:pPr algn="just"/>
            <a:r>
              <a:rPr lang="en-US" dirty="0"/>
              <a:t>Domain constraints specify that within each tuple, and the value of each attribute must be unique.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316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48" y="688200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is specified as data types which include standard data types integers, real numbers, characters, Booleans, variable length strings, etc.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age cannot be </a:t>
            </a:r>
            <a:r>
              <a:rPr lang="en-US" b="1" dirty="0"/>
              <a:t>less than zero </a:t>
            </a:r>
            <a:r>
              <a:rPr lang="en-US" dirty="0"/>
              <a:t>and telephone numbers cannot contain a digit outside 0-9.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425" y="3587323"/>
            <a:ext cx="6580846" cy="260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3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2. Entity </a:t>
            </a:r>
            <a:r>
              <a:rPr lang="en-IN" b="1" dirty="0"/>
              <a:t>integrity constraints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10" y="1513391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entity integrity constraint states that </a:t>
            </a:r>
            <a:r>
              <a:rPr lang="en-US" b="1" dirty="0"/>
              <a:t>primary key value </a:t>
            </a:r>
            <a:r>
              <a:rPr lang="en-US" dirty="0"/>
              <a:t>can't be </a:t>
            </a:r>
            <a:r>
              <a:rPr lang="en-US" b="1" dirty="0"/>
              <a:t>null.</a:t>
            </a:r>
          </a:p>
          <a:p>
            <a:r>
              <a:rPr lang="en-US" dirty="0"/>
              <a:t>This is because the primary key value is used to identify individual rows in relation and if the primary key has a null value, then we can't identify those rows.</a:t>
            </a:r>
          </a:p>
          <a:p>
            <a:r>
              <a:rPr lang="en-US" dirty="0"/>
              <a:t>A table can </a:t>
            </a:r>
            <a:r>
              <a:rPr lang="en-US" b="1" dirty="0"/>
              <a:t>contain a null value </a:t>
            </a:r>
            <a:r>
              <a:rPr lang="en-US" dirty="0"/>
              <a:t>other than the primary key field.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12" y="3923604"/>
            <a:ext cx="6235273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3. Referential </a:t>
            </a:r>
            <a:r>
              <a:rPr lang="en-IN" b="1" dirty="0"/>
              <a:t>Integrity Constraints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Referential Integrity constraints </a:t>
            </a:r>
            <a:r>
              <a:rPr lang="en-US" dirty="0"/>
              <a:t>in DBMS are based on the concept of </a:t>
            </a:r>
            <a:r>
              <a:rPr lang="en-US" b="1" dirty="0"/>
              <a:t>Foreign Keys</a:t>
            </a:r>
            <a:r>
              <a:rPr lang="en-US" b="1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b="1" dirty="0"/>
              <a:t>foreign key </a:t>
            </a:r>
            <a:r>
              <a:rPr lang="en-US" dirty="0"/>
              <a:t>is an important attribute of a relation which should be </a:t>
            </a:r>
            <a:r>
              <a:rPr lang="en-US" b="1" dirty="0"/>
              <a:t>referred to in other relationships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Referential integrity constraint state happens where relation refers to a </a:t>
            </a:r>
            <a:r>
              <a:rPr lang="en-US" b="1" dirty="0"/>
              <a:t>key attribute of a different or same relation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However, that </a:t>
            </a:r>
            <a:r>
              <a:rPr lang="en-US" b="1" dirty="0"/>
              <a:t>key element must exist in the table.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57433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90" y="746203"/>
            <a:ext cx="10549286" cy="50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92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39" y="1440133"/>
            <a:ext cx="8106937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84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4. Key </a:t>
            </a:r>
            <a:r>
              <a:rPr lang="en-IN" b="1" dirty="0"/>
              <a:t>Constraints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7873"/>
            <a:ext cx="10515600" cy="3088076"/>
          </a:xfrm>
        </p:spPr>
        <p:txBody>
          <a:bodyPr/>
          <a:lstStyle/>
          <a:p>
            <a:r>
              <a:rPr lang="en-US" dirty="0"/>
              <a:t>Keys are the entity set that is used to identify an entity within its entity set uniquely.</a:t>
            </a:r>
          </a:p>
          <a:p>
            <a:r>
              <a:rPr lang="en-US" dirty="0"/>
              <a:t>An entity set can have multiple keys, but out of which one key will be the primary key.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primary key can contain a unique and null value in the relational table.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3791259"/>
            <a:ext cx="5357813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55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CONSTRAINT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Semantic integrity constraints: </a:t>
            </a:r>
          </a:p>
          <a:p>
            <a:r>
              <a:rPr lang="en-US" dirty="0"/>
              <a:t>T</a:t>
            </a:r>
            <a:r>
              <a:rPr lang="en-US" dirty="0" smtClean="0"/>
              <a:t>he salary of an employee should never be more than his supervisor.</a:t>
            </a:r>
          </a:p>
          <a:p>
            <a:r>
              <a:rPr lang="en-US" dirty="0" smtClean="0"/>
              <a:t>Such types of constraints are implemented by the language using triggers and assertions.</a:t>
            </a:r>
          </a:p>
          <a:p>
            <a:pPr marL="0" indent="0" algn="ctr">
              <a:buNone/>
            </a:pPr>
            <a:r>
              <a:rPr lang="en-US" b="1" dirty="0" smtClean="0"/>
              <a:t>State constraints: </a:t>
            </a:r>
          </a:p>
          <a:p>
            <a:r>
              <a:rPr lang="en-US" dirty="0" smtClean="0"/>
              <a:t>at any time, the state of a database should always be valid. </a:t>
            </a:r>
          </a:p>
          <a:p>
            <a:pPr marL="0" indent="0" algn="ctr">
              <a:buNone/>
            </a:pPr>
            <a:r>
              <a:rPr lang="en-US" b="1" dirty="0" smtClean="0"/>
              <a:t>Transition constraints:</a:t>
            </a:r>
          </a:p>
          <a:p>
            <a:r>
              <a:rPr lang="en-US" dirty="0" smtClean="0"/>
              <a:t>the salary of an employee can only increase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718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Update operations, Transactions, and Dealing with Constraint Violations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operations of the relational model are as follows: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Retrievals: The user formulates a query that specifies the data of interest; and a new relation is formed by applying relational operators to retrieve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Updates: There are three basic operations that can change the states of relations in the database: Insert, Delete and Update (or Modify).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09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relational model represents the database as a </a:t>
            </a:r>
            <a:r>
              <a:rPr lang="en-US" b="1" dirty="0" smtClean="0"/>
              <a:t>collection of relations. 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relation</a:t>
            </a:r>
            <a:r>
              <a:rPr lang="en-US" dirty="0" smtClean="0"/>
              <a:t> is nothing but a </a:t>
            </a:r>
            <a:r>
              <a:rPr lang="en-US" b="1" dirty="0" smtClean="0"/>
              <a:t>table of values.</a:t>
            </a:r>
          </a:p>
          <a:p>
            <a:r>
              <a:rPr lang="en-US" dirty="0" smtClean="0"/>
              <a:t> Every row in the table represents a collection of </a:t>
            </a:r>
            <a:r>
              <a:rPr lang="en-US" b="1" dirty="0" smtClean="0"/>
              <a:t>related data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</a:t>
            </a:r>
            <a:r>
              <a:rPr lang="en-US" b="1" dirty="0" smtClean="0"/>
              <a:t>rows</a:t>
            </a:r>
            <a:r>
              <a:rPr lang="en-US" dirty="0" smtClean="0"/>
              <a:t> in the table denote a </a:t>
            </a:r>
            <a:r>
              <a:rPr lang="en-US" b="1" dirty="0" smtClean="0"/>
              <a:t>real-world entity </a:t>
            </a:r>
            <a:r>
              <a:rPr lang="en-US" dirty="0" smtClean="0"/>
              <a:t>or relationship. </a:t>
            </a:r>
          </a:p>
          <a:p>
            <a:r>
              <a:rPr lang="en-US" dirty="0" smtClean="0"/>
              <a:t>The table name and column names are helpful to interpret the meaning of values in each row. </a:t>
            </a:r>
          </a:p>
          <a:p>
            <a:r>
              <a:rPr lang="en-US" dirty="0" smtClean="0"/>
              <a:t>The data are represented as a set of relations.</a:t>
            </a:r>
          </a:p>
          <a:p>
            <a:r>
              <a:rPr lang="en-US" dirty="0" smtClean="0"/>
              <a:t> In the relational model</a:t>
            </a:r>
            <a:r>
              <a:rPr lang="en-US" b="1" dirty="0" smtClean="0"/>
              <a:t>, data are stored as tables. </a:t>
            </a:r>
          </a:p>
          <a:p>
            <a:r>
              <a:rPr lang="en-US" dirty="0" smtClean="0"/>
              <a:t>However, the </a:t>
            </a:r>
            <a:r>
              <a:rPr lang="en-US" b="1" dirty="0" smtClean="0"/>
              <a:t>physical storage of the data is independent </a:t>
            </a:r>
            <a:r>
              <a:rPr lang="en-US" dirty="0" smtClean="0"/>
              <a:t>of the way the </a:t>
            </a:r>
            <a:r>
              <a:rPr lang="en-US" b="1" dirty="0" smtClean="0"/>
              <a:t>data are logically organized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44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1. The Insert Operation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insert operation provides a list of attribute values for a new tuple t that is to be inserted into a relation R.</a:t>
            </a:r>
          </a:p>
          <a:p>
            <a:r>
              <a:rPr lang="en-US" dirty="0" smtClean="0"/>
              <a:t> Insert can violate any of the four types of constraints.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15" y="3634135"/>
            <a:ext cx="9042477" cy="20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3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669"/>
            <a:ext cx="10515600" cy="47727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514350" indent="-514350">
              <a:buAutoNum type="arabicPeriod"/>
            </a:pPr>
            <a:endParaRPr lang="en-US" b="1" dirty="0" smtClean="0"/>
          </a:p>
          <a:p>
            <a:pPr marL="514350" indent="-514350">
              <a:buAutoNum type="arabicPeriod"/>
            </a:pPr>
            <a:endParaRPr lang="en-US" b="1" dirty="0"/>
          </a:p>
          <a:p>
            <a:pPr marL="514350" indent="-514350">
              <a:buAutoNum type="arabicPeriod"/>
            </a:pPr>
            <a:endParaRPr lang="en-US" b="1" dirty="0" smtClean="0"/>
          </a:p>
          <a:p>
            <a:pPr marL="514350" indent="-514350">
              <a:buAutoNum type="arabicPeriod"/>
            </a:pPr>
            <a:r>
              <a:rPr lang="en-US" b="1" dirty="0" smtClean="0"/>
              <a:t>Domain constraint: </a:t>
            </a:r>
            <a:r>
              <a:rPr lang="en-US" dirty="0" smtClean="0"/>
              <a:t>If the attribute </a:t>
            </a:r>
            <a:r>
              <a:rPr lang="en-US" b="1" dirty="0" smtClean="0"/>
              <a:t>does not exist </a:t>
            </a:r>
            <a:r>
              <a:rPr lang="en-US" dirty="0" smtClean="0"/>
              <a:t>in the table or the value of the attribute is of a different data type.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 Key constraint </a:t>
            </a:r>
            <a:r>
              <a:rPr lang="en-US" dirty="0" smtClean="0"/>
              <a:t>can be violated if a </a:t>
            </a:r>
            <a:r>
              <a:rPr lang="en-US" b="1" dirty="0" smtClean="0"/>
              <a:t>key value </a:t>
            </a:r>
            <a:r>
              <a:rPr lang="en-US" dirty="0" smtClean="0"/>
              <a:t>in the new tuple t </a:t>
            </a:r>
            <a:r>
              <a:rPr lang="en-US" b="1" dirty="0" smtClean="0"/>
              <a:t>already exists</a:t>
            </a:r>
          </a:p>
          <a:p>
            <a:pPr marL="514350" indent="-514350">
              <a:buAutoNum type="arabicPeriod" startAt="3"/>
            </a:pPr>
            <a:r>
              <a:rPr lang="en-US" b="1" dirty="0" smtClean="0"/>
              <a:t>Entity integrity </a:t>
            </a:r>
            <a:r>
              <a:rPr lang="en-US" dirty="0" smtClean="0"/>
              <a:t>can be </a:t>
            </a:r>
            <a:r>
              <a:rPr lang="en-US" b="1" dirty="0" smtClean="0"/>
              <a:t>violated</a:t>
            </a:r>
            <a:r>
              <a:rPr lang="en-US" dirty="0" smtClean="0"/>
              <a:t> if any part of the </a:t>
            </a:r>
            <a:r>
              <a:rPr lang="en-US" b="1" dirty="0" smtClean="0"/>
              <a:t>primary key of the new tuple t is NULL </a:t>
            </a:r>
          </a:p>
          <a:p>
            <a:pPr marL="514350" indent="-514350">
              <a:buAutoNum type="arabicPeriod" startAt="3"/>
            </a:pPr>
            <a:r>
              <a:rPr lang="en-US" b="1" dirty="0" smtClean="0"/>
              <a:t>Referential integrity </a:t>
            </a:r>
            <a:r>
              <a:rPr lang="en-US" dirty="0" smtClean="0"/>
              <a:t>can </a:t>
            </a:r>
            <a:r>
              <a:rPr lang="en-US" b="1" dirty="0" smtClean="0"/>
              <a:t>be violated </a:t>
            </a:r>
            <a:r>
              <a:rPr lang="en-US" dirty="0" smtClean="0"/>
              <a:t>if the value of any </a:t>
            </a:r>
            <a:r>
              <a:rPr lang="en-US" b="1" dirty="0" smtClean="0"/>
              <a:t>foreign key </a:t>
            </a:r>
            <a:r>
              <a:rPr lang="en-US" dirty="0" smtClean="0"/>
              <a:t>in t refers to a tuple that </a:t>
            </a:r>
            <a:r>
              <a:rPr lang="en-US" b="1" dirty="0" smtClean="0"/>
              <a:t>does not exist </a:t>
            </a:r>
            <a:r>
              <a:rPr lang="en-US" dirty="0" smtClean="0"/>
              <a:t>in the </a:t>
            </a:r>
            <a:r>
              <a:rPr lang="en-US" b="1" dirty="0" smtClean="0"/>
              <a:t>referenced relation</a:t>
            </a:r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835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2. </a:t>
            </a:r>
            <a:r>
              <a:rPr lang="en-IN" b="1" dirty="0" smtClean="0"/>
              <a:t>The Delete Operation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delete operation can violate only referential integrity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occurs if the </a:t>
            </a:r>
            <a:r>
              <a:rPr lang="en-US" b="1" dirty="0" smtClean="0"/>
              <a:t>tuple being deleted is referenced by foreign keys from other tuples in the database. </a:t>
            </a:r>
          </a:p>
          <a:p>
            <a:r>
              <a:rPr lang="en-US" dirty="0" smtClean="0"/>
              <a:t>Options available if a </a:t>
            </a:r>
            <a:r>
              <a:rPr lang="en-US" b="1" dirty="0" smtClean="0"/>
              <a:t>deletion operation causes a violation </a:t>
            </a:r>
            <a:r>
              <a:rPr lang="en-US" dirty="0" smtClean="0"/>
              <a:t>are: - </a:t>
            </a:r>
          </a:p>
          <a:p>
            <a:r>
              <a:rPr lang="en-US" b="1" dirty="0" smtClean="0"/>
              <a:t> Restrict </a:t>
            </a:r>
          </a:p>
          <a:p>
            <a:r>
              <a:rPr lang="en-US" b="1" dirty="0" smtClean="0"/>
              <a:t>Cascade</a:t>
            </a:r>
          </a:p>
          <a:p>
            <a:r>
              <a:rPr lang="en-US" b="1" dirty="0" smtClean="0"/>
              <a:t> Set null/ set default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63439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128" y="1348833"/>
            <a:ext cx="7734300" cy="375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28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47" y="613317"/>
            <a:ext cx="8361905" cy="5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47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3. </a:t>
            </a:r>
            <a:r>
              <a:rPr lang="en-US" b="1" dirty="0" smtClean="0"/>
              <a:t>The Update Operation: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update (or Modify) </a:t>
            </a:r>
            <a:r>
              <a:rPr lang="en-US" dirty="0" smtClean="0"/>
              <a:t>operation is used to </a:t>
            </a:r>
            <a:r>
              <a:rPr lang="en-US" b="1" dirty="0" smtClean="0"/>
              <a:t>change the values </a:t>
            </a:r>
            <a:r>
              <a:rPr lang="en-US" dirty="0" smtClean="0"/>
              <a:t>of one or more attributes in a tuple (or tuples) of some relation R. </a:t>
            </a:r>
          </a:p>
          <a:p>
            <a:r>
              <a:rPr lang="en-US" dirty="0" smtClean="0"/>
              <a:t>It is necessary to </a:t>
            </a:r>
            <a:r>
              <a:rPr lang="en-US" b="1" dirty="0" smtClean="0"/>
              <a:t>specify a condition on the attributes </a:t>
            </a:r>
            <a:r>
              <a:rPr lang="en-US" dirty="0" smtClean="0"/>
              <a:t>of the relation to select the tuple (or tuples) to be modified.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987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Oracle On Delete and On Update Cascade - java4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76" y="512103"/>
            <a:ext cx="9590591" cy="586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02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TERMES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formal relational model terminology, a row is called a </a:t>
            </a:r>
            <a:r>
              <a:rPr lang="en-US" b="1" dirty="0" smtClean="0"/>
              <a:t>tuple</a:t>
            </a:r>
            <a:r>
              <a:rPr lang="en-US" dirty="0" smtClean="0"/>
              <a:t>, a column header is called an </a:t>
            </a:r>
            <a:r>
              <a:rPr lang="en-US" b="1" dirty="0" smtClean="0"/>
              <a:t>attribute</a:t>
            </a:r>
            <a:r>
              <a:rPr lang="en-US" dirty="0" smtClean="0"/>
              <a:t>, and the table is called a </a:t>
            </a:r>
            <a:r>
              <a:rPr lang="en-US" b="1" dirty="0" smtClean="0"/>
              <a:t>relation.</a:t>
            </a:r>
          </a:p>
          <a:p>
            <a:r>
              <a:rPr lang="en-US" b="1" dirty="0" smtClean="0"/>
              <a:t>Domain</a:t>
            </a:r>
            <a:r>
              <a:rPr lang="en-US" dirty="0" smtClean="0"/>
              <a:t> A domain D is a set of </a:t>
            </a:r>
            <a:r>
              <a:rPr lang="en-US" b="1" dirty="0" smtClean="0"/>
              <a:t>atomic values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By atomic we mean that each value in the domain is indivisible as far as the formal relational model is concerned.</a:t>
            </a:r>
          </a:p>
          <a:p>
            <a:r>
              <a:rPr lang="en-US" dirty="0" smtClean="0"/>
              <a:t> A datatype or format is also specified for each domain.</a:t>
            </a:r>
          </a:p>
          <a:p>
            <a:r>
              <a:rPr lang="en-US" dirty="0" smtClean="0"/>
              <a:t>A relation schema is used to describe a relation; </a:t>
            </a:r>
            <a:r>
              <a:rPr lang="en-US" b="1" dirty="0" smtClean="0"/>
              <a:t>R is called the name </a:t>
            </a:r>
            <a:r>
              <a:rPr lang="en-US" dirty="0" smtClean="0"/>
              <a:t>of this relation.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degree or (arity) </a:t>
            </a:r>
            <a:r>
              <a:rPr lang="en-US" dirty="0" smtClean="0"/>
              <a:t>of a relation is the </a:t>
            </a:r>
            <a:r>
              <a:rPr lang="en-US" b="1" dirty="0" smtClean="0"/>
              <a:t>number of attributes </a:t>
            </a:r>
            <a:r>
              <a:rPr lang="en-US" dirty="0" smtClean="0"/>
              <a:t>n of its relation schema.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7743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345" y="1901747"/>
            <a:ext cx="9367025" cy="34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6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Relations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Ordering of tuples in a relation.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Ordering of Values within a tuple.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Values and NULLs in the tuples.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99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RELATIONAL MODEL CONCEPTS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b="1" dirty="0" smtClean="0"/>
              <a:t>Attribute: </a:t>
            </a:r>
          </a:p>
          <a:p>
            <a:r>
              <a:rPr lang="en-US" dirty="0"/>
              <a:t> </a:t>
            </a:r>
            <a:r>
              <a:rPr lang="en-US" dirty="0" smtClean="0"/>
              <a:t>  Each column in a Table.</a:t>
            </a:r>
          </a:p>
          <a:p>
            <a:r>
              <a:rPr lang="en-US" dirty="0" smtClean="0"/>
              <a:t>Attributes are the properties which define a relation. e.g., Student_Rollno, NAME,etc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2. Tables: </a:t>
            </a:r>
          </a:p>
          <a:p>
            <a:r>
              <a:rPr lang="en-US" dirty="0" smtClean="0"/>
              <a:t>In the Relational model the, relations are saved in the table format.</a:t>
            </a:r>
          </a:p>
          <a:p>
            <a:r>
              <a:rPr lang="en-US" dirty="0" smtClean="0"/>
              <a:t> It is stored along with its entities. </a:t>
            </a:r>
          </a:p>
          <a:p>
            <a:r>
              <a:rPr lang="en-US" dirty="0" smtClean="0"/>
              <a:t>A table has two properties rows and columns. </a:t>
            </a:r>
          </a:p>
          <a:p>
            <a:r>
              <a:rPr lang="en-US" dirty="0" smtClean="0"/>
              <a:t>Rows represent records and columns represent attributes.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88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MODEL CONCEPTS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3. Tuple : </a:t>
            </a:r>
          </a:p>
          <a:p>
            <a:r>
              <a:rPr lang="en-US" dirty="0" smtClean="0"/>
              <a:t>It is nothing but a </a:t>
            </a:r>
            <a:r>
              <a:rPr lang="en-US" b="1" dirty="0" smtClean="0"/>
              <a:t>single row </a:t>
            </a:r>
            <a:r>
              <a:rPr lang="en-US" dirty="0" smtClean="0"/>
              <a:t>of a table, which contains a single record. </a:t>
            </a:r>
          </a:p>
          <a:p>
            <a:pPr marL="0" indent="0" algn="ctr">
              <a:buNone/>
            </a:pPr>
            <a:r>
              <a:rPr lang="en-US" b="1" dirty="0" smtClean="0"/>
              <a:t>5. Degree: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total number of attributes </a:t>
            </a:r>
            <a:r>
              <a:rPr lang="en-US" dirty="0" smtClean="0"/>
              <a:t>which in the relation is called the degree of the relation.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4. Relation Schema:</a:t>
            </a:r>
          </a:p>
          <a:p>
            <a:r>
              <a:rPr lang="en-US" dirty="0" smtClean="0"/>
              <a:t>A relation schema represents the </a:t>
            </a:r>
            <a:r>
              <a:rPr lang="en-US" b="1" dirty="0" smtClean="0"/>
              <a:t>name of the relation </a:t>
            </a:r>
            <a:r>
              <a:rPr lang="en-US" dirty="0" smtClean="0"/>
              <a:t>with its attributes</a:t>
            </a:r>
            <a:endParaRPr lang="en-IN" dirty="0" smtClean="0"/>
          </a:p>
          <a:p>
            <a:pPr marL="0" indent="0" algn="ctr">
              <a:buNone/>
            </a:pPr>
            <a:r>
              <a:rPr lang="en-US" b="1" dirty="0" smtClean="0"/>
              <a:t>6. Cardinality: </a:t>
            </a:r>
          </a:p>
          <a:p>
            <a:r>
              <a:rPr lang="en-US" dirty="0" smtClean="0"/>
              <a:t>Total number of rows present in the Table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8725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MODEL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7. Column: </a:t>
            </a:r>
          </a:p>
          <a:p>
            <a:r>
              <a:rPr lang="en-US" dirty="0" smtClean="0"/>
              <a:t>The column represents the set of values for a specific attribute. </a:t>
            </a:r>
          </a:p>
          <a:p>
            <a:pPr marL="0" indent="0" algn="ctr">
              <a:buNone/>
            </a:pPr>
            <a:r>
              <a:rPr lang="en-US" b="1" dirty="0" smtClean="0"/>
              <a:t>9. Relation key :</a:t>
            </a:r>
          </a:p>
          <a:p>
            <a:r>
              <a:rPr lang="en-US" dirty="0" smtClean="0"/>
              <a:t> Every row has one, two or </a:t>
            </a:r>
            <a:r>
              <a:rPr lang="en-US" b="1" dirty="0" smtClean="0"/>
              <a:t>multiple attributes</a:t>
            </a:r>
            <a:r>
              <a:rPr lang="en-US" dirty="0" smtClean="0"/>
              <a:t>, which is called relation key.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8. Relation instance: </a:t>
            </a:r>
          </a:p>
          <a:p>
            <a:r>
              <a:rPr lang="en-US" dirty="0" smtClean="0"/>
              <a:t> Relation instance is a finite set of tuples in the RDBMS system.</a:t>
            </a:r>
          </a:p>
          <a:p>
            <a:r>
              <a:rPr lang="en-US" dirty="0" smtClean="0"/>
              <a:t>Relation instances never have duplicate tuples.</a:t>
            </a:r>
            <a:endParaRPr lang="en-IN" dirty="0" smtClean="0"/>
          </a:p>
          <a:p>
            <a:pPr marL="0" indent="0" algn="ctr">
              <a:buNone/>
            </a:pPr>
            <a:r>
              <a:rPr lang="en-US" b="1" dirty="0" smtClean="0"/>
              <a:t>10. Attribute domain :</a:t>
            </a:r>
          </a:p>
          <a:p>
            <a:pPr algn="just"/>
            <a:r>
              <a:rPr lang="en-US" b="1" dirty="0" smtClean="0"/>
              <a:t> </a:t>
            </a:r>
            <a:r>
              <a:rPr lang="en-US" dirty="0" smtClean="0"/>
              <a:t>Every attribute has some pre-defined value and scope which is known as attribute domain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94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86" y="901505"/>
            <a:ext cx="8564137" cy="414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45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</TotalTime>
  <Words>1204</Words>
  <Application>Microsoft Office PowerPoint</Application>
  <PresentationFormat>Widescreen</PresentationFormat>
  <Paragraphs>114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 Boardroom</vt:lpstr>
      <vt:lpstr>RDBMS</vt:lpstr>
      <vt:lpstr>PowerPoint Presentation</vt:lpstr>
      <vt:lpstr>RDBMS TERMES</vt:lpstr>
      <vt:lpstr>PowerPoint Presentation</vt:lpstr>
      <vt:lpstr>Characteristics of Relations</vt:lpstr>
      <vt:lpstr>RELATIONAL MODEL CONCEPTS</vt:lpstr>
      <vt:lpstr>RELATIONAL MODEL CONCEPTS</vt:lpstr>
      <vt:lpstr>RELATIONAL MODEL CONCEPTS</vt:lpstr>
      <vt:lpstr>PowerPoint Presentation</vt:lpstr>
      <vt:lpstr>Relational Integrity constraints</vt:lpstr>
      <vt:lpstr>1. Domain Constraints</vt:lpstr>
      <vt:lpstr>PowerPoint Presentation</vt:lpstr>
      <vt:lpstr>2. Entity integrity constraints </vt:lpstr>
      <vt:lpstr>3. Referential Integrity Constraints </vt:lpstr>
      <vt:lpstr>PowerPoint Presentation</vt:lpstr>
      <vt:lpstr>PowerPoint Presentation</vt:lpstr>
      <vt:lpstr>4. Key Constraints </vt:lpstr>
      <vt:lpstr>OTHER CONSTRAINT TYPES</vt:lpstr>
      <vt:lpstr>Update operations, Transactions, and Dealing with Constraint Violations </vt:lpstr>
      <vt:lpstr>1. The Insert Operation</vt:lpstr>
      <vt:lpstr>PowerPoint Presentation</vt:lpstr>
      <vt:lpstr>2. The Delete Operation</vt:lpstr>
      <vt:lpstr>PowerPoint Presentation</vt:lpstr>
      <vt:lpstr>PowerPoint Presentation</vt:lpstr>
      <vt:lpstr>3. The Update Operation: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</dc:title>
  <dc:creator>ADMIN</dc:creator>
  <cp:lastModifiedBy>ADMIN</cp:lastModifiedBy>
  <cp:revision>10</cp:revision>
  <dcterms:created xsi:type="dcterms:W3CDTF">2024-02-21T06:25:21Z</dcterms:created>
  <dcterms:modified xsi:type="dcterms:W3CDTF">2024-02-21T07:43:44Z</dcterms:modified>
</cp:coreProperties>
</file>