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hitha bhat" userId="15cba02d8170e9d1" providerId="LiveId" clId="{B0B669BE-1350-4033-BBA4-457E13A44C06}"/>
    <pc:docChg chg="undo custSel addSld modSld sldOrd">
      <pc:chgData name="Sushitha bhat" userId="15cba02d8170e9d1" providerId="LiveId" clId="{B0B669BE-1350-4033-BBA4-457E13A44C06}" dt="2024-02-25T14:08:46.637" v="330"/>
      <pc:docMkLst>
        <pc:docMk/>
      </pc:docMkLst>
      <pc:sldChg chg="modSp new mod">
        <pc:chgData name="Sushitha bhat" userId="15cba02d8170e9d1" providerId="LiveId" clId="{B0B669BE-1350-4033-BBA4-457E13A44C06}" dt="2024-02-25T14:08:46.637" v="330"/>
        <pc:sldMkLst>
          <pc:docMk/>
          <pc:sldMk cId="1420528568" sldId="256"/>
        </pc:sldMkLst>
        <pc:spChg chg="mod">
          <ac:chgData name="Sushitha bhat" userId="15cba02d8170e9d1" providerId="LiveId" clId="{B0B669BE-1350-4033-BBA4-457E13A44C06}" dt="2024-02-25T14:08:46.637" v="330"/>
          <ac:spMkLst>
            <pc:docMk/>
            <pc:sldMk cId="1420528568" sldId="256"/>
            <ac:spMk id="2" creationId="{D409B548-3393-01EE-FEE2-156CB632B100}"/>
          </ac:spMkLst>
        </pc:spChg>
        <pc:spChg chg="mod">
          <ac:chgData name="Sushitha bhat" userId="15cba02d8170e9d1" providerId="LiveId" clId="{B0B669BE-1350-4033-BBA4-457E13A44C06}" dt="2024-02-25T14:08:46.637" v="330"/>
          <ac:spMkLst>
            <pc:docMk/>
            <pc:sldMk cId="1420528568" sldId="256"/>
            <ac:spMk id="3" creationId="{5CA54845-F1FC-E392-B31D-7149264F3582}"/>
          </ac:spMkLst>
        </pc:spChg>
      </pc:sldChg>
      <pc:sldChg chg="modSp new mod">
        <pc:chgData name="Sushitha bhat" userId="15cba02d8170e9d1" providerId="LiveId" clId="{B0B669BE-1350-4033-BBA4-457E13A44C06}" dt="2024-02-25T14:08:46.637" v="330"/>
        <pc:sldMkLst>
          <pc:docMk/>
          <pc:sldMk cId="4261668051" sldId="257"/>
        </pc:sldMkLst>
        <pc:spChg chg="mod">
          <ac:chgData name="Sushitha bhat" userId="15cba02d8170e9d1" providerId="LiveId" clId="{B0B669BE-1350-4033-BBA4-457E13A44C06}" dt="2024-02-25T13:46:42.046" v="65" actId="1076"/>
          <ac:spMkLst>
            <pc:docMk/>
            <pc:sldMk cId="4261668051" sldId="257"/>
            <ac:spMk id="2" creationId="{C8AFB836-2913-ECAE-1A1A-EDFBDE99AF74}"/>
          </ac:spMkLst>
        </pc:spChg>
        <pc:spChg chg="mod">
          <ac:chgData name="Sushitha bhat" userId="15cba02d8170e9d1" providerId="LiveId" clId="{B0B669BE-1350-4033-BBA4-457E13A44C06}" dt="2024-02-25T14:08:46.637" v="330"/>
          <ac:spMkLst>
            <pc:docMk/>
            <pc:sldMk cId="4261668051" sldId="257"/>
            <ac:spMk id="3" creationId="{8CC8AA8E-1935-35FC-B1F7-D74AE0928918}"/>
          </ac:spMkLst>
        </pc:spChg>
      </pc:sldChg>
      <pc:sldChg chg="modSp new mod">
        <pc:chgData name="Sushitha bhat" userId="15cba02d8170e9d1" providerId="LiveId" clId="{B0B669BE-1350-4033-BBA4-457E13A44C06}" dt="2024-02-25T14:08:46.637" v="330"/>
        <pc:sldMkLst>
          <pc:docMk/>
          <pc:sldMk cId="1420694504" sldId="258"/>
        </pc:sldMkLst>
        <pc:spChg chg="mod">
          <ac:chgData name="Sushitha bhat" userId="15cba02d8170e9d1" providerId="LiveId" clId="{B0B669BE-1350-4033-BBA4-457E13A44C06}" dt="2024-02-25T14:08:46.637" v="330"/>
          <ac:spMkLst>
            <pc:docMk/>
            <pc:sldMk cId="1420694504" sldId="258"/>
            <ac:spMk id="2" creationId="{5C49D3E4-0648-84AD-EC1A-12AEF9E68C73}"/>
          </ac:spMkLst>
        </pc:spChg>
        <pc:spChg chg="mod">
          <ac:chgData name="Sushitha bhat" userId="15cba02d8170e9d1" providerId="LiveId" clId="{B0B669BE-1350-4033-BBA4-457E13A44C06}" dt="2024-02-25T14:08:46.637" v="330"/>
          <ac:spMkLst>
            <pc:docMk/>
            <pc:sldMk cId="1420694504" sldId="258"/>
            <ac:spMk id="3" creationId="{57B65772-90CF-08B5-7EB9-337BCEB9FAAA}"/>
          </ac:spMkLst>
        </pc:spChg>
      </pc:sldChg>
      <pc:sldChg chg="addSp modSp new mod">
        <pc:chgData name="Sushitha bhat" userId="15cba02d8170e9d1" providerId="LiveId" clId="{B0B669BE-1350-4033-BBA4-457E13A44C06}" dt="2024-02-25T14:08:46.637" v="330"/>
        <pc:sldMkLst>
          <pc:docMk/>
          <pc:sldMk cId="230975178" sldId="259"/>
        </pc:sldMkLst>
        <pc:spChg chg="mod">
          <ac:chgData name="Sushitha bhat" userId="15cba02d8170e9d1" providerId="LiveId" clId="{B0B669BE-1350-4033-BBA4-457E13A44C06}" dt="2024-02-25T14:08:46.637" v="330"/>
          <ac:spMkLst>
            <pc:docMk/>
            <pc:sldMk cId="230975178" sldId="259"/>
            <ac:spMk id="2" creationId="{1378B5E0-6922-B5CD-36E3-2ACD89183591}"/>
          </ac:spMkLst>
        </pc:spChg>
        <pc:spChg chg="mod">
          <ac:chgData name="Sushitha bhat" userId="15cba02d8170e9d1" providerId="LiveId" clId="{B0B669BE-1350-4033-BBA4-457E13A44C06}" dt="2024-02-25T14:08:46.637" v="330"/>
          <ac:spMkLst>
            <pc:docMk/>
            <pc:sldMk cId="230975178" sldId="259"/>
            <ac:spMk id="3" creationId="{5F38C3A7-A4C9-4778-A82F-6D34B6CED909}"/>
          </ac:spMkLst>
        </pc:spChg>
        <pc:picChg chg="add mod">
          <ac:chgData name="Sushitha bhat" userId="15cba02d8170e9d1" providerId="LiveId" clId="{B0B669BE-1350-4033-BBA4-457E13A44C06}" dt="2024-02-25T13:48:53.619" v="86" actId="14100"/>
          <ac:picMkLst>
            <pc:docMk/>
            <pc:sldMk cId="230975178" sldId="259"/>
            <ac:picMk id="5" creationId="{CAAAE12A-4CE7-CBD3-7662-2EEBE42E2DFA}"/>
          </ac:picMkLst>
        </pc:picChg>
      </pc:sldChg>
      <pc:sldChg chg="addSp delSp modSp new mod">
        <pc:chgData name="Sushitha bhat" userId="15cba02d8170e9d1" providerId="LiveId" clId="{B0B669BE-1350-4033-BBA4-457E13A44C06}" dt="2024-02-25T13:49:41.264" v="100" actId="14100"/>
        <pc:sldMkLst>
          <pc:docMk/>
          <pc:sldMk cId="488827234" sldId="260"/>
        </pc:sldMkLst>
        <pc:spChg chg="del">
          <ac:chgData name="Sushitha bhat" userId="15cba02d8170e9d1" providerId="LiveId" clId="{B0B669BE-1350-4033-BBA4-457E13A44C06}" dt="2024-02-25T13:49:11.376" v="89" actId="21"/>
          <ac:spMkLst>
            <pc:docMk/>
            <pc:sldMk cId="488827234" sldId="260"/>
            <ac:spMk id="2" creationId="{CBB686A8-E06C-2CEA-F4DB-69BEE8E6E71C}"/>
          </ac:spMkLst>
        </pc:spChg>
        <pc:spChg chg="mod">
          <ac:chgData name="Sushitha bhat" userId="15cba02d8170e9d1" providerId="LiveId" clId="{B0B669BE-1350-4033-BBA4-457E13A44C06}" dt="2024-02-25T13:49:24.325" v="97" actId="20577"/>
          <ac:spMkLst>
            <pc:docMk/>
            <pc:sldMk cId="488827234" sldId="260"/>
            <ac:spMk id="3" creationId="{5B82BA19-B79B-AB8E-574C-D959281750AF}"/>
          </ac:spMkLst>
        </pc:spChg>
        <pc:picChg chg="add mod">
          <ac:chgData name="Sushitha bhat" userId="15cba02d8170e9d1" providerId="LiveId" clId="{B0B669BE-1350-4033-BBA4-457E13A44C06}" dt="2024-02-25T13:49:41.264" v="100" actId="14100"/>
          <ac:picMkLst>
            <pc:docMk/>
            <pc:sldMk cId="488827234" sldId="260"/>
            <ac:picMk id="5" creationId="{98FE9344-B252-1A4F-BBAA-9EE0A5BA5892}"/>
          </ac:picMkLst>
        </pc:picChg>
      </pc:sldChg>
      <pc:sldChg chg="addSp delSp modSp new mod">
        <pc:chgData name="Sushitha bhat" userId="15cba02d8170e9d1" providerId="LiveId" clId="{B0B669BE-1350-4033-BBA4-457E13A44C06}" dt="2024-02-25T14:08:46.637" v="330"/>
        <pc:sldMkLst>
          <pc:docMk/>
          <pc:sldMk cId="1538876159" sldId="261"/>
        </pc:sldMkLst>
        <pc:spChg chg="mod">
          <ac:chgData name="Sushitha bhat" userId="15cba02d8170e9d1" providerId="LiveId" clId="{B0B669BE-1350-4033-BBA4-457E13A44C06}" dt="2024-02-25T14:08:46.637" v="330"/>
          <ac:spMkLst>
            <pc:docMk/>
            <pc:sldMk cId="1538876159" sldId="261"/>
            <ac:spMk id="2" creationId="{00283014-1395-1993-00AB-3AA365F86B4E}"/>
          </ac:spMkLst>
        </pc:spChg>
        <pc:spChg chg="del">
          <ac:chgData name="Sushitha bhat" userId="15cba02d8170e9d1" providerId="LiveId" clId="{B0B669BE-1350-4033-BBA4-457E13A44C06}" dt="2024-02-25T13:50:40.627" v="120" actId="22"/>
          <ac:spMkLst>
            <pc:docMk/>
            <pc:sldMk cId="1538876159" sldId="261"/>
            <ac:spMk id="3" creationId="{AF2B0A9A-A129-AD42-583A-880CA57549BF}"/>
          </ac:spMkLst>
        </pc:spChg>
        <pc:picChg chg="add mod ord">
          <ac:chgData name="Sushitha bhat" userId="15cba02d8170e9d1" providerId="LiveId" clId="{B0B669BE-1350-4033-BBA4-457E13A44C06}" dt="2024-02-25T13:51:10.982" v="128" actId="14100"/>
          <ac:picMkLst>
            <pc:docMk/>
            <pc:sldMk cId="1538876159" sldId="261"/>
            <ac:picMk id="5" creationId="{A1BFB8F8-0D12-3580-2CF7-BB33CFB75518}"/>
          </ac:picMkLst>
        </pc:picChg>
        <pc:picChg chg="add mod">
          <ac:chgData name="Sushitha bhat" userId="15cba02d8170e9d1" providerId="LiveId" clId="{B0B669BE-1350-4033-BBA4-457E13A44C06}" dt="2024-02-25T13:51:17.695" v="132" actId="14100"/>
          <ac:picMkLst>
            <pc:docMk/>
            <pc:sldMk cId="1538876159" sldId="261"/>
            <ac:picMk id="7" creationId="{CAC66E48-F51E-ACBC-15E9-5C569F3710F3}"/>
          </ac:picMkLst>
        </pc:picChg>
      </pc:sldChg>
      <pc:sldChg chg="addSp delSp modSp new mod">
        <pc:chgData name="Sushitha bhat" userId="15cba02d8170e9d1" providerId="LiveId" clId="{B0B669BE-1350-4033-BBA4-457E13A44C06}" dt="2024-02-25T14:08:46.637" v="330"/>
        <pc:sldMkLst>
          <pc:docMk/>
          <pc:sldMk cId="3603920403" sldId="262"/>
        </pc:sldMkLst>
        <pc:spChg chg="mod">
          <ac:chgData name="Sushitha bhat" userId="15cba02d8170e9d1" providerId="LiveId" clId="{B0B669BE-1350-4033-BBA4-457E13A44C06}" dt="2024-02-25T14:08:46.637" v="330"/>
          <ac:spMkLst>
            <pc:docMk/>
            <pc:sldMk cId="3603920403" sldId="262"/>
            <ac:spMk id="2" creationId="{D4E5896C-2FA7-7A77-B883-82D5EAC54D30}"/>
          </ac:spMkLst>
        </pc:spChg>
        <pc:spChg chg="add del mod">
          <ac:chgData name="Sushitha bhat" userId="15cba02d8170e9d1" providerId="LiveId" clId="{B0B669BE-1350-4033-BBA4-457E13A44C06}" dt="2024-02-25T14:08:46.637" v="330"/>
          <ac:spMkLst>
            <pc:docMk/>
            <pc:sldMk cId="3603920403" sldId="262"/>
            <ac:spMk id="3" creationId="{6A8386D6-3DB1-3FA6-468B-55FCF13EBCCF}"/>
          </ac:spMkLst>
        </pc:spChg>
        <pc:spChg chg="add mod">
          <ac:chgData name="Sushitha bhat" userId="15cba02d8170e9d1" providerId="LiveId" clId="{B0B669BE-1350-4033-BBA4-457E13A44C06}" dt="2024-02-25T13:51:54.404" v="144"/>
          <ac:spMkLst>
            <pc:docMk/>
            <pc:sldMk cId="3603920403" sldId="262"/>
            <ac:spMk id="4" creationId="{F21B798F-F030-C3B2-B890-0AF789DEC238}"/>
          </ac:spMkLst>
        </pc:spChg>
        <pc:picChg chg="add mod">
          <ac:chgData name="Sushitha bhat" userId="15cba02d8170e9d1" providerId="LiveId" clId="{B0B669BE-1350-4033-BBA4-457E13A44C06}" dt="2024-02-25T13:52:19.826" v="153" actId="14100"/>
          <ac:picMkLst>
            <pc:docMk/>
            <pc:sldMk cId="3603920403" sldId="262"/>
            <ac:picMk id="6" creationId="{D7232495-2730-3B76-08A5-6EEDF62DBDDC}"/>
          </ac:picMkLst>
        </pc:picChg>
      </pc:sldChg>
      <pc:sldChg chg="addSp delSp modSp new mod">
        <pc:chgData name="Sushitha bhat" userId="15cba02d8170e9d1" providerId="LiveId" clId="{B0B669BE-1350-4033-BBA4-457E13A44C06}" dt="2024-02-25T14:08:46.637" v="330"/>
        <pc:sldMkLst>
          <pc:docMk/>
          <pc:sldMk cId="3719393967" sldId="263"/>
        </pc:sldMkLst>
        <pc:spChg chg="mod">
          <ac:chgData name="Sushitha bhat" userId="15cba02d8170e9d1" providerId="LiveId" clId="{B0B669BE-1350-4033-BBA4-457E13A44C06}" dt="2024-02-25T14:08:46.637" v="330"/>
          <ac:spMkLst>
            <pc:docMk/>
            <pc:sldMk cId="3719393967" sldId="263"/>
            <ac:spMk id="2" creationId="{A287E090-5E4A-17B6-7354-B9478E4A1141}"/>
          </ac:spMkLst>
        </pc:spChg>
        <pc:spChg chg="del">
          <ac:chgData name="Sushitha bhat" userId="15cba02d8170e9d1" providerId="LiveId" clId="{B0B669BE-1350-4033-BBA4-457E13A44C06}" dt="2024-02-25T13:52:45.290" v="163" actId="22"/>
          <ac:spMkLst>
            <pc:docMk/>
            <pc:sldMk cId="3719393967" sldId="263"/>
            <ac:spMk id="3" creationId="{6D185313-658C-DBEB-E37A-1C974C06B064}"/>
          </ac:spMkLst>
        </pc:spChg>
        <pc:spChg chg="add mod">
          <ac:chgData name="Sushitha bhat" userId="15cba02d8170e9d1" providerId="LiveId" clId="{B0B669BE-1350-4033-BBA4-457E13A44C06}" dt="2024-02-25T13:53:20.540" v="174" actId="113"/>
          <ac:spMkLst>
            <pc:docMk/>
            <pc:sldMk cId="3719393967" sldId="263"/>
            <ac:spMk id="7" creationId="{28A3E9D0-E353-55E3-F3E9-AC5A4E3EC1D2}"/>
          </ac:spMkLst>
        </pc:spChg>
        <pc:picChg chg="add mod ord">
          <ac:chgData name="Sushitha bhat" userId="15cba02d8170e9d1" providerId="LiveId" clId="{B0B669BE-1350-4033-BBA4-457E13A44C06}" dt="2024-02-25T13:53:06.130" v="168" actId="1076"/>
          <ac:picMkLst>
            <pc:docMk/>
            <pc:sldMk cId="3719393967" sldId="263"/>
            <ac:picMk id="5" creationId="{DF13BCCB-5CEF-247B-4AE0-14E9C3993E1B}"/>
          </ac:picMkLst>
        </pc:picChg>
        <pc:picChg chg="add mod">
          <ac:chgData name="Sushitha bhat" userId="15cba02d8170e9d1" providerId="LiveId" clId="{B0B669BE-1350-4033-BBA4-457E13A44C06}" dt="2024-02-25T13:53:37.943" v="177" actId="14100"/>
          <ac:picMkLst>
            <pc:docMk/>
            <pc:sldMk cId="3719393967" sldId="263"/>
            <ac:picMk id="9" creationId="{1B787EB4-472E-42E3-DB39-ADF872AAE648}"/>
          </ac:picMkLst>
        </pc:picChg>
        <pc:picChg chg="add mod">
          <ac:chgData name="Sushitha bhat" userId="15cba02d8170e9d1" providerId="LiveId" clId="{B0B669BE-1350-4033-BBA4-457E13A44C06}" dt="2024-02-25T13:53:55.924" v="180" actId="14100"/>
          <ac:picMkLst>
            <pc:docMk/>
            <pc:sldMk cId="3719393967" sldId="263"/>
            <ac:picMk id="11" creationId="{5EA20A38-DCD5-58DE-5335-AB48AB9C8EA9}"/>
          </ac:picMkLst>
        </pc:picChg>
      </pc:sldChg>
      <pc:sldChg chg="addSp modSp new mod">
        <pc:chgData name="Sushitha bhat" userId="15cba02d8170e9d1" providerId="LiveId" clId="{B0B669BE-1350-4033-BBA4-457E13A44C06}" dt="2024-02-25T14:08:46.637" v="330"/>
        <pc:sldMkLst>
          <pc:docMk/>
          <pc:sldMk cId="897993686" sldId="264"/>
        </pc:sldMkLst>
        <pc:spChg chg="mod">
          <ac:chgData name="Sushitha bhat" userId="15cba02d8170e9d1" providerId="LiveId" clId="{B0B669BE-1350-4033-BBA4-457E13A44C06}" dt="2024-02-25T14:08:46.637" v="330"/>
          <ac:spMkLst>
            <pc:docMk/>
            <pc:sldMk cId="897993686" sldId="264"/>
            <ac:spMk id="2" creationId="{D183AF80-4D01-4DE4-EFA6-179E1517F5E8}"/>
          </ac:spMkLst>
        </pc:spChg>
        <pc:spChg chg="mod">
          <ac:chgData name="Sushitha bhat" userId="15cba02d8170e9d1" providerId="LiveId" clId="{B0B669BE-1350-4033-BBA4-457E13A44C06}" dt="2024-02-25T14:08:46.637" v="330"/>
          <ac:spMkLst>
            <pc:docMk/>
            <pc:sldMk cId="897993686" sldId="264"/>
            <ac:spMk id="3" creationId="{21ADF65B-5BF1-D90B-DA9E-641E346CA2D7}"/>
          </ac:spMkLst>
        </pc:spChg>
        <pc:spChg chg="add mod">
          <ac:chgData name="Sushitha bhat" userId="15cba02d8170e9d1" providerId="LiveId" clId="{B0B669BE-1350-4033-BBA4-457E13A44C06}" dt="2024-02-25T13:56:23.466" v="214" actId="255"/>
          <ac:spMkLst>
            <pc:docMk/>
            <pc:sldMk cId="897993686" sldId="264"/>
            <ac:spMk id="7" creationId="{ABC8CCE8-E456-27C7-50BE-910CD2268ECA}"/>
          </ac:spMkLst>
        </pc:spChg>
        <pc:picChg chg="add mod">
          <ac:chgData name="Sushitha bhat" userId="15cba02d8170e9d1" providerId="LiveId" clId="{B0B669BE-1350-4033-BBA4-457E13A44C06}" dt="2024-02-25T13:55:44.030" v="205" actId="14100"/>
          <ac:picMkLst>
            <pc:docMk/>
            <pc:sldMk cId="897993686" sldId="264"/>
            <ac:picMk id="5" creationId="{508AB00E-08D4-F5C8-E009-5BF663CF6181}"/>
          </ac:picMkLst>
        </pc:picChg>
      </pc:sldChg>
      <pc:sldChg chg="addSp delSp modSp new mod">
        <pc:chgData name="Sushitha bhat" userId="15cba02d8170e9d1" providerId="LiveId" clId="{B0B669BE-1350-4033-BBA4-457E13A44C06}" dt="2024-02-25T14:08:46.637" v="330"/>
        <pc:sldMkLst>
          <pc:docMk/>
          <pc:sldMk cId="552564316" sldId="265"/>
        </pc:sldMkLst>
        <pc:spChg chg="mod">
          <ac:chgData name="Sushitha bhat" userId="15cba02d8170e9d1" providerId="LiveId" clId="{B0B669BE-1350-4033-BBA4-457E13A44C06}" dt="2024-02-25T14:08:46.637" v="330"/>
          <ac:spMkLst>
            <pc:docMk/>
            <pc:sldMk cId="552564316" sldId="265"/>
            <ac:spMk id="2" creationId="{D6AD93F8-C5A0-7A02-A8A3-90F846D5B7EE}"/>
          </ac:spMkLst>
        </pc:spChg>
        <pc:spChg chg="del">
          <ac:chgData name="Sushitha bhat" userId="15cba02d8170e9d1" providerId="LiveId" clId="{B0B669BE-1350-4033-BBA4-457E13A44C06}" dt="2024-02-25T13:57:52.275" v="223" actId="22"/>
          <ac:spMkLst>
            <pc:docMk/>
            <pc:sldMk cId="552564316" sldId="265"/>
            <ac:spMk id="3" creationId="{AB886EA9-56E2-BE72-BE27-1330B36562DC}"/>
          </ac:spMkLst>
        </pc:spChg>
        <pc:picChg chg="add mod ord">
          <ac:chgData name="Sushitha bhat" userId="15cba02d8170e9d1" providerId="LiveId" clId="{B0B669BE-1350-4033-BBA4-457E13A44C06}" dt="2024-02-25T13:57:58.255" v="227" actId="14100"/>
          <ac:picMkLst>
            <pc:docMk/>
            <pc:sldMk cId="552564316" sldId="265"/>
            <ac:picMk id="5" creationId="{0BF330AB-D67C-2412-FB78-357E909A9CA0}"/>
          </ac:picMkLst>
        </pc:picChg>
        <pc:picChg chg="add mod">
          <ac:chgData name="Sushitha bhat" userId="15cba02d8170e9d1" providerId="LiveId" clId="{B0B669BE-1350-4033-BBA4-457E13A44C06}" dt="2024-02-25T13:58:47.508" v="231" actId="14100"/>
          <ac:picMkLst>
            <pc:docMk/>
            <pc:sldMk cId="552564316" sldId="265"/>
            <ac:picMk id="7" creationId="{014A0349-D144-EF94-5F79-2FC8F31659AD}"/>
          </ac:picMkLst>
        </pc:picChg>
      </pc:sldChg>
      <pc:sldChg chg="addSp modSp new mod">
        <pc:chgData name="Sushitha bhat" userId="15cba02d8170e9d1" providerId="LiveId" clId="{B0B669BE-1350-4033-BBA4-457E13A44C06}" dt="2024-02-25T14:08:46.637" v="330"/>
        <pc:sldMkLst>
          <pc:docMk/>
          <pc:sldMk cId="1708286178" sldId="266"/>
        </pc:sldMkLst>
        <pc:spChg chg="mod">
          <ac:chgData name="Sushitha bhat" userId="15cba02d8170e9d1" providerId="LiveId" clId="{B0B669BE-1350-4033-BBA4-457E13A44C06}" dt="2024-02-25T14:08:46.637" v="330"/>
          <ac:spMkLst>
            <pc:docMk/>
            <pc:sldMk cId="1708286178" sldId="266"/>
            <ac:spMk id="2" creationId="{C528BF35-29D9-4D8A-0834-B76E85168D7A}"/>
          </ac:spMkLst>
        </pc:spChg>
        <pc:spChg chg="mod">
          <ac:chgData name="Sushitha bhat" userId="15cba02d8170e9d1" providerId="LiveId" clId="{B0B669BE-1350-4033-BBA4-457E13A44C06}" dt="2024-02-25T14:08:46.637" v="330"/>
          <ac:spMkLst>
            <pc:docMk/>
            <pc:sldMk cId="1708286178" sldId="266"/>
            <ac:spMk id="3" creationId="{E214A463-0D1A-A7A6-92BB-0376B5D60D82}"/>
          </ac:spMkLst>
        </pc:spChg>
        <pc:picChg chg="add mod">
          <ac:chgData name="Sushitha bhat" userId="15cba02d8170e9d1" providerId="LiveId" clId="{B0B669BE-1350-4033-BBA4-457E13A44C06}" dt="2024-02-25T14:01:44.305" v="265" actId="14100"/>
          <ac:picMkLst>
            <pc:docMk/>
            <pc:sldMk cId="1708286178" sldId="266"/>
            <ac:picMk id="5" creationId="{0E80F1D2-DECF-F744-8581-61D49953307D}"/>
          </ac:picMkLst>
        </pc:picChg>
        <pc:picChg chg="add mod">
          <ac:chgData name="Sushitha bhat" userId="15cba02d8170e9d1" providerId="LiveId" clId="{B0B669BE-1350-4033-BBA4-457E13A44C06}" dt="2024-02-25T14:00:09.900" v="246" actId="14100"/>
          <ac:picMkLst>
            <pc:docMk/>
            <pc:sldMk cId="1708286178" sldId="266"/>
            <ac:picMk id="7" creationId="{4137EAE3-B2C4-0A20-C019-58851A100467}"/>
          </ac:picMkLst>
        </pc:picChg>
        <pc:picChg chg="add mod">
          <ac:chgData name="Sushitha bhat" userId="15cba02d8170e9d1" providerId="LiveId" clId="{B0B669BE-1350-4033-BBA4-457E13A44C06}" dt="2024-02-25T14:01:46.981" v="266" actId="1076"/>
          <ac:picMkLst>
            <pc:docMk/>
            <pc:sldMk cId="1708286178" sldId="266"/>
            <ac:picMk id="8" creationId="{ABCD0459-E619-AC34-48D3-F3D16EC1E8FE}"/>
          </ac:picMkLst>
        </pc:picChg>
      </pc:sldChg>
      <pc:sldChg chg="addSp delSp modSp new mod ord">
        <pc:chgData name="Sushitha bhat" userId="15cba02d8170e9d1" providerId="LiveId" clId="{B0B669BE-1350-4033-BBA4-457E13A44C06}" dt="2024-02-25T14:08:46.637" v="330"/>
        <pc:sldMkLst>
          <pc:docMk/>
          <pc:sldMk cId="2622549090" sldId="267"/>
        </pc:sldMkLst>
        <pc:spChg chg="mod">
          <ac:chgData name="Sushitha bhat" userId="15cba02d8170e9d1" providerId="LiveId" clId="{B0B669BE-1350-4033-BBA4-457E13A44C06}" dt="2024-02-25T14:08:46.637" v="330"/>
          <ac:spMkLst>
            <pc:docMk/>
            <pc:sldMk cId="2622549090" sldId="267"/>
            <ac:spMk id="2" creationId="{46456D61-9C13-2D81-7D1A-0F6D862C85BD}"/>
          </ac:spMkLst>
        </pc:spChg>
        <pc:spChg chg="del">
          <ac:chgData name="Sushitha bhat" userId="15cba02d8170e9d1" providerId="LiveId" clId="{B0B669BE-1350-4033-BBA4-457E13A44C06}" dt="2024-02-25T14:00:31.061" v="249" actId="22"/>
          <ac:spMkLst>
            <pc:docMk/>
            <pc:sldMk cId="2622549090" sldId="267"/>
            <ac:spMk id="3" creationId="{D5C4DAC2-1D4B-CD84-28EC-F20C40B5E86C}"/>
          </ac:spMkLst>
        </pc:spChg>
        <pc:spChg chg="add mod">
          <ac:chgData name="Sushitha bhat" userId="15cba02d8170e9d1" providerId="LiveId" clId="{B0B669BE-1350-4033-BBA4-457E13A44C06}" dt="2024-02-25T14:08:46.637" v="330"/>
          <ac:spMkLst>
            <pc:docMk/>
            <pc:sldMk cId="2622549090" sldId="267"/>
            <ac:spMk id="7" creationId="{09DDB19D-2F38-8394-D1EE-BF3CA740A2A3}"/>
          </ac:spMkLst>
        </pc:spChg>
        <pc:picChg chg="add del mod ord">
          <ac:chgData name="Sushitha bhat" userId="15cba02d8170e9d1" providerId="LiveId" clId="{B0B669BE-1350-4033-BBA4-457E13A44C06}" dt="2024-02-25T14:01:38.491" v="262" actId="21"/>
          <ac:picMkLst>
            <pc:docMk/>
            <pc:sldMk cId="2622549090" sldId="267"/>
            <ac:picMk id="5" creationId="{ABCD0459-E619-AC34-48D3-F3D16EC1E8FE}"/>
          </ac:picMkLst>
        </pc:picChg>
        <pc:picChg chg="add mod">
          <ac:chgData name="Sushitha bhat" userId="15cba02d8170e9d1" providerId="LiveId" clId="{B0B669BE-1350-4033-BBA4-457E13A44C06}" dt="2024-02-25T14:02:40.473" v="276" actId="14100"/>
          <ac:picMkLst>
            <pc:docMk/>
            <pc:sldMk cId="2622549090" sldId="267"/>
            <ac:picMk id="9" creationId="{9E0DD8A4-6F4E-33A5-F6F9-5E69F18D989E}"/>
          </ac:picMkLst>
        </pc:picChg>
        <pc:picChg chg="add mod">
          <ac:chgData name="Sushitha bhat" userId="15cba02d8170e9d1" providerId="LiveId" clId="{B0B669BE-1350-4033-BBA4-457E13A44C06}" dt="2024-02-25T14:03:07.942" v="279" actId="14100"/>
          <ac:picMkLst>
            <pc:docMk/>
            <pc:sldMk cId="2622549090" sldId="267"/>
            <ac:picMk id="11" creationId="{A1DCFB05-B1AD-754E-5447-E50B14D27E3C}"/>
          </ac:picMkLst>
        </pc:picChg>
      </pc:sldChg>
      <pc:sldChg chg="addSp modSp new mod">
        <pc:chgData name="Sushitha bhat" userId="15cba02d8170e9d1" providerId="LiveId" clId="{B0B669BE-1350-4033-BBA4-457E13A44C06}" dt="2024-02-25T14:08:46.637" v="330"/>
        <pc:sldMkLst>
          <pc:docMk/>
          <pc:sldMk cId="3989306325" sldId="268"/>
        </pc:sldMkLst>
        <pc:spChg chg="mod">
          <ac:chgData name="Sushitha bhat" userId="15cba02d8170e9d1" providerId="LiveId" clId="{B0B669BE-1350-4033-BBA4-457E13A44C06}" dt="2024-02-25T14:08:46.637" v="330"/>
          <ac:spMkLst>
            <pc:docMk/>
            <pc:sldMk cId="3989306325" sldId="268"/>
            <ac:spMk id="2" creationId="{D79B8550-B5A1-A098-D678-2737391B1DBF}"/>
          </ac:spMkLst>
        </pc:spChg>
        <pc:spChg chg="mod">
          <ac:chgData name="Sushitha bhat" userId="15cba02d8170e9d1" providerId="LiveId" clId="{B0B669BE-1350-4033-BBA4-457E13A44C06}" dt="2024-02-25T14:08:46.637" v="330"/>
          <ac:spMkLst>
            <pc:docMk/>
            <pc:sldMk cId="3989306325" sldId="268"/>
            <ac:spMk id="3" creationId="{8EB5AEA0-86F0-B534-8F66-AC257FBE6BF1}"/>
          </ac:spMkLst>
        </pc:spChg>
        <pc:picChg chg="add mod">
          <ac:chgData name="Sushitha bhat" userId="15cba02d8170e9d1" providerId="LiveId" clId="{B0B669BE-1350-4033-BBA4-457E13A44C06}" dt="2024-02-25T14:01:13.668" v="257" actId="1076"/>
          <ac:picMkLst>
            <pc:docMk/>
            <pc:sldMk cId="3989306325" sldId="268"/>
            <ac:picMk id="5" creationId="{41A02BC0-BD16-1325-12A0-179BE2A3C2FD}"/>
          </ac:picMkLst>
        </pc:picChg>
        <pc:picChg chg="add mod">
          <ac:chgData name="Sushitha bhat" userId="15cba02d8170e9d1" providerId="LiveId" clId="{B0B669BE-1350-4033-BBA4-457E13A44C06}" dt="2024-02-25T14:01:33.812" v="260" actId="14100"/>
          <ac:picMkLst>
            <pc:docMk/>
            <pc:sldMk cId="3989306325" sldId="268"/>
            <ac:picMk id="7" creationId="{36BA09C8-64CC-F95A-EB1D-71743EEAB049}"/>
          </ac:picMkLst>
        </pc:picChg>
      </pc:sldChg>
      <pc:sldChg chg="addSp delSp modSp new mod">
        <pc:chgData name="Sushitha bhat" userId="15cba02d8170e9d1" providerId="LiveId" clId="{B0B669BE-1350-4033-BBA4-457E13A44C06}" dt="2024-02-25T14:04:37.150" v="292" actId="14100"/>
        <pc:sldMkLst>
          <pc:docMk/>
          <pc:sldMk cId="2115185916" sldId="269"/>
        </pc:sldMkLst>
        <pc:spChg chg="del">
          <ac:chgData name="Sushitha bhat" userId="15cba02d8170e9d1" providerId="LiveId" clId="{B0B669BE-1350-4033-BBA4-457E13A44C06}" dt="2024-02-25T14:03:36.801" v="281" actId="21"/>
          <ac:spMkLst>
            <pc:docMk/>
            <pc:sldMk cId="2115185916" sldId="269"/>
            <ac:spMk id="2" creationId="{AF9506A8-71DB-3E38-B930-E9055DBB1461}"/>
          </ac:spMkLst>
        </pc:spChg>
        <pc:spChg chg="mod">
          <ac:chgData name="Sushitha bhat" userId="15cba02d8170e9d1" providerId="LiveId" clId="{B0B669BE-1350-4033-BBA4-457E13A44C06}" dt="2024-02-25T14:03:42.883" v="283" actId="14100"/>
          <ac:spMkLst>
            <pc:docMk/>
            <pc:sldMk cId="2115185916" sldId="269"/>
            <ac:spMk id="3" creationId="{0AEDE10B-3734-9517-72A6-36A6DD048BAC}"/>
          </ac:spMkLst>
        </pc:spChg>
        <pc:picChg chg="add del">
          <ac:chgData name="Sushitha bhat" userId="15cba02d8170e9d1" providerId="LiveId" clId="{B0B669BE-1350-4033-BBA4-457E13A44C06}" dt="2024-02-25T14:03:49.342" v="285" actId="478"/>
          <ac:picMkLst>
            <pc:docMk/>
            <pc:sldMk cId="2115185916" sldId="269"/>
            <ac:picMk id="5" creationId="{929CD9F5-4EDC-08C0-7578-E10240056AFF}"/>
          </ac:picMkLst>
        </pc:picChg>
        <pc:picChg chg="add mod">
          <ac:chgData name="Sushitha bhat" userId="15cba02d8170e9d1" providerId="LiveId" clId="{B0B669BE-1350-4033-BBA4-457E13A44C06}" dt="2024-02-25T14:04:08.192" v="288" actId="14100"/>
          <ac:picMkLst>
            <pc:docMk/>
            <pc:sldMk cId="2115185916" sldId="269"/>
            <ac:picMk id="7" creationId="{62596B3F-EE3F-16D6-2288-C3868EACBF0C}"/>
          </ac:picMkLst>
        </pc:picChg>
        <pc:picChg chg="add mod">
          <ac:chgData name="Sushitha bhat" userId="15cba02d8170e9d1" providerId="LiveId" clId="{B0B669BE-1350-4033-BBA4-457E13A44C06}" dt="2024-02-25T14:04:37.150" v="292" actId="14100"/>
          <ac:picMkLst>
            <pc:docMk/>
            <pc:sldMk cId="2115185916" sldId="269"/>
            <ac:picMk id="9" creationId="{CFB01734-1B59-8446-91D0-A75BA5424C25}"/>
          </ac:picMkLst>
        </pc:picChg>
      </pc:sldChg>
      <pc:sldChg chg="addSp delSp modSp new mod">
        <pc:chgData name="Sushitha bhat" userId="15cba02d8170e9d1" providerId="LiveId" clId="{B0B669BE-1350-4033-BBA4-457E13A44C06}" dt="2024-02-25T14:08:46.637" v="330"/>
        <pc:sldMkLst>
          <pc:docMk/>
          <pc:sldMk cId="1564083714" sldId="270"/>
        </pc:sldMkLst>
        <pc:spChg chg="mod">
          <ac:chgData name="Sushitha bhat" userId="15cba02d8170e9d1" providerId="LiveId" clId="{B0B669BE-1350-4033-BBA4-457E13A44C06}" dt="2024-02-25T14:08:46.637" v="330"/>
          <ac:spMkLst>
            <pc:docMk/>
            <pc:sldMk cId="1564083714" sldId="270"/>
            <ac:spMk id="2" creationId="{6F03A09D-85FB-0995-A4DC-83DE4A87CB70}"/>
          </ac:spMkLst>
        </pc:spChg>
        <pc:spChg chg="del">
          <ac:chgData name="Sushitha bhat" userId="15cba02d8170e9d1" providerId="LiveId" clId="{B0B669BE-1350-4033-BBA4-457E13A44C06}" dt="2024-02-25T14:05:25.297" v="295" actId="22"/>
          <ac:spMkLst>
            <pc:docMk/>
            <pc:sldMk cId="1564083714" sldId="270"/>
            <ac:spMk id="3" creationId="{849601A4-40A1-F207-3B7E-DE0C94C0DF5D}"/>
          </ac:spMkLst>
        </pc:spChg>
        <pc:picChg chg="add mod ord">
          <ac:chgData name="Sushitha bhat" userId="15cba02d8170e9d1" providerId="LiveId" clId="{B0B669BE-1350-4033-BBA4-457E13A44C06}" dt="2024-02-25T14:05:29.411" v="298" actId="14100"/>
          <ac:picMkLst>
            <pc:docMk/>
            <pc:sldMk cId="1564083714" sldId="270"/>
            <ac:picMk id="5" creationId="{6B403E81-3626-88DE-9B78-45A5BAB9EA04}"/>
          </ac:picMkLst>
        </pc:picChg>
      </pc:sldChg>
      <pc:sldChg chg="addSp modSp new mod">
        <pc:chgData name="Sushitha bhat" userId="15cba02d8170e9d1" providerId="LiveId" clId="{B0B669BE-1350-4033-BBA4-457E13A44C06}" dt="2024-02-25T14:08:46.637" v="330"/>
        <pc:sldMkLst>
          <pc:docMk/>
          <pc:sldMk cId="514788515" sldId="271"/>
        </pc:sldMkLst>
        <pc:spChg chg="mod">
          <ac:chgData name="Sushitha bhat" userId="15cba02d8170e9d1" providerId="LiveId" clId="{B0B669BE-1350-4033-BBA4-457E13A44C06}" dt="2024-02-25T14:08:46.637" v="330"/>
          <ac:spMkLst>
            <pc:docMk/>
            <pc:sldMk cId="514788515" sldId="271"/>
            <ac:spMk id="2" creationId="{DD994A60-1783-B74E-04F2-1028DECB607C}"/>
          </ac:spMkLst>
        </pc:spChg>
        <pc:spChg chg="mod">
          <ac:chgData name="Sushitha bhat" userId="15cba02d8170e9d1" providerId="LiveId" clId="{B0B669BE-1350-4033-BBA4-457E13A44C06}" dt="2024-02-25T14:07:19.387" v="313" actId="1076"/>
          <ac:spMkLst>
            <pc:docMk/>
            <pc:sldMk cId="514788515" sldId="271"/>
            <ac:spMk id="3" creationId="{59F143D6-44E4-53FD-F078-CB1E3A5D3006}"/>
          </ac:spMkLst>
        </pc:spChg>
        <pc:picChg chg="add mod">
          <ac:chgData name="Sushitha bhat" userId="15cba02d8170e9d1" providerId="LiveId" clId="{B0B669BE-1350-4033-BBA4-457E13A44C06}" dt="2024-02-25T14:07:16.923" v="312" actId="1076"/>
          <ac:picMkLst>
            <pc:docMk/>
            <pc:sldMk cId="514788515" sldId="271"/>
            <ac:picMk id="5" creationId="{9F42BAE4-DC3E-13BA-CBB1-06D326F93A53}"/>
          </ac:picMkLst>
        </pc:picChg>
        <pc:picChg chg="add mod">
          <ac:chgData name="Sushitha bhat" userId="15cba02d8170e9d1" providerId="LiveId" clId="{B0B669BE-1350-4033-BBA4-457E13A44C06}" dt="2024-02-25T14:07:22.703" v="315" actId="14100"/>
          <ac:picMkLst>
            <pc:docMk/>
            <pc:sldMk cId="514788515" sldId="271"/>
            <ac:picMk id="7" creationId="{1BA59688-2E02-072D-2EB4-AC13CBF14706}"/>
          </ac:picMkLst>
        </pc:picChg>
      </pc:sldChg>
      <pc:sldChg chg="modSp new mod">
        <pc:chgData name="Sushitha bhat" userId="15cba02d8170e9d1" providerId="LiveId" clId="{B0B669BE-1350-4033-BBA4-457E13A44C06}" dt="2024-02-25T14:08:46.637" v="330"/>
        <pc:sldMkLst>
          <pc:docMk/>
          <pc:sldMk cId="137002783" sldId="272"/>
        </pc:sldMkLst>
        <pc:spChg chg="mod">
          <ac:chgData name="Sushitha bhat" userId="15cba02d8170e9d1" providerId="LiveId" clId="{B0B669BE-1350-4033-BBA4-457E13A44C06}" dt="2024-02-25T14:08:46.637" v="330"/>
          <ac:spMkLst>
            <pc:docMk/>
            <pc:sldMk cId="137002783" sldId="272"/>
            <ac:spMk id="2" creationId="{0373B066-90D5-BDF7-9A4E-62F243F9BA45}"/>
          </ac:spMkLst>
        </pc:spChg>
        <pc:spChg chg="mod">
          <ac:chgData name="Sushitha bhat" userId="15cba02d8170e9d1" providerId="LiveId" clId="{B0B669BE-1350-4033-BBA4-457E13A44C06}" dt="2024-02-25T14:08:46.637" v="330"/>
          <ac:spMkLst>
            <pc:docMk/>
            <pc:sldMk cId="137002783" sldId="272"/>
            <ac:spMk id="3" creationId="{54BA9426-0387-920D-131E-6739CFE7196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EF796C0-C659-4BFB-A4DB-F4731678F7C7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284AADE-CEC7-441A-ACD2-DD4E9DC6E2C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95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96C0-C659-4BFB-A4DB-F4731678F7C7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AADE-CEC7-441A-ACD2-DD4E9DC6E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02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96C0-C659-4BFB-A4DB-F4731678F7C7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AADE-CEC7-441A-ACD2-DD4E9DC6E2C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628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96C0-C659-4BFB-A4DB-F4731678F7C7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AADE-CEC7-441A-ACD2-DD4E9DC6E2C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060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96C0-C659-4BFB-A4DB-F4731678F7C7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AADE-CEC7-441A-ACD2-DD4E9DC6E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902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96C0-C659-4BFB-A4DB-F4731678F7C7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AADE-CEC7-441A-ACD2-DD4E9DC6E2C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253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96C0-C659-4BFB-A4DB-F4731678F7C7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AADE-CEC7-441A-ACD2-DD4E9DC6E2C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713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96C0-C659-4BFB-A4DB-F4731678F7C7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AADE-CEC7-441A-ACD2-DD4E9DC6E2C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854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96C0-C659-4BFB-A4DB-F4731678F7C7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AADE-CEC7-441A-ACD2-DD4E9DC6E2C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94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96C0-C659-4BFB-A4DB-F4731678F7C7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AADE-CEC7-441A-ACD2-DD4E9DC6E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3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96C0-C659-4BFB-A4DB-F4731678F7C7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AADE-CEC7-441A-ACD2-DD4E9DC6E2C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02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96C0-C659-4BFB-A4DB-F4731678F7C7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AADE-CEC7-441A-ACD2-DD4E9DC6E2CD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63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96C0-C659-4BFB-A4DB-F4731678F7C7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AADE-CEC7-441A-ACD2-DD4E9DC6E2CD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78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96C0-C659-4BFB-A4DB-F4731678F7C7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AADE-CEC7-441A-ACD2-DD4E9DC6E2C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35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96C0-C659-4BFB-A4DB-F4731678F7C7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AADE-CEC7-441A-ACD2-DD4E9DC6E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46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96C0-C659-4BFB-A4DB-F4731678F7C7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AADE-CEC7-441A-ACD2-DD4E9DC6E2C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27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96C0-C659-4BFB-A4DB-F4731678F7C7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AADE-CEC7-441A-ACD2-DD4E9DC6E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72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F796C0-C659-4BFB-A4DB-F4731678F7C7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84AADE-CEC7-441A-ACD2-DD4E9DC6E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27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9B548-3393-01EE-FEE2-156CB632B1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UNIT-2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54845-F1FC-E392-B31D-7149264F35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DML COMMANDS</a:t>
            </a:r>
          </a:p>
        </p:txBody>
      </p:sp>
    </p:spTree>
    <p:extLst>
      <p:ext uri="{BB962C8B-B14F-4D97-AF65-F5344CB8AC3E}">
        <p14:creationId xmlns:p14="http://schemas.microsoft.com/office/powerpoint/2010/main" val="1420528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93F8-C5A0-7A02-A8A3-90F846D5B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F330AB-D67C-2412-FB78-357E909A9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223" y="2835334"/>
            <a:ext cx="6976997" cy="13038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4A0349-D144-EF94-5F79-2FC8F3165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849" y="4688536"/>
            <a:ext cx="5249325" cy="9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64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BF35-29D9-4D8A-0834-B76E85168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4.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SQL SELECT Statement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4A463-0D1A-A7A6-92BB-0376B5D60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SELECT statement is used to select data from a database.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0F1D2-DECF-F744-8581-61D499533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818" y="3397358"/>
            <a:ext cx="3398815" cy="6750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37EAE3-B2C4-0A20-C019-58851A100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866" y="3397358"/>
            <a:ext cx="2872989" cy="1806237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BCD0459-E619-AC34-48D3-F3D16EC1E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532" y="4457709"/>
            <a:ext cx="2438611" cy="7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286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B8550-B5A1-A098-D678-2737391B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SQL SELECT DISTINCT Statement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5AEA0-86F0-B534-8F66-AC257FBE6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SELECT DISTINCT statement is used to return only distinct (different) values.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A02BC0-BD16-1325-12A0-179BE2A3C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255" y="3567502"/>
            <a:ext cx="3657917" cy="1646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BA09C8-64CC-F95A-EB1D-71743EEAB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224" y="4216400"/>
            <a:ext cx="3208298" cy="84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306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56D61-9C13-2D81-7D1A-0F6D862C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SQL ORDER BY Keyword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DDB19D-2F38-8394-D1EE-BF3CA740A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ORDER BY keyword is used to sort the result-set in ascending or descending order.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0DD8A4-6F4E-33A5-F6F9-5E69F18D9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827" y="3745621"/>
            <a:ext cx="3762196" cy="18365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DCFB05-B1AD-754E-5447-E50B14D27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235" y="3820148"/>
            <a:ext cx="2118544" cy="98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49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DE10B-3734-9517-72A6-36A6DD04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317" y="1227752"/>
            <a:ext cx="9601196" cy="4513172"/>
          </a:xfrm>
        </p:spPr>
        <p:txBody>
          <a:bodyPr/>
          <a:lstStyle/>
          <a:p>
            <a:r>
              <a:rPr lang="en-US" dirty="0"/>
              <a:t>The ORDER BY keyword sorts the records in ascending order by default. To sort the records in descending order, use the DESC keyword.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596B3F-EE3F-16D6-2288-C3868EACB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905" y="2897547"/>
            <a:ext cx="2255715" cy="8354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B01734-1B59-8446-91D0-A75BA5424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523" y="3019478"/>
            <a:ext cx="3037098" cy="106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85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3A09D-85FB-0995-A4DC-83DE4A87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ORDER BY Several Columns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403E81-3626-88DE-9B78-45A5BAB9E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4602" y="2980324"/>
            <a:ext cx="3367530" cy="922373"/>
          </a:xfrm>
        </p:spPr>
      </p:pic>
    </p:spTree>
    <p:extLst>
      <p:ext uri="{BB962C8B-B14F-4D97-AF65-F5344CB8AC3E}">
        <p14:creationId xmlns:p14="http://schemas.microsoft.com/office/powerpoint/2010/main" val="1564083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94A60-1783-B74E-04F2-1028DECB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SQL SELECT TOP Clause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143D6-44E4-53FD-F078-CB1E3A5D3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876" y="2551951"/>
            <a:ext cx="9601196" cy="3318936"/>
          </a:xfrm>
        </p:spPr>
        <p:txBody>
          <a:bodyPr/>
          <a:lstStyle/>
          <a:p>
            <a:r>
              <a:rPr lang="en-US" dirty="0"/>
              <a:t>The SELECT TOP clause is used to specify the number of records to return.</a:t>
            </a:r>
          </a:p>
          <a:p>
            <a:r>
              <a:rPr lang="en-US" dirty="0"/>
              <a:t>The SELECT TOP clause is useful on large tables with thousands of records. Returning a large number of records can impact performance.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42BAE4-DC3E-13BA-CBB1-06D326F93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4537473"/>
            <a:ext cx="3958820" cy="775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A59688-2E02-072D-2EB4-AC13CBF14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165" y="4616600"/>
            <a:ext cx="3436163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88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3B066-90D5-BDF7-9A4E-62F243F9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SQL LIKE Operator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A9426-0387-920D-131E-6739CFE71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LIKE operator is used in a WHERE clause to search for a specified pattern in a column.</a:t>
            </a:r>
          </a:p>
          <a:p>
            <a:r>
              <a:rPr lang="en-US" dirty="0"/>
              <a:t>There are two wildcards often used in conjunction with the LIKE operator:</a:t>
            </a:r>
          </a:p>
          <a:p>
            <a:r>
              <a:rPr lang="en-US" dirty="0"/>
              <a:t> The percent sign % represents zero, one, or multiple characters</a:t>
            </a:r>
          </a:p>
          <a:p>
            <a:r>
              <a:rPr lang="en-US" dirty="0"/>
              <a:t> The underscore sign _ represents one, single character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00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FB836-2913-ECAE-1A1A-EDFBDE99A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594" y="982132"/>
            <a:ext cx="10342810" cy="1345986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8AA8E-1935-35FC-B1F7-D74AE0928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DML is an abbreviation of </a:t>
            </a:r>
            <a:r>
              <a:rPr lang="en-US" sz="2400" b="1" dirty="0">
                <a:solidFill>
                  <a:schemeClr val="tx1"/>
                </a:solidFill>
              </a:rPr>
              <a:t>Data Manipulation Language.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The DML commands in Structured Query Language change the data present in the SQL database.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We can easily access, store, modify, update and delete the existing records from the database using DML commands.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668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9D3E4-0648-84AD-EC1A-12AEF9E6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Following are the four main DML commands in SQL:</a:t>
            </a:r>
            <a:b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65772-90CF-08B5-7EB9-337BCEB9F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inter-regular"/>
              </a:rPr>
              <a:t>INSERT Command</a:t>
            </a:r>
          </a:p>
          <a:p>
            <a:pPr algn="just">
              <a:buFont typeface="+mj-lt"/>
              <a:buAutoNum type="arabicPeriod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inter-regular"/>
              </a:rPr>
              <a:t>UPDATE Command</a:t>
            </a:r>
          </a:p>
          <a:p>
            <a:pPr algn="just">
              <a:buFont typeface="+mj-lt"/>
              <a:buAutoNum type="arabicPeriod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inter-regular"/>
              </a:rPr>
              <a:t>DELETE Command</a:t>
            </a:r>
          </a:p>
          <a:p>
            <a:pPr algn="just">
              <a:buFont typeface="+mj-lt"/>
              <a:buAutoNum type="arabicPeriod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inter-regular"/>
              </a:rPr>
              <a:t>SELECT Command</a:t>
            </a:r>
          </a:p>
          <a:p>
            <a:pPr algn="just"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0694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8B5E0-6922-B5CD-36E3-2ACD8918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1. The SQL INSERT INTO Statement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8C3A7-A4C9-4778-A82F-6D34B6CED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INSERT INTO statement is used to insert new records in a table.</a:t>
            </a:r>
          </a:p>
          <a:p>
            <a:pPr marL="0" indent="0">
              <a:buNone/>
            </a:pPr>
            <a:r>
              <a:rPr lang="en-US" b="1" dirty="0"/>
              <a:t>INSERT INTO Syntax</a:t>
            </a:r>
          </a:p>
          <a:p>
            <a:r>
              <a:rPr lang="en-US" dirty="0"/>
              <a:t>It is possible to write the INSERT INTO statement in two ways: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AE12A-4CE7-CBD3-7662-2EEBE42E2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080" y="4410646"/>
            <a:ext cx="5090601" cy="110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2BA19-B79B-AB8E-574C-D95928175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878961"/>
            <a:ext cx="9601196" cy="331893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If you are adding values for all the columns of the table, you do not need to specify the column names in the SQL query.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However, make sure the order of the values is in the same order as the columns in the table. Here, the INSERT INTO syntax would be as follows: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FE9344-B252-1A4F-BBAA-9EE0A5BA5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807" y="4039389"/>
            <a:ext cx="4495902" cy="8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2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83014-1395-1993-00AB-3AA365F86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BFB8F8-0D12-3580-2CF7-BB33CFB75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8913" y="2812933"/>
            <a:ext cx="7784708" cy="9295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C66E48-F51E-ACBC-15E9-5C569F371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4033954"/>
            <a:ext cx="9083509" cy="161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7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896C-2FA7-7A77-B883-82D5EAC54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2.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SQL DELETE Statement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386D6-3DB1-3FA6-468B-55FCF13EB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DELETE statement is used to delete existing records in a table.</a:t>
            </a:r>
          </a:p>
          <a:p>
            <a:pPr marL="0" indent="0" algn="ctr">
              <a:buNone/>
            </a:pPr>
            <a:r>
              <a:rPr lang="en-US" b="1" dirty="0"/>
              <a:t>DELETE Syntax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232495-2730-3B76-08A5-6EEDF62DB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368" y="3742532"/>
            <a:ext cx="4421279" cy="115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20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E090-5E4A-17B6-7354-B9478E4A1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13BCCB-5CEF-247B-4AE0-14E9C3993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529" y="2726790"/>
            <a:ext cx="7079520" cy="86482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A3E9D0-E353-55E3-F3E9-AC5A4E3EC1D2}"/>
              </a:ext>
            </a:extLst>
          </p:cNvPr>
          <p:cNvSpPr txBox="1"/>
          <p:nvPr/>
        </p:nvSpPr>
        <p:spPr>
          <a:xfrm>
            <a:off x="2762053" y="3591611"/>
            <a:ext cx="61179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/>
              <a:t>Delete All Records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787EB4-472E-42E3-DB39-ADF872AAE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529" y="4362224"/>
            <a:ext cx="2461473" cy="8648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A20A38-DCD5-58DE-5335-AB48AB9C8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072" y="4258295"/>
            <a:ext cx="2110923" cy="96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93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3AF80-4D01-4DE4-EFA6-179E1517F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SQL UPDATE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DF65B-5BF1-D90B-DA9E-641E346CA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UPDATE statement is used to modify the existing records in a table.</a:t>
            </a:r>
          </a:p>
          <a:p>
            <a:pPr marL="0" indent="0" algn="ctr">
              <a:buNone/>
            </a:pPr>
            <a:r>
              <a:rPr lang="en-US" b="1" dirty="0"/>
              <a:t>UPDATE Syntax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8AB00E-08D4-F5C8-E009-5BF663CF6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088" y="3440255"/>
            <a:ext cx="5250730" cy="12071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C8CCE8-E456-27C7-50BE-910CD2268ECA}"/>
              </a:ext>
            </a:extLst>
          </p:cNvPr>
          <p:cNvSpPr txBox="1"/>
          <p:nvPr/>
        </p:nvSpPr>
        <p:spPr>
          <a:xfrm>
            <a:off x="834665" y="4647414"/>
            <a:ext cx="1025557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Note:</a:t>
            </a:r>
            <a:r>
              <a:rPr lang="en-US" sz="2000" dirty="0"/>
              <a:t> Be careful when updating records in a table! Notice the </a:t>
            </a:r>
            <a:r>
              <a:rPr lang="en-US" sz="2000" b="1" dirty="0"/>
              <a:t>WHERE clause in the UPDATE</a:t>
            </a:r>
            <a:r>
              <a:rPr lang="en-US" sz="2000" dirty="0"/>
              <a:t> statement.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WHERE clause specifies which record(s) that should be updated</a:t>
            </a:r>
            <a:r>
              <a:rPr lang="en-US" sz="20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you </a:t>
            </a:r>
            <a:r>
              <a:rPr lang="en-US" sz="2000" b="1" dirty="0"/>
              <a:t>omit the WHERE clause, all records in the table will be updated!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8979936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Inset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</TotalTime>
  <Words>462</Words>
  <Application>Microsoft Office PowerPoint</Application>
  <PresentationFormat>Widescreen</PresentationFormat>
  <Paragraphs>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Garamond</vt:lpstr>
      <vt:lpstr>inter-bold</vt:lpstr>
      <vt:lpstr>inter-regular</vt:lpstr>
      <vt:lpstr>Segoe UI</vt:lpstr>
      <vt:lpstr>Times New Roman</vt:lpstr>
      <vt:lpstr>Organic</vt:lpstr>
      <vt:lpstr>UNIT-2</vt:lpstr>
      <vt:lpstr>INTRODUCTION</vt:lpstr>
      <vt:lpstr>Following are the four main DML commands in SQL: </vt:lpstr>
      <vt:lpstr>1. The SQL INSERT INTO Statement </vt:lpstr>
      <vt:lpstr>PowerPoint Presentation</vt:lpstr>
      <vt:lpstr>EXAMPLES</vt:lpstr>
      <vt:lpstr>2. The SQL DELETE Statement </vt:lpstr>
      <vt:lpstr>EXAMPLES</vt:lpstr>
      <vt:lpstr>3. SQL UPDATE Statement</vt:lpstr>
      <vt:lpstr>EXAMPLES</vt:lpstr>
      <vt:lpstr>4. SQL SELECT Statement </vt:lpstr>
      <vt:lpstr>SQL SELECT DISTINCT Statement </vt:lpstr>
      <vt:lpstr>SQL ORDER BY Keyword </vt:lpstr>
      <vt:lpstr>PowerPoint Presentation</vt:lpstr>
      <vt:lpstr>ORDER BY Several Columns</vt:lpstr>
      <vt:lpstr>The SQL SELECT TOP Clause </vt:lpstr>
      <vt:lpstr>SQL LIKE Operator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UNIT-2</dc:title>
  <dc:creator>Sushitha bhat</dc:creator>
  <cp:lastModifiedBy>Sushitha bhat</cp:lastModifiedBy>
  <cp:revision>1</cp:revision>
  <dcterms:created xsi:type="dcterms:W3CDTF">2024-02-25T13:41:42Z</dcterms:created>
  <dcterms:modified xsi:type="dcterms:W3CDTF">2024-02-25T14:09:17Z</dcterms:modified>
</cp:coreProperties>
</file>