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3"/>
  </p:notesMasterIdLst>
  <p:sldIdLst>
    <p:sldId id="256" r:id="rId2"/>
    <p:sldId id="257" r:id="rId3"/>
    <p:sldId id="261" r:id="rId4"/>
    <p:sldId id="262" r:id="rId5"/>
    <p:sldId id="263" r:id="rId6"/>
    <p:sldId id="264" r:id="rId7"/>
    <p:sldId id="258" r:id="rId8"/>
    <p:sldId id="259" r:id="rId9"/>
    <p:sldId id="260"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itha bhat" userId="15cba02d8170e9d1" providerId="LiveId" clId="{6FED582D-50E8-4D8C-B408-40A1AE7F3569}"/>
    <pc:docChg chg="undo custSel addSld delSld modSld">
      <pc:chgData name="Sushitha bhat" userId="15cba02d8170e9d1" providerId="LiveId" clId="{6FED582D-50E8-4D8C-B408-40A1AE7F3569}" dt="2024-02-18T14:42:25.384" v="2584" actId="20577"/>
      <pc:docMkLst>
        <pc:docMk/>
      </pc:docMkLst>
      <pc:sldChg chg="modSp new mod">
        <pc:chgData name="Sushitha bhat" userId="15cba02d8170e9d1" providerId="LiveId" clId="{6FED582D-50E8-4D8C-B408-40A1AE7F3569}" dt="2024-02-18T12:31:13.069" v="106" actId="1076"/>
        <pc:sldMkLst>
          <pc:docMk/>
          <pc:sldMk cId="2550287318" sldId="256"/>
        </pc:sldMkLst>
        <pc:spChg chg="mod">
          <ac:chgData name="Sushitha bhat" userId="15cba02d8170e9d1" providerId="LiveId" clId="{6FED582D-50E8-4D8C-B408-40A1AE7F3569}" dt="2024-02-18T12:30:53.161" v="101" actId="255"/>
          <ac:spMkLst>
            <pc:docMk/>
            <pc:sldMk cId="2550287318" sldId="256"/>
            <ac:spMk id="2" creationId="{3637A893-7818-2F7E-F1FB-600E4EB3224E}"/>
          </ac:spMkLst>
        </pc:spChg>
        <pc:spChg chg="mod">
          <ac:chgData name="Sushitha bhat" userId="15cba02d8170e9d1" providerId="LiveId" clId="{6FED582D-50E8-4D8C-B408-40A1AE7F3569}" dt="2024-02-18T12:31:13.069" v="106" actId="1076"/>
          <ac:spMkLst>
            <pc:docMk/>
            <pc:sldMk cId="2550287318" sldId="256"/>
            <ac:spMk id="3" creationId="{829DD5C9-11EA-68BA-DC81-BF7522FD3E77}"/>
          </ac:spMkLst>
        </pc:spChg>
      </pc:sldChg>
      <pc:sldChg chg="modSp new mod">
        <pc:chgData name="Sushitha bhat" userId="15cba02d8170e9d1" providerId="LiveId" clId="{6FED582D-50E8-4D8C-B408-40A1AE7F3569}" dt="2024-02-18T13:13:28.210" v="793" actId="27636"/>
        <pc:sldMkLst>
          <pc:docMk/>
          <pc:sldMk cId="441534654" sldId="257"/>
        </pc:sldMkLst>
        <pc:spChg chg="mod">
          <ac:chgData name="Sushitha bhat" userId="15cba02d8170e9d1" providerId="LiveId" clId="{6FED582D-50E8-4D8C-B408-40A1AE7F3569}" dt="2024-02-18T12:30:37.918" v="98"/>
          <ac:spMkLst>
            <pc:docMk/>
            <pc:sldMk cId="441534654" sldId="257"/>
            <ac:spMk id="2" creationId="{AEDB5F66-B781-57D0-8743-842D0C4E4EC5}"/>
          </ac:spMkLst>
        </pc:spChg>
        <pc:spChg chg="mod">
          <ac:chgData name="Sushitha bhat" userId="15cba02d8170e9d1" providerId="LiveId" clId="{6FED582D-50E8-4D8C-B408-40A1AE7F3569}" dt="2024-02-18T13:13:28.210" v="793" actId="27636"/>
          <ac:spMkLst>
            <pc:docMk/>
            <pc:sldMk cId="441534654" sldId="257"/>
            <ac:spMk id="3" creationId="{AE98F889-0B2C-F7BE-D64A-709D0124485F}"/>
          </ac:spMkLst>
        </pc:spChg>
      </pc:sldChg>
      <pc:sldChg chg="modSp new mod">
        <pc:chgData name="Sushitha bhat" userId="15cba02d8170e9d1" providerId="LiveId" clId="{6FED582D-50E8-4D8C-B408-40A1AE7F3569}" dt="2024-02-18T12:32:43.397" v="121" actId="113"/>
        <pc:sldMkLst>
          <pc:docMk/>
          <pc:sldMk cId="2604532042" sldId="258"/>
        </pc:sldMkLst>
        <pc:spChg chg="mod">
          <ac:chgData name="Sushitha bhat" userId="15cba02d8170e9d1" providerId="LiveId" clId="{6FED582D-50E8-4D8C-B408-40A1AE7F3569}" dt="2024-02-18T12:31:38.459" v="112"/>
          <ac:spMkLst>
            <pc:docMk/>
            <pc:sldMk cId="2604532042" sldId="258"/>
            <ac:spMk id="2" creationId="{C2C30300-9F21-A26D-D97C-3C1BD21C23F9}"/>
          </ac:spMkLst>
        </pc:spChg>
        <pc:spChg chg="mod">
          <ac:chgData name="Sushitha bhat" userId="15cba02d8170e9d1" providerId="LiveId" clId="{6FED582D-50E8-4D8C-B408-40A1AE7F3569}" dt="2024-02-18T12:32:43.397" v="121" actId="113"/>
          <ac:spMkLst>
            <pc:docMk/>
            <pc:sldMk cId="2604532042" sldId="258"/>
            <ac:spMk id="3" creationId="{8B30E7CA-8C4B-6734-2F54-778630A2BE04}"/>
          </ac:spMkLst>
        </pc:spChg>
      </pc:sldChg>
      <pc:sldChg chg="addSp delSp modSp new mod">
        <pc:chgData name="Sushitha bhat" userId="15cba02d8170e9d1" providerId="LiveId" clId="{6FED582D-50E8-4D8C-B408-40A1AE7F3569}" dt="2024-02-18T13:44:50.649" v="1163" actId="14100"/>
        <pc:sldMkLst>
          <pc:docMk/>
          <pc:sldMk cId="3372091706" sldId="259"/>
        </pc:sldMkLst>
        <pc:spChg chg="mod">
          <ac:chgData name="Sushitha bhat" userId="15cba02d8170e9d1" providerId="LiveId" clId="{6FED582D-50E8-4D8C-B408-40A1AE7F3569}" dt="2024-02-18T13:39:55.566" v="1083" actId="20577"/>
          <ac:spMkLst>
            <pc:docMk/>
            <pc:sldMk cId="3372091706" sldId="259"/>
            <ac:spMk id="2" creationId="{B22ECCB9-7698-068C-A3F9-732E59DA3853}"/>
          </ac:spMkLst>
        </pc:spChg>
        <pc:spChg chg="mod">
          <ac:chgData name="Sushitha bhat" userId="15cba02d8170e9d1" providerId="LiveId" clId="{6FED582D-50E8-4D8C-B408-40A1AE7F3569}" dt="2024-02-18T13:44:41.053" v="1159" actId="255"/>
          <ac:spMkLst>
            <pc:docMk/>
            <pc:sldMk cId="3372091706" sldId="259"/>
            <ac:spMk id="3" creationId="{E76D05E4-D638-9B71-D668-F3541F23836D}"/>
          </ac:spMkLst>
        </pc:spChg>
        <pc:spChg chg="add mod">
          <ac:chgData name="Sushitha bhat" userId="15cba02d8170e9d1" providerId="LiveId" clId="{6FED582D-50E8-4D8C-B408-40A1AE7F3569}" dt="2024-02-18T13:44:45.153" v="1160" actId="1076"/>
          <ac:spMkLst>
            <pc:docMk/>
            <pc:sldMk cId="3372091706" sldId="259"/>
            <ac:spMk id="4" creationId="{B4833A15-83E3-0C8C-ED1C-3D02E4AD2F19}"/>
          </ac:spMkLst>
        </pc:spChg>
        <pc:spChg chg="add mod">
          <ac:chgData name="Sushitha bhat" userId="15cba02d8170e9d1" providerId="LiveId" clId="{6FED582D-50E8-4D8C-B408-40A1AE7F3569}" dt="2024-02-18T13:44:46.958" v="1161" actId="1076"/>
          <ac:spMkLst>
            <pc:docMk/>
            <pc:sldMk cId="3372091706" sldId="259"/>
            <ac:spMk id="5" creationId="{DB1217AD-5F20-3D0A-F6A7-AF6DFD824B73}"/>
          </ac:spMkLst>
        </pc:spChg>
        <pc:spChg chg="add del mod">
          <ac:chgData name="Sushitha bhat" userId="15cba02d8170e9d1" providerId="LiveId" clId="{6FED582D-50E8-4D8C-B408-40A1AE7F3569}" dt="2024-02-18T13:43:52.794" v="1109"/>
          <ac:spMkLst>
            <pc:docMk/>
            <pc:sldMk cId="3372091706" sldId="259"/>
            <ac:spMk id="6" creationId="{69AA48C3-5E2C-310C-5CF7-6F959A726D32}"/>
          </ac:spMkLst>
        </pc:spChg>
        <pc:spChg chg="add mod">
          <ac:chgData name="Sushitha bhat" userId="15cba02d8170e9d1" providerId="LiveId" clId="{6FED582D-50E8-4D8C-B408-40A1AE7F3569}" dt="2024-02-18T13:44:50.649" v="1163" actId="14100"/>
          <ac:spMkLst>
            <pc:docMk/>
            <pc:sldMk cId="3372091706" sldId="259"/>
            <ac:spMk id="7" creationId="{91E4E1DB-5807-21BC-9905-5C6C3E800D0C}"/>
          </ac:spMkLst>
        </pc:spChg>
      </pc:sldChg>
      <pc:sldChg chg="addSp delSp modSp new mod modClrScheme chgLayout">
        <pc:chgData name="Sushitha bhat" userId="15cba02d8170e9d1" providerId="LiveId" clId="{6FED582D-50E8-4D8C-B408-40A1AE7F3569}" dt="2024-02-18T12:55:25.687" v="365" actId="14100"/>
        <pc:sldMkLst>
          <pc:docMk/>
          <pc:sldMk cId="3644765029" sldId="260"/>
        </pc:sldMkLst>
        <pc:spChg chg="mod ord">
          <ac:chgData name="Sushitha bhat" userId="15cba02d8170e9d1" providerId="LiveId" clId="{6FED582D-50E8-4D8C-B408-40A1AE7F3569}" dt="2024-02-18T12:54:03.355" v="357" actId="700"/>
          <ac:spMkLst>
            <pc:docMk/>
            <pc:sldMk cId="3644765029" sldId="260"/>
            <ac:spMk id="2" creationId="{D6FA947B-8D44-4612-DAA6-B92B7879519A}"/>
          </ac:spMkLst>
        </pc:spChg>
        <pc:spChg chg="mod ord">
          <ac:chgData name="Sushitha bhat" userId="15cba02d8170e9d1" providerId="LiveId" clId="{6FED582D-50E8-4D8C-B408-40A1AE7F3569}" dt="2024-02-18T12:54:03.355" v="357" actId="700"/>
          <ac:spMkLst>
            <pc:docMk/>
            <pc:sldMk cId="3644765029" sldId="260"/>
            <ac:spMk id="3" creationId="{C328D6BC-CA69-7F09-2EC8-1EADF6DA0F67}"/>
          </ac:spMkLst>
        </pc:spChg>
        <pc:spChg chg="add">
          <ac:chgData name="Sushitha bhat" userId="15cba02d8170e9d1" providerId="LiveId" clId="{6FED582D-50E8-4D8C-B408-40A1AE7F3569}" dt="2024-02-18T12:53:35.506" v="350"/>
          <ac:spMkLst>
            <pc:docMk/>
            <pc:sldMk cId="3644765029" sldId="260"/>
            <ac:spMk id="4" creationId="{58EAE63A-6875-9865-9D5C-FC568D66F4F8}"/>
          </ac:spMkLst>
        </pc:spChg>
        <pc:spChg chg="add">
          <ac:chgData name="Sushitha bhat" userId="15cba02d8170e9d1" providerId="LiveId" clId="{6FED582D-50E8-4D8C-B408-40A1AE7F3569}" dt="2024-02-18T12:53:35.506" v="350"/>
          <ac:spMkLst>
            <pc:docMk/>
            <pc:sldMk cId="3644765029" sldId="260"/>
            <ac:spMk id="5" creationId="{B6093BCB-55AD-85F4-CC86-A68EE16554E5}"/>
          </ac:spMkLst>
        </pc:spChg>
        <pc:spChg chg="add">
          <ac:chgData name="Sushitha bhat" userId="15cba02d8170e9d1" providerId="LiveId" clId="{6FED582D-50E8-4D8C-B408-40A1AE7F3569}" dt="2024-02-18T12:53:35.506" v="350"/>
          <ac:spMkLst>
            <pc:docMk/>
            <pc:sldMk cId="3644765029" sldId="260"/>
            <ac:spMk id="6" creationId="{CFE91514-F891-272B-BDD1-FDC3F95AC20E}"/>
          </ac:spMkLst>
        </pc:spChg>
        <pc:spChg chg="add mod">
          <ac:chgData name="Sushitha bhat" userId="15cba02d8170e9d1" providerId="LiveId" clId="{6FED582D-50E8-4D8C-B408-40A1AE7F3569}" dt="2024-02-18T12:53:39.536" v="352"/>
          <ac:spMkLst>
            <pc:docMk/>
            <pc:sldMk cId="3644765029" sldId="260"/>
            <ac:spMk id="7" creationId="{387BD187-216E-80FC-1201-E15856F9F16A}"/>
          </ac:spMkLst>
        </pc:spChg>
        <pc:spChg chg="add mod">
          <ac:chgData name="Sushitha bhat" userId="15cba02d8170e9d1" providerId="LiveId" clId="{6FED582D-50E8-4D8C-B408-40A1AE7F3569}" dt="2024-02-18T12:53:39.536" v="352"/>
          <ac:spMkLst>
            <pc:docMk/>
            <pc:sldMk cId="3644765029" sldId="260"/>
            <ac:spMk id="8" creationId="{29993038-EC80-A7D0-CC5D-C1761E35DC02}"/>
          </ac:spMkLst>
        </pc:spChg>
        <pc:spChg chg="add mod">
          <ac:chgData name="Sushitha bhat" userId="15cba02d8170e9d1" providerId="LiveId" clId="{6FED582D-50E8-4D8C-B408-40A1AE7F3569}" dt="2024-02-18T12:53:39.536" v="352"/>
          <ac:spMkLst>
            <pc:docMk/>
            <pc:sldMk cId="3644765029" sldId="260"/>
            <ac:spMk id="9" creationId="{D0B26EF2-3F58-F7F3-0F08-D1BF95FE0253}"/>
          </ac:spMkLst>
        </pc:spChg>
        <pc:spChg chg="add mod">
          <ac:chgData name="Sushitha bhat" userId="15cba02d8170e9d1" providerId="LiveId" clId="{6FED582D-50E8-4D8C-B408-40A1AE7F3569}" dt="2024-02-18T12:53:41.979" v="354"/>
          <ac:spMkLst>
            <pc:docMk/>
            <pc:sldMk cId="3644765029" sldId="260"/>
            <ac:spMk id="10" creationId="{82234B67-3951-DD4D-0777-4BBF37D9EA56}"/>
          </ac:spMkLst>
        </pc:spChg>
        <pc:spChg chg="add mod">
          <ac:chgData name="Sushitha bhat" userId="15cba02d8170e9d1" providerId="LiveId" clId="{6FED582D-50E8-4D8C-B408-40A1AE7F3569}" dt="2024-02-18T12:53:41.979" v="354"/>
          <ac:spMkLst>
            <pc:docMk/>
            <pc:sldMk cId="3644765029" sldId="260"/>
            <ac:spMk id="11" creationId="{A4BEA539-76CC-4119-1E79-D4DDF42FD232}"/>
          </ac:spMkLst>
        </pc:spChg>
        <pc:spChg chg="add mod">
          <ac:chgData name="Sushitha bhat" userId="15cba02d8170e9d1" providerId="LiveId" clId="{6FED582D-50E8-4D8C-B408-40A1AE7F3569}" dt="2024-02-18T12:53:41.979" v="354"/>
          <ac:spMkLst>
            <pc:docMk/>
            <pc:sldMk cId="3644765029" sldId="260"/>
            <ac:spMk id="12" creationId="{23A16C3C-52B3-DFD2-200B-01575CB56DFD}"/>
          </ac:spMkLst>
        </pc:spChg>
        <pc:spChg chg="add del mod ord">
          <ac:chgData name="Sushitha bhat" userId="15cba02d8170e9d1" providerId="LiveId" clId="{6FED582D-50E8-4D8C-B408-40A1AE7F3569}" dt="2024-02-18T12:54:56.022" v="358" actId="22"/>
          <ac:spMkLst>
            <pc:docMk/>
            <pc:sldMk cId="3644765029" sldId="260"/>
            <ac:spMk id="13" creationId="{273D1712-8B81-DF8D-624C-89C3ED203D71}"/>
          </ac:spMkLst>
        </pc:spChg>
        <pc:picChg chg="add mod ord">
          <ac:chgData name="Sushitha bhat" userId="15cba02d8170e9d1" providerId="LiveId" clId="{6FED582D-50E8-4D8C-B408-40A1AE7F3569}" dt="2024-02-18T12:54:59.210" v="360" actId="14100"/>
          <ac:picMkLst>
            <pc:docMk/>
            <pc:sldMk cId="3644765029" sldId="260"/>
            <ac:picMk id="15" creationId="{DA025F27-4410-2D83-B5A1-D1E033C17EA6}"/>
          </ac:picMkLst>
        </pc:picChg>
        <pc:picChg chg="add mod">
          <ac:chgData name="Sushitha bhat" userId="15cba02d8170e9d1" providerId="LiveId" clId="{6FED582D-50E8-4D8C-B408-40A1AE7F3569}" dt="2024-02-18T12:55:25.687" v="365" actId="14100"/>
          <ac:picMkLst>
            <pc:docMk/>
            <pc:sldMk cId="3644765029" sldId="260"/>
            <ac:picMk id="17" creationId="{A8DE9639-5B30-1424-C6F3-184B42F17DBB}"/>
          </ac:picMkLst>
        </pc:picChg>
      </pc:sldChg>
      <pc:sldChg chg="new del">
        <pc:chgData name="Sushitha bhat" userId="15cba02d8170e9d1" providerId="LiveId" clId="{6FED582D-50E8-4D8C-B408-40A1AE7F3569}" dt="2024-02-18T12:40:15.485" v="134" actId="680"/>
        <pc:sldMkLst>
          <pc:docMk/>
          <pc:sldMk cId="368813027" sldId="261"/>
        </pc:sldMkLst>
      </pc:sldChg>
      <pc:sldChg chg="modSp new mod">
        <pc:chgData name="Sushitha bhat" userId="15cba02d8170e9d1" providerId="LiveId" clId="{6FED582D-50E8-4D8C-B408-40A1AE7F3569}" dt="2024-02-18T12:40:43.837" v="142" actId="123"/>
        <pc:sldMkLst>
          <pc:docMk/>
          <pc:sldMk cId="1934414935" sldId="261"/>
        </pc:sldMkLst>
        <pc:spChg chg="mod">
          <ac:chgData name="Sushitha bhat" userId="15cba02d8170e9d1" providerId="LiveId" clId="{6FED582D-50E8-4D8C-B408-40A1AE7F3569}" dt="2024-02-18T12:40:23.951" v="138"/>
          <ac:spMkLst>
            <pc:docMk/>
            <pc:sldMk cId="1934414935" sldId="261"/>
            <ac:spMk id="2" creationId="{CA044E44-C0DA-122B-ADFF-B5AF3AE1B4B3}"/>
          </ac:spMkLst>
        </pc:spChg>
        <pc:spChg chg="mod">
          <ac:chgData name="Sushitha bhat" userId="15cba02d8170e9d1" providerId="LiveId" clId="{6FED582D-50E8-4D8C-B408-40A1AE7F3569}" dt="2024-02-18T12:40:43.837" v="142" actId="123"/>
          <ac:spMkLst>
            <pc:docMk/>
            <pc:sldMk cId="1934414935" sldId="261"/>
            <ac:spMk id="3" creationId="{761312E4-624F-2E50-3C48-117898ABE943}"/>
          </ac:spMkLst>
        </pc:spChg>
      </pc:sldChg>
      <pc:sldChg chg="delSp modSp new mod">
        <pc:chgData name="Sushitha bhat" userId="15cba02d8170e9d1" providerId="LiveId" clId="{6FED582D-50E8-4D8C-B408-40A1AE7F3569}" dt="2024-02-18T12:41:59.222" v="173" actId="14100"/>
        <pc:sldMkLst>
          <pc:docMk/>
          <pc:sldMk cId="3475917287" sldId="262"/>
        </pc:sldMkLst>
        <pc:spChg chg="del">
          <ac:chgData name="Sushitha bhat" userId="15cba02d8170e9d1" providerId="LiveId" clId="{6FED582D-50E8-4D8C-B408-40A1AE7F3569}" dt="2024-02-18T12:41:03.784" v="145" actId="21"/>
          <ac:spMkLst>
            <pc:docMk/>
            <pc:sldMk cId="3475917287" sldId="262"/>
            <ac:spMk id="2" creationId="{2BD55D06-5EAF-A658-5A5D-B55F0F8AC2FC}"/>
          </ac:spMkLst>
        </pc:spChg>
        <pc:spChg chg="mod">
          <ac:chgData name="Sushitha bhat" userId="15cba02d8170e9d1" providerId="LiveId" clId="{6FED582D-50E8-4D8C-B408-40A1AE7F3569}" dt="2024-02-18T12:41:59.222" v="173" actId="14100"/>
          <ac:spMkLst>
            <pc:docMk/>
            <pc:sldMk cId="3475917287" sldId="262"/>
            <ac:spMk id="3" creationId="{0207DCD1-DA4B-296E-46E6-D3D10CF1772C}"/>
          </ac:spMkLst>
        </pc:spChg>
      </pc:sldChg>
      <pc:sldChg chg="modSp new mod">
        <pc:chgData name="Sushitha bhat" userId="15cba02d8170e9d1" providerId="LiveId" clId="{6FED582D-50E8-4D8C-B408-40A1AE7F3569}" dt="2024-02-18T12:45:36.026" v="303" actId="20577"/>
        <pc:sldMkLst>
          <pc:docMk/>
          <pc:sldMk cId="4031428382" sldId="263"/>
        </pc:sldMkLst>
        <pc:spChg chg="mod">
          <ac:chgData name="Sushitha bhat" userId="15cba02d8170e9d1" providerId="LiveId" clId="{6FED582D-50E8-4D8C-B408-40A1AE7F3569}" dt="2024-02-18T12:43:57.399" v="254" actId="255"/>
          <ac:spMkLst>
            <pc:docMk/>
            <pc:sldMk cId="4031428382" sldId="263"/>
            <ac:spMk id="2" creationId="{3F10D773-C1E9-504E-FFDC-11E1F865800F}"/>
          </ac:spMkLst>
        </pc:spChg>
        <pc:spChg chg="mod">
          <ac:chgData name="Sushitha bhat" userId="15cba02d8170e9d1" providerId="LiveId" clId="{6FED582D-50E8-4D8C-B408-40A1AE7F3569}" dt="2024-02-18T12:45:36.026" v="303" actId="20577"/>
          <ac:spMkLst>
            <pc:docMk/>
            <pc:sldMk cId="4031428382" sldId="263"/>
            <ac:spMk id="3" creationId="{4B9FCCEF-BBA1-1F08-BF64-75264A30D7FA}"/>
          </ac:spMkLst>
        </pc:spChg>
      </pc:sldChg>
      <pc:sldChg chg="delSp modSp new mod">
        <pc:chgData name="Sushitha bhat" userId="15cba02d8170e9d1" providerId="LiveId" clId="{6FED582D-50E8-4D8C-B408-40A1AE7F3569}" dt="2024-02-18T12:59:38.993" v="459" actId="27636"/>
        <pc:sldMkLst>
          <pc:docMk/>
          <pc:sldMk cId="332463422" sldId="264"/>
        </pc:sldMkLst>
        <pc:spChg chg="del">
          <ac:chgData name="Sushitha bhat" userId="15cba02d8170e9d1" providerId="LiveId" clId="{6FED582D-50E8-4D8C-B408-40A1AE7F3569}" dt="2024-02-18T12:48:56.407" v="306" actId="21"/>
          <ac:spMkLst>
            <pc:docMk/>
            <pc:sldMk cId="332463422" sldId="264"/>
            <ac:spMk id="2" creationId="{1C32A7A7-0F10-126F-23D3-17B0885A00FD}"/>
          </ac:spMkLst>
        </pc:spChg>
        <pc:spChg chg="mod">
          <ac:chgData name="Sushitha bhat" userId="15cba02d8170e9d1" providerId="LiveId" clId="{6FED582D-50E8-4D8C-B408-40A1AE7F3569}" dt="2024-02-18T12:59:38.993" v="459" actId="27636"/>
          <ac:spMkLst>
            <pc:docMk/>
            <pc:sldMk cId="332463422" sldId="264"/>
            <ac:spMk id="3" creationId="{4EA8FF16-0FA4-C46C-DFED-97D91E551978}"/>
          </ac:spMkLst>
        </pc:spChg>
      </pc:sldChg>
      <pc:sldChg chg="addSp delSp modSp new mod">
        <pc:chgData name="Sushitha bhat" userId="15cba02d8170e9d1" providerId="LiveId" clId="{6FED582D-50E8-4D8C-B408-40A1AE7F3569}" dt="2024-02-18T12:58:26.864" v="410" actId="122"/>
        <pc:sldMkLst>
          <pc:docMk/>
          <pc:sldMk cId="2103925078" sldId="265"/>
        </pc:sldMkLst>
        <pc:spChg chg="mod">
          <ac:chgData name="Sushitha bhat" userId="15cba02d8170e9d1" providerId="LiveId" clId="{6FED582D-50E8-4D8C-B408-40A1AE7F3569}" dt="2024-02-18T12:58:26.864" v="410" actId="122"/>
          <ac:spMkLst>
            <pc:docMk/>
            <pc:sldMk cId="2103925078" sldId="265"/>
            <ac:spMk id="2" creationId="{803BC17E-DAD0-7AE4-9AF8-E28D50C87E5C}"/>
          </ac:spMkLst>
        </pc:spChg>
        <pc:spChg chg="del">
          <ac:chgData name="Sushitha bhat" userId="15cba02d8170e9d1" providerId="LiveId" clId="{6FED582D-50E8-4D8C-B408-40A1AE7F3569}" dt="2024-02-18T12:55:53.850" v="367" actId="22"/>
          <ac:spMkLst>
            <pc:docMk/>
            <pc:sldMk cId="2103925078" sldId="265"/>
            <ac:spMk id="3" creationId="{48AC48F6-7C49-55C3-EDE5-5B9AACA4106C}"/>
          </ac:spMkLst>
        </pc:spChg>
        <pc:spChg chg="del">
          <ac:chgData name="Sushitha bhat" userId="15cba02d8170e9d1" providerId="LiveId" clId="{6FED582D-50E8-4D8C-B408-40A1AE7F3569}" dt="2024-02-18T12:57:02.769" v="404" actId="22"/>
          <ac:spMkLst>
            <pc:docMk/>
            <pc:sldMk cId="2103925078" sldId="265"/>
            <ac:spMk id="4" creationId="{4573A12E-2014-AA95-308F-49E3A4A10121}"/>
          </ac:spMkLst>
        </pc:spChg>
        <pc:picChg chg="add mod ord">
          <ac:chgData name="Sushitha bhat" userId="15cba02d8170e9d1" providerId="LiveId" clId="{6FED582D-50E8-4D8C-B408-40A1AE7F3569}" dt="2024-02-18T12:56:09.368" v="403" actId="14100"/>
          <ac:picMkLst>
            <pc:docMk/>
            <pc:sldMk cId="2103925078" sldId="265"/>
            <ac:picMk id="6" creationId="{90664721-471F-7ACC-381A-AA9885496E9D}"/>
          </ac:picMkLst>
        </pc:picChg>
        <pc:picChg chg="add mod ord">
          <ac:chgData name="Sushitha bhat" userId="15cba02d8170e9d1" providerId="LiveId" clId="{6FED582D-50E8-4D8C-B408-40A1AE7F3569}" dt="2024-02-18T12:57:10.363" v="409" actId="14100"/>
          <ac:picMkLst>
            <pc:docMk/>
            <pc:sldMk cId="2103925078" sldId="265"/>
            <ac:picMk id="8" creationId="{A0347206-43BF-DE46-EBDB-F303A95E490B}"/>
          </ac:picMkLst>
        </pc:picChg>
      </pc:sldChg>
      <pc:sldChg chg="addSp delSp modSp new mod modClrScheme chgLayout">
        <pc:chgData name="Sushitha bhat" userId="15cba02d8170e9d1" providerId="LiveId" clId="{6FED582D-50E8-4D8C-B408-40A1AE7F3569}" dt="2024-02-18T13:09:10.768" v="746" actId="1076"/>
        <pc:sldMkLst>
          <pc:docMk/>
          <pc:sldMk cId="1281954644" sldId="266"/>
        </pc:sldMkLst>
        <pc:spChg chg="del mod ord">
          <ac:chgData name="Sushitha bhat" userId="15cba02d8170e9d1" providerId="LiveId" clId="{6FED582D-50E8-4D8C-B408-40A1AE7F3569}" dt="2024-02-18T13:01:08.705" v="460" actId="700"/>
          <ac:spMkLst>
            <pc:docMk/>
            <pc:sldMk cId="1281954644" sldId="266"/>
            <ac:spMk id="2" creationId="{AD66AA4A-10E3-F7AD-00E6-9DC2A3C08264}"/>
          </ac:spMkLst>
        </pc:spChg>
        <pc:spChg chg="del mod ord">
          <ac:chgData name="Sushitha bhat" userId="15cba02d8170e9d1" providerId="LiveId" clId="{6FED582D-50E8-4D8C-B408-40A1AE7F3569}" dt="2024-02-18T13:01:08.705" v="460" actId="700"/>
          <ac:spMkLst>
            <pc:docMk/>
            <pc:sldMk cId="1281954644" sldId="266"/>
            <ac:spMk id="3" creationId="{2397B2E8-AC8B-C039-9386-B2B1F9D27A8C}"/>
          </ac:spMkLst>
        </pc:spChg>
        <pc:spChg chg="del">
          <ac:chgData name="Sushitha bhat" userId="15cba02d8170e9d1" providerId="LiveId" clId="{6FED582D-50E8-4D8C-B408-40A1AE7F3569}" dt="2024-02-18T13:01:08.705" v="460" actId="700"/>
          <ac:spMkLst>
            <pc:docMk/>
            <pc:sldMk cId="1281954644" sldId="266"/>
            <ac:spMk id="4" creationId="{5842092F-5B93-54FF-1C4C-272D637EC63A}"/>
          </ac:spMkLst>
        </pc:spChg>
        <pc:spChg chg="add mod ord">
          <ac:chgData name="Sushitha bhat" userId="15cba02d8170e9d1" providerId="LiveId" clId="{6FED582D-50E8-4D8C-B408-40A1AE7F3569}" dt="2024-02-18T13:01:45.820" v="523" actId="20577"/>
          <ac:spMkLst>
            <pc:docMk/>
            <pc:sldMk cId="1281954644" sldId="266"/>
            <ac:spMk id="5" creationId="{5FCB6898-47F5-F11B-052C-96D21F3F90C7}"/>
          </ac:spMkLst>
        </pc:spChg>
        <pc:spChg chg="add del mod ord">
          <ac:chgData name="Sushitha bhat" userId="15cba02d8170e9d1" providerId="LiveId" clId="{6FED582D-50E8-4D8C-B408-40A1AE7F3569}" dt="2024-02-18T13:09:02.754" v="745" actId="27636"/>
          <ac:spMkLst>
            <pc:docMk/>
            <pc:sldMk cId="1281954644" sldId="266"/>
            <ac:spMk id="6" creationId="{F6AFBEF1-29B1-5A1D-9E0D-6D6FFDC0E3BE}"/>
          </ac:spMkLst>
        </pc:spChg>
        <pc:graphicFrameChg chg="add del mod ord modGraphic">
          <ac:chgData name="Sushitha bhat" userId="15cba02d8170e9d1" providerId="LiveId" clId="{6FED582D-50E8-4D8C-B408-40A1AE7F3569}" dt="2024-02-18T13:01:46.010" v="524" actId="3680"/>
          <ac:graphicFrameMkLst>
            <pc:docMk/>
            <pc:sldMk cId="1281954644" sldId="266"/>
            <ac:graphicFrameMk id="7" creationId="{E9B0960E-0CDD-0B10-385C-9E07F3B8BC57}"/>
          </ac:graphicFrameMkLst>
        </pc:graphicFrameChg>
        <pc:graphicFrameChg chg="add mod modGraphic">
          <ac:chgData name="Sushitha bhat" userId="15cba02d8170e9d1" providerId="LiveId" clId="{6FED582D-50E8-4D8C-B408-40A1AE7F3569}" dt="2024-02-18T13:08:49.050" v="741" actId="1076"/>
          <ac:graphicFrameMkLst>
            <pc:docMk/>
            <pc:sldMk cId="1281954644" sldId="266"/>
            <ac:graphicFrameMk id="8" creationId="{13A1F4AF-02D5-3F2F-447C-BBB5A1C11978}"/>
          </ac:graphicFrameMkLst>
        </pc:graphicFrameChg>
        <pc:graphicFrameChg chg="add mod modGraphic">
          <ac:chgData name="Sushitha bhat" userId="15cba02d8170e9d1" providerId="LiveId" clId="{6FED582D-50E8-4D8C-B408-40A1AE7F3569}" dt="2024-02-18T13:08:41.158" v="740" actId="1076"/>
          <ac:graphicFrameMkLst>
            <pc:docMk/>
            <pc:sldMk cId="1281954644" sldId="266"/>
            <ac:graphicFrameMk id="9" creationId="{4ACEB733-54C1-6CDF-96D0-6FA8336C23A4}"/>
          </ac:graphicFrameMkLst>
        </pc:graphicFrameChg>
        <pc:graphicFrameChg chg="add mod modGraphic">
          <ac:chgData name="Sushitha bhat" userId="15cba02d8170e9d1" providerId="LiveId" clId="{6FED582D-50E8-4D8C-B408-40A1AE7F3569}" dt="2024-02-18T13:09:10.768" v="746" actId="1076"/>
          <ac:graphicFrameMkLst>
            <pc:docMk/>
            <pc:sldMk cId="1281954644" sldId="266"/>
            <ac:graphicFrameMk id="10" creationId="{B1BAFF6C-EF06-D363-9D67-33F0D6C361F1}"/>
          </ac:graphicFrameMkLst>
        </pc:graphicFrameChg>
      </pc:sldChg>
      <pc:sldChg chg="addSp delSp modSp new mod modClrScheme chgLayout">
        <pc:chgData name="Sushitha bhat" userId="15cba02d8170e9d1" providerId="LiveId" clId="{6FED582D-50E8-4D8C-B408-40A1AE7F3569}" dt="2024-02-18T13:11:48.566" v="780" actId="21"/>
        <pc:sldMkLst>
          <pc:docMk/>
          <pc:sldMk cId="3589062810" sldId="267"/>
        </pc:sldMkLst>
        <pc:spChg chg="mod ord">
          <ac:chgData name="Sushitha bhat" userId="15cba02d8170e9d1" providerId="LiveId" clId="{6FED582D-50E8-4D8C-B408-40A1AE7F3569}" dt="2024-02-18T13:10:12.945" v="765" actId="700"/>
          <ac:spMkLst>
            <pc:docMk/>
            <pc:sldMk cId="3589062810" sldId="267"/>
            <ac:spMk id="2" creationId="{AC5AA34B-4A62-C450-4F8B-C0C0090ED383}"/>
          </ac:spMkLst>
        </pc:spChg>
        <pc:spChg chg="mod ord">
          <ac:chgData name="Sushitha bhat" userId="15cba02d8170e9d1" providerId="LiveId" clId="{6FED582D-50E8-4D8C-B408-40A1AE7F3569}" dt="2024-02-18T13:10:21.525" v="768" actId="255"/>
          <ac:spMkLst>
            <pc:docMk/>
            <pc:sldMk cId="3589062810" sldId="267"/>
            <ac:spMk id="3" creationId="{828D424D-E66B-0043-6502-1AA787577BFA}"/>
          </ac:spMkLst>
        </pc:spChg>
        <pc:spChg chg="add del mod ord">
          <ac:chgData name="Sushitha bhat" userId="15cba02d8170e9d1" providerId="LiveId" clId="{6FED582D-50E8-4D8C-B408-40A1AE7F3569}" dt="2024-02-18T13:11:48.566" v="780" actId="21"/>
          <ac:spMkLst>
            <pc:docMk/>
            <pc:sldMk cId="3589062810" sldId="267"/>
            <ac:spMk id="4" creationId="{10F43CAA-0271-7CAD-8451-5588AF15598D}"/>
          </ac:spMkLst>
        </pc:spChg>
        <pc:spChg chg="add del mod ord">
          <ac:chgData name="Sushitha bhat" userId="15cba02d8170e9d1" providerId="LiveId" clId="{6FED582D-50E8-4D8C-B408-40A1AE7F3569}" dt="2024-02-18T13:11:15.392" v="773" actId="21"/>
          <ac:spMkLst>
            <pc:docMk/>
            <pc:sldMk cId="3589062810" sldId="267"/>
            <ac:spMk id="5" creationId="{009340E8-D413-999A-580E-0AF88072B0FA}"/>
          </ac:spMkLst>
        </pc:spChg>
        <pc:spChg chg="add del mod ord">
          <ac:chgData name="Sushitha bhat" userId="15cba02d8170e9d1" providerId="LiveId" clId="{6FED582D-50E8-4D8C-B408-40A1AE7F3569}" dt="2024-02-18T13:10:45.702" v="769" actId="22"/>
          <ac:spMkLst>
            <pc:docMk/>
            <pc:sldMk cId="3589062810" sldId="267"/>
            <ac:spMk id="6" creationId="{E89FCBCA-76EA-CCB1-F625-6C9BE7A238B5}"/>
          </ac:spMkLst>
        </pc:spChg>
        <pc:picChg chg="add mod ord">
          <ac:chgData name="Sushitha bhat" userId="15cba02d8170e9d1" providerId="LiveId" clId="{6FED582D-50E8-4D8C-B408-40A1AE7F3569}" dt="2024-02-18T13:11:17.354" v="774" actId="1076"/>
          <ac:picMkLst>
            <pc:docMk/>
            <pc:sldMk cId="3589062810" sldId="267"/>
            <ac:picMk id="8" creationId="{9D8FE0A0-C620-7FE4-30D2-F18F7767A138}"/>
          </ac:picMkLst>
        </pc:picChg>
        <pc:picChg chg="add mod">
          <ac:chgData name="Sushitha bhat" userId="15cba02d8170e9d1" providerId="LiveId" clId="{6FED582D-50E8-4D8C-B408-40A1AE7F3569}" dt="2024-02-18T13:11:19.285" v="775" actId="1076"/>
          <ac:picMkLst>
            <pc:docMk/>
            <pc:sldMk cId="3589062810" sldId="267"/>
            <ac:picMk id="10" creationId="{688E0A41-0FC9-80BA-2F2F-9BCAE1F416E1}"/>
          </ac:picMkLst>
        </pc:picChg>
        <pc:picChg chg="add mod">
          <ac:chgData name="Sushitha bhat" userId="15cba02d8170e9d1" providerId="LiveId" clId="{6FED582D-50E8-4D8C-B408-40A1AE7F3569}" dt="2024-02-18T13:11:45.847" v="779" actId="14100"/>
          <ac:picMkLst>
            <pc:docMk/>
            <pc:sldMk cId="3589062810" sldId="267"/>
            <ac:picMk id="12" creationId="{4DF2D9DC-9E66-CE16-820D-6CD0C8651D13}"/>
          </ac:picMkLst>
        </pc:picChg>
      </pc:sldChg>
      <pc:sldChg chg="addSp delSp modSp new mod modClrScheme chgLayout">
        <pc:chgData name="Sushitha bhat" userId="15cba02d8170e9d1" providerId="LiveId" clId="{6FED582D-50E8-4D8C-B408-40A1AE7F3569}" dt="2024-02-18T14:24:58.190" v="1915" actId="478"/>
        <pc:sldMkLst>
          <pc:docMk/>
          <pc:sldMk cId="2640335168" sldId="268"/>
        </pc:sldMkLst>
        <pc:spChg chg="mod ord">
          <ac:chgData name="Sushitha bhat" userId="15cba02d8170e9d1" providerId="LiveId" clId="{6FED582D-50E8-4D8C-B408-40A1AE7F3569}" dt="2024-02-18T13:38:06.922" v="1073" actId="113"/>
          <ac:spMkLst>
            <pc:docMk/>
            <pc:sldMk cId="2640335168" sldId="268"/>
            <ac:spMk id="2" creationId="{14100027-8084-D4F6-5807-5E2D07486EB5}"/>
          </ac:spMkLst>
        </pc:spChg>
        <pc:spChg chg="del">
          <ac:chgData name="Sushitha bhat" userId="15cba02d8170e9d1" providerId="LiveId" clId="{6FED582D-50E8-4D8C-B408-40A1AE7F3569}" dt="2024-02-18T13:13:45.133" v="796" actId="700"/>
          <ac:spMkLst>
            <pc:docMk/>
            <pc:sldMk cId="2640335168" sldId="268"/>
            <ac:spMk id="3" creationId="{1529E808-5C2D-F755-16E5-7BD087418C4E}"/>
          </ac:spMkLst>
        </pc:spChg>
        <pc:spChg chg="del mod ord">
          <ac:chgData name="Sushitha bhat" userId="15cba02d8170e9d1" providerId="LiveId" clId="{6FED582D-50E8-4D8C-B408-40A1AE7F3569}" dt="2024-02-18T13:13:45.133" v="796" actId="700"/>
          <ac:spMkLst>
            <pc:docMk/>
            <pc:sldMk cId="2640335168" sldId="268"/>
            <ac:spMk id="4" creationId="{43881217-1109-9FEA-95EF-E60005A761C1}"/>
          </ac:spMkLst>
        </pc:spChg>
        <pc:spChg chg="del">
          <ac:chgData name="Sushitha bhat" userId="15cba02d8170e9d1" providerId="LiveId" clId="{6FED582D-50E8-4D8C-B408-40A1AE7F3569}" dt="2024-02-18T13:13:45.133" v="796" actId="700"/>
          <ac:spMkLst>
            <pc:docMk/>
            <pc:sldMk cId="2640335168" sldId="268"/>
            <ac:spMk id="5" creationId="{036E57F9-6C04-23FD-2295-2584EE5686BF}"/>
          </ac:spMkLst>
        </pc:spChg>
        <pc:spChg chg="del">
          <ac:chgData name="Sushitha bhat" userId="15cba02d8170e9d1" providerId="LiveId" clId="{6FED582D-50E8-4D8C-B408-40A1AE7F3569}" dt="2024-02-18T13:13:45.133" v="796" actId="700"/>
          <ac:spMkLst>
            <pc:docMk/>
            <pc:sldMk cId="2640335168" sldId="268"/>
            <ac:spMk id="6" creationId="{99A6DD12-088E-C574-4B44-D77E73F6B93A}"/>
          </ac:spMkLst>
        </pc:spChg>
        <pc:spChg chg="add mod ord">
          <ac:chgData name="Sushitha bhat" userId="15cba02d8170e9d1" providerId="LiveId" clId="{6FED582D-50E8-4D8C-B408-40A1AE7F3569}" dt="2024-02-18T13:38:15.673" v="1077" actId="27636"/>
          <ac:spMkLst>
            <pc:docMk/>
            <pc:sldMk cId="2640335168" sldId="268"/>
            <ac:spMk id="7" creationId="{880866DE-EC1D-87DF-5BF8-F8A952E2C88A}"/>
          </ac:spMkLst>
        </pc:spChg>
        <pc:inkChg chg="add del">
          <ac:chgData name="Sushitha bhat" userId="15cba02d8170e9d1" providerId="LiveId" clId="{6FED582D-50E8-4D8C-B408-40A1AE7F3569}" dt="2024-02-18T14:24:58.190" v="1915" actId="478"/>
          <ac:inkMkLst>
            <pc:docMk/>
            <pc:sldMk cId="2640335168" sldId="268"/>
            <ac:inkMk id="8" creationId="{5A37F993-4171-0E8D-3921-1217BFE0A23D}"/>
          </ac:inkMkLst>
        </pc:inkChg>
      </pc:sldChg>
      <pc:sldChg chg="addSp modSp new mod modTransition modClrScheme modAnim chgLayout">
        <pc:chgData name="Sushitha bhat" userId="15cba02d8170e9d1" providerId="LiveId" clId="{6FED582D-50E8-4D8C-B408-40A1AE7F3569}" dt="2024-02-18T14:25:29.483" v="1917"/>
        <pc:sldMkLst>
          <pc:docMk/>
          <pc:sldMk cId="1763953763" sldId="269"/>
        </pc:sldMkLst>
        <pc:spChg chg="mod ord">
          <ac:chgData name="Sushitha bhat" userId="15cba02d8170e9d1" providerId="LiveId" clId="{6FED582D-50E8-4D8C-B408-40A1AE7F3569}" dt="2024-02-18T13:15:23.629" v="809" actId="700"/>
          <ac:spMkLst>
            <pc:docMk/>
            <pc:sldMk cId="1763953763" sldId="269"/>
            <ac:spMk id="2" creationId="{5FCE081A-0BF5-2F03-8A4D-0271E3687417}"/>
          </ac:spMkLst>
        </pc:spChg>
        <pc:spChg chg="mod ord">
          <ac:chgData name="Sushitha bhat" userId="15cba02d8170e9d1" providerId="LiveId" clId="{6FED582D-50E8-4D8C-B408-40A1AE7F3569}" dt="2024-02-18T13:15:48.094" v="814" actId="113"/>
          <ac:spMkLst>
            <pc:docMk/>
            <pc:sldMk cId="1763953763" sldId="269"/>
            <ac:spMk id="3" creationId="{DDA197C9-9176-073F-8AD1-6FE36BF59E17}"/>
          </ac:spMkLst>
        </pc:spChg>
        <pc:spChg chg="add mod ord">
          <ac:chgData name="Sushitha bhat" userId="15cba02d8170e9d1" providerId="LiveId" clId="{6FED582D-50E8-4D8C-B408-40A1AE7F3569}" dt="2024-02-18T13:19:09.937" v="878" actId="14100"/>
          <ac:spMkLst>
            <pc:docMk/>
            <pc:sldMk cId="1763953763" sldId="269"/>
            <ac:spMk id="4" creationId="{CC0BF5DB-4643-5C34-4649-AAD1CE57BDD8}"/>
          </ac:spMkLst>
        </pc:spChg>
      </pc:sldChg>
      <pc:sldChg chg="addSp delSp modSp new mod">
        <pc:chgData name="Sushitha bhat" userId="15cba02d8170e9d1" providerId="LiveId" clId="{6FED582D-50E8-4D8C-B408-40A1AE7F3569}" dt="2024-02-18T13:24:11.050" v="954" actId="9405"/>
        <pc:sldMkLst>
          <pc:docMk/>
          <pc:sldMk cId="135691140" sldId="270"/>
        </pc:sldMkLst>
        <pc:spChg chg="mod">
          <ac:chgData name="Sushitha bhat" userId="15cba02d8170e9d1" providerId="LiveId" clId="{6FED582D-50E8-4D8C-B408-40A1AE7F3569}" dt="2024-02-18T13:20:55.658" v="930" actId="20577"/>
          <ac:spMkLst>
            <pc:docMk/>
            <pc:sldMk cId="135691140" sldId="270"/>
            <ac:spMk id="2" creationId="{7B740DFE-2344-212D-7AA3-BD90A7ECD1C5}"/>
          </ac:spMkLst>
        </pc:spChg>
        <pc:spChg chg="del">
          <ac:chgData name="Sushitha bhat" userId="15cba02d8170e9d1" providerId="LiveId" clId="{6FED582D-50E8-4D8C-B408-40A1AE7F3569}" dt="2024-02-18T13:20:13.069" v="883" actId="22"/>
          <ac:spMkLst>
            <pc:docMk/>
            <pc:sldMk cId="135691140" sldId="270"/>
            <ac:spMk id="3" creationId="{AC9B0E10-FA13-BC93-0281-8B6B6FB34058}"/>
          </ac:spMkLst>
        </pc:spChg>
        <pc:spChg chg="del">
          <ac:chgData name="Sushitha bhat" userId="15cba02d8170e9d1" providerId="LiveId" clId="{6FED582D-50E8-4D8C-B408-40A1AE7F3569}" dt="2024-02-18T13:20:18.310" v="886"/>
          <ac:spMkLst>
            <pc:docMk/>
            <pc:sldMk cId="135691140" sldId="270"/>
            <ac:spMk id="4" creationId="{CA9A1624-C338-5EFB-AD7F-981872250467}"/>
          </ac:spMkLst>
        </pc:spChg>
        <pc:spChg chg="add mod">
          <ac:chgData name="Sushitha bhat" userId="15cba02d8170e9d1" providerId="LiveId" clId="{6FED582D-50E8-4D8C-B408-40A1AE7F3569}" dt="2024-02-18T13:20:29.870" v="890" actId="255"/>
          <ac:spMkLst>
            <pc:docMk/>
            <pc:sldMk cId="135691140" sldId="270"/>
            <ac:spMk id="8" creationId="{319B145C-BD65-2556-07B4-9648D964A11B}"/>
          </ac:spMkLst>
        </pc:spChg>
        <pc:picChg chg="add del mod ord">
          <ac:chgData name="Sushitha bhat" userId="15cba02d8170e9d1" providerId="LiveId" clId="{6FED582D-50E8-4D8C-B408-40A1AE7F3569}" dt="2024-02-18T13:20:16.707" v="885" actId="21"/>
          <ac:picMkLst>
            <pc:docMk/>
            <pc:sldMk cId="135691140" sldId="270"/>
            <ac:picMk id="6" creationId="{28C2E4C9-6ADB-D166-37D2-F6AF138D4117}"/>
          </ac:picMkLst>
        </pc:picChg>
        <pc:picChg chg="add mod">
          <ac:chgData name="Sushitha bhat" userId="15cba02d8170e9d1" providerId="LiveId" clId="{6FED582D-50E8-4D8C-B408-40A1AE7F3569}" dt="2024-02-18T13:20:37.356" v="893" actId="14100"/>
          <ac:picMkLst>
            <pc:docMk/>
            <pc:sldMk cId="135691140" sldId="270"/>
            <ac:picMk id="9" creationId="{28C2E4C9-6ADB-D166-37D2-F6AF138D4117}"/>
          </ac:picMkLst>
        </pc:picChg>
        <pc:inkChg chg="add">
          <ac:chgData name="Sushitha bhat" userId="15cba02d8170e9d1" providerId="LiveId" clId="{6FED582D-50E8-4D8C-B408-40A1AE7F3569}" dt="2024-02-18T13:24:10.547" v="953" actId="9405"/>
          <ac:inkMkLst>
            <pc:docMk/>
            <pc:sldMk cId="135691140" sldId="270"/>
            <ac:inkMk id="10" creationId="{AE78E937-FF75-2EC4-04EF-B53DB7B81D68}"/>
          </ac:inkMkLst>
        </pc:inkChg>
        <pc:inkChg chg="add">
          <ac:chgData name="Sushitha bhat" userId="15cba02d8170e9d1" providerId="LiveId" clId="{6FED582D-50E8-4D8C-B408-40A1AE7F3569}" dt="2024-02-18T13:24:11.050" v="954" actId="9405"/>
          <ac:inkMkLst>
            <pc:docMk/>
            <pc:sldMk cId="135691140" sldId="270"/>
            <ac:inkMk id="11" creationId="{7D164118-4DB1-8363-03F7-D37B904CF85A}"/>
          </ac:inkMkLst>
        </pc:inkChg>
      </pc:sldChg>
      <pc:sldChg chg="addSp delSp modSp new del mod modClrScheme chgLayout">
        <pc:chgData name="Sushitha bhat" userId="15cba02d8170e9d1" providerId="LiveId" clId="{6FED582D-50E8-4D8C-B408-40A1AE7F3569}" dt="2024-02-18T13:18:58.990" v="875" actId="2696"/>
        <pc:sldMkLst>
          <pc:docMk/>
          <pc:sldMk cId="1646401838" sldId="270"/>
        </pc:sldMkLst>
        <pc:spChg chg="del mod ord">
          <ac:chgData name="Sushitha bhat" userId="15cba02d8170e9d1" providerId="LiveId" clId="{6FED582D-50E8-4D8C-B408-40A1AE7F3569}" dt="2024-02-18T13:16:41.839" v="816" actId="700"/>
          <ac:spMkLst>
            <pc:docMk/>
            <pc:sldMk cId="1646401838" sldId="270"/>
            <ac:spMk id="2" creationId="{DCF1985C-80A5-AF13-9DE6-5F4C79C789FE}"/>
          </ac:spMkLst>
        </pc:spChg>
        <pc:spChg chg="del">
          <ac:chgData name="Sushitha bhat" userId="15cba02d8170e9d1" providerId="LiveId" clId="{6FED582D-50E8-4D8C-B408-40A1AE7F3569}" dt="2024-02-18T13:16:41.839" v="816" actId="700"/>
          <ac:spMkLst>
            <pc:docMk/>
            <pc:sldMk cId="1646401838" sldId="270"/>
            <ac:spMk id="3" creationId="{C502B382-1165-9306-5FD7-C73DDB607067}"/>
          </ac:spMkLst>
        </pc:spChg>
        <pc:spChg chg="del mod ord">
          <ac:chgData name="Sushitha bhat" userId="15cba02d8170e9d1" providerId="LiveId" clId="{6FED582D-50E8-4D8C-B408-40A1AE7F3569}" dt="2024-02-18T13:16:41.839" v="816" actId="700"/>
          <ac:spMkLst>
            <pc:docMk/>
            <pc:sldMk cId="1646401838" sldId="270"/>
            <ac:spMk id="4" creationId="{62F3928B-2E53-2952-859D-2E918FF354D4}"/>
          </ac:spMkLst>
        </pc:spChg>
        <pc:spChg chg="del">
          <ac:chgData name="Sushitha bhat" userId="15cba02d8170e9d1" providerId="LiveId" clId="{6FED582D-50E8-4D8C-B408-40A1AE7F3569}" dt="2024-02-18T13:16:41.839" v="816" actId="700"/>
          <ac:spMkLst>
            <pc:docMk/>
            <pc:sldMk cId="1646401838" sldId="270"/>
            <ac:spMk id="5" creationId="{3E00B507-BC0A-2ABC-8B67-FBA9106CBDD9}"/>
          </ac:spMkLst>
        </pc:spChg>
        <pc:spChg chg="del">
          <ac:chgData name="Sushitha bhat" userId="15cba02d8170e9d1" providerId="LiveId" clId="{6FED582D-50E8-4D8C-B408-40A1AE7F3569}" dt="2024-02-18T13:16:41.839" v="816" actId="700"/>
          <ac:spMkLst>
            <pc:docMk/>
            <pc:sldMk cId="1646401838" sldId="270"/>
            <ac:spMk id="6" creationId="{52775DCE-971C-8043-6CCC-37FEFBA4B5BC}"/>
          </ac:spMkLst>
        </pc:spChg>
        <pc:spChg chg="add mod ord">
          <ac:chgData name="Sushitha bhat" userId="15cba02d8170e9d1" providerId="LiveId" clId="{6FED582D-50E8-4D8C-B408-40A1AE7F3569}" dt="2024-02-18T13:16:53.605" v="856" actId="20577"/>
          <ac:spMkLst>
            <pc:docMk/>
            <pc:sldMk cId="1646401838" sldId="270"/>
            <ac:spMk id="7" creationId="{460DFDDB-105E-2CCE-E3B2-06E63C86566D}"/>
          </ac:spMkLst>
        </pc:spChg>
        <pc:spChg chg="add mod ord">
          <ac:chgData name="Sushitha bhat" userId="15cba02d8170e9d1" providerId="LiveId" clId="{6FED582D-50E8-4D8C-B408-40A1AE7F3569}" dt="2024-02-18T13:17:03.842" v="874" actId="20577"/>
          <ac:spMkLst>
            <pc:docMk/>
            <pc:sldMk cId="1646401838" sldId="270"/>
            <ac:spMk id="8" creationId="{9951EE65-BAD0-42F3-A6E9-813C6907EA09}"/>
          </ac:spMkLst>
        </pc:spChg>
      </pc:sldChg>
      <pc:sldChg chg="addSp modSp new mod modTransition">
        <pc:chgData name="Sushitha bhat" userId="15cba02d8170e9d1" providerId="LiveId" clId="{6FED582D-50E8-4D8C-B408-40A1AE7F3569}" dt="2024-02-18T14:26:09.300" v="1919"/>
        <pc:sldMkLst>
          <pc:docMk/>
          <pc:sldMk cId="1968554125" sldId="271"/>
        </pc:sldMkLst>
        <pc:spChg chg="mod">
          <ac:chgData name="Sushitha bhat" userId="15cba02d8170e9d1" providerId="LiveId" clId="{6FED582D-50E8-4D8C-B408-40A1AE7F3569}" dt="2024-02-18T13:21:38.025" v="935" actId="20577"/>
          <ac:spMkLst>
            <pc:docMk/>
            <pc:sldMk cId="1968554125" sldId="271"/>
            <ac:spMk id="2" creationId="{4ABADBE4-5252-F95C-FA04-1FBE8F323DAE}"/>
          </ac:spMkLst>
        </pc:spChg>
        <pc:spChg chg="mod">
          <ac:chgData name="Sushitha bhat" userId="15cba02d8170e9d1" providerId="LiveId" clId="{6FED582D-50E8-4D8C-B408-40A1AE7F3569}" dt="2024-02-18T13:22:27.289" v="942" actId="6549"/>
          <ac:spMkLst>
            <pc:docMk/>
            <pc:sldMk cId="1968554125" sldId="271"/>
            <ac:spMk id="3" creationId="{17442461-6700-0CD8-E466-5579459592E5}"/>
          </ac:spMkLst>
        </pc:spChg>
        <pc:spChg chg="mod">
          <ac:chgData name="Sushitha bhat" userId="15cba02d8170e9d1" providerId="LiveId" clId="{6FED582D-50E8-4D8C-B408-40A1AE7F3569}" dt="2024-02-18T14:26:03.378" v="1918" actId="20577"/>
          <ac:spMkLst>
            <pc:docMk/>
            <pc:sldMk cId="1968554125" sldId="271"/>
            <ac:spMk id="4" creationId="{5D175752-65A5-7BE2-A28A-695C776D6E0B}"/>
          </ac:spMkLst>
        </pc:spChg>
        <pc:picChg chg="add mod">
          <ac:chgData name="Sushitha bhat" userId="15cba02d8170e9d1" providerId="LiveId" clId="{6FED582D-50E8-4D8C-B408-40A1AE7F3569}" dt="2024-02-18T13:23:37.397" v="950" actId="14100"/>
          <ac:picMkLst>
            <pc:docMk/>
            <pc:sldMk cId="1968554125" sldId="271"/>
            <ac:picMk id="6" creationId="{B1384AE4-12C3-220D-E0A5-396B41404914}"/>
          </ac:picMkLst>
        </pc:picChg>
        <pc:inkChg chg="add">
          <ac:chgData name="Sushitha bhat" userId="15cba02d8170e9d1" providerId="LiveId" clId="{6FED582D-50E8-4D8C-B408-40A1AE7F3569}" dt="2024-02-18T13:23:49.161" v="951" actId="9405"/>
          <ac:inkMkLst>
            <pc:docMk/>
            <pc:sldMk cId="1968554125" sldId="271"/>
            <ac:inkMk id="7" creationId="{257F3CFF-222D-B8CF-6F0A-B146BF3471EB}"/>
          </ac:inkMkLst>
        </pc:inkChg>
        <pc:inkChg chg="add">
          <ac:chgData name="Sushitha bhat" userId="15cba02d8170e9d1" providerId="LiveId" clId="{6FED582D-50E8-4D8C-B408-40A1AE7F3569}" dt="2024-02-18T13:23:49.714" v="952" actId="9405"/>
          <ac:inkMkLst>
            <pc:docMk/>
            <pc:sldMk cId="1968554125" sldId="271"/>
            <ac:inkMk id="8" creationId="{0D3B3F19-6981-B363-F057-9084E05010E2}"/>
          </ac:inkMkLst>
        </pc:inkChg>
      </pc:sldChg>
      <pc:sldChg chg="addSp modSp new mod">
        <pc:chgData name="Sushitha bhat" userId="15cba02d8170e9d1" providerId="LiveId" clId="{6FED582D-50E8-4D8C-B408-40A1AE7F3569}" dt="2024-02-18T13:26:19.209" v="974" actId="9405"/>
        <pc:sldMkLst>
          <pc:docMk/>
          <pc:sldMk cId="2040164216" sldId="272"/>
        </pc:sldMkLst>
        <pc:spChg chg="mod">
          <ac:chgData name="Sushitha bhat" userId="15cba02d8170e9d1" providerId="LiveId" clId="{6FED582D-50E8-4D8C-B408-40A1AE7F3569}" dt="2024-02-18T13:24:30.133" v="960" actId="20577"/>
          <ac:spMkLst>
            <pc:docMk/>
            <pc:sldMk cId="2040164216" sldId="272"/>
            <ac:spMk id="2" creationId="{A7CB5B8B-6CAD-1655-3782-1F12D4E293C8}"/>
          </ac:spMkLst>
        </pc:spChg>
        <pc:spChg chg="mod">
          <ac:chgData name="Sushitha bhat" userId="15cba02d8170e9d1" providerId="LiveId" clId="{6FED582D-50E8-4D8C-B408-40A1AE7F3569}" dt="2024-02-18T13:25:17.882" v="966" actId="113"/>
          <ac:spMkLst>
            <pc:docMk/>
            <pc:sldMk cId="2040164216" sldId="272"/>
            <ac:spMk id="3" creationId="{A77C3271-DE68-830D-C276-1281CBF55155}"/>
          </ac:spMkLst>
        </pc:spChg>
        <pc:spChg chg="mod">
          <ac:chgData name="Sushitha bhat" userId="15cba02d8170e9d1" providerId="LiveId" clId="{6FED582D-50E8-4D8C-B408-40A1AE7F3569}" dt="2024-02-18T13:25:42.359" v="970" actId="1076"/>
          <ac:spMkLst>
            <pc:docMk/>
            <pc:sldMk cId="2040164216" sldId="272"/>
            <ac:spMk id="4" creationId="{2C3EDE52-A14F-6B1F-A333-446B924CF7A3}"/>
          </ac:spMkLst>
        </pc:spChg>
        <pc:picChg chg="add mod">
          <ac:chgData name="Sushitha bhat" userId="15cba02d8170e9d1" providerId="LiveId" clId="{6FED582D-50E8-4D8C-B408-40A1AE7F3569}" dt="2024-02-18T13:26:05.089" v="973" actId="14100"/>
          <ac:picMkLst>
            <pc:docMk/>
            <pc:sldMk cId="2040164216" sldId="272"/>
            <ac:picMk id="6" creationId="{C87C55D7-2CEB-A114-7298-2D064FFB929A}"/>
          </ac:picMkLst>
        </pc:picChg>
        <pc:inkChg chg="add">
          <ac:chgData name="Sushitha bhat" userId="15cba02d8170e9d1" providerId="LiveId" clId="{6FED582D-50E8-4D8C-B408-40A1AE7F3569}" dt="2024-02-18T13:26:19.209" v="974" actId="9405"/>
          <ac:inkMkLst>
            <pc:docMk/>
            <pc:sldMk cId="2040164216" sldId="272"/>
            <ac:inkMk id="7" creationId="{9C55EFDC-B494-5061-645F-68E1B470429B}"/>
          </ac:inkMkLst>
        </pc:inkChg>
      </pc:sldChg>
      <pc:sldChg chg="modSp new mod">
        <pc:chgData name="Sushitha bhat" userId="15cba02d8170e9d1" providerId="LiveId" clId="{6FED582D-50E8-4D8C-B408-40A1AE7F3569}" dt="2024-02-18T13:32:02.324" v="1023" actId="1076"/>
        <pc:sldMkLst>
          <pc:docMk/>
          <pc:sldMk cId="2916308771" sldId="273"/>
        </pc:sldMkLst>
        <pc:spChg chg="mod">
          <ac:chgData name="Sushitha bhat" userId="15cba02d8170e9d1" providerId="LiveId" clId="{6FED582D-50E8-4D8C-B408-40A1AE7F3569}" dt="2024-02-18T13:26:49.329" v="979" actId="20577"/>
          <ac:spMkLst>
            <pc:docMk/>
            <pc:sldMk cId="2916308771" sldId="273"/>
            <ac:spMk id="2" creationId="{5CC73BEA-6F22-C542-BEA9-825A20870F30}"/>
          </ac:spMkLst>
        </pc:spChg>
        <pc:spChg chg="mod">
          <ac:chgData name="Sushitha bhat" userId="15cba02d8170e9d1" providerId="LiveId" clId="{6FED582D-50E8-4D8C-B408-40A1AE7F3569}" dt="2024-02-18T13:27:18.033" v="983" actId="113"/>
          <ac:spMkLst>
            <pc:docMk/>
            <pc:sldMk cId="2916308771" sldId="273"/>
            <ac:spMk id="3" creationId="{BD6FB2B6-E5C5-D030-C761-00A066F24848}"/>
          </ac:spMkLst>
        </pc:spChg>
        <pc:spChg chg="mod">
          <ac:chgData name="Sushitha bhat" userId="15cba02d8170e9d1" providerId="LiveId" clId="{6FED582D-50E8-4D8C-B408-40A1AE7F3569}" dt="2024-02-18T13:32:02.324" v="1023" actId="1076"/>
          <ac:spMkLst>
            <pc:docMk/>
            <pc:sldMk cId="2916308771" sldId="273"/>
            <ac:spMk id="4" creationId="{8BBE502F-A6CD-F9D5-1113-5297A3654482}"/>
          </ac:spMkLst>
        </pc:spChg>
      </pc:sldChg>
      <pc:sldChg chg="modSp new mod">
        <pc:chgData name="Sushitha bhat" userId="15cba02d8170e9d1" providerId="LiveId" clId="{6FED582D-50E8-4D8C-B408-40A1AE7F3569}" dt="2024-02-18T13:33:41.942" v="1036" actId="255"/>
        <pc:sldMkLst>
          <pc:docMk/>
          <pc:sldMk cId="402908234" sldId="274"/>
        </pc:sldMkLst>
        <pc:spChg chg="mod">
          <ac:chgData name="Sushitha bhat" userId="15cba02d8170e9d1" providerId="LiveId" clId="{6FED582D-50E8-4D8C-B408-40A1AE7F3569}" dt="2024-02-18T13:32:19.700" v="1028" actId="20577"/>
          <ac:spMkLst>
            <pc:docMk/>
            <pc:sldMk cId="402908234" sldId="274"/>
            <ac:spMk id="2" creationId="{F166F7D3-D5E4-20F3-98EC-4CC1229AAD5A}"/>
          </ac:spMkLst>
        </pc:spChg>
        <pc:spChg chg="mod">
          <ac:chgData name="Sushitha bhat" userId="15cba02d8170e9d1" providerId="LiveId" clId="{6FED582D-50E8-4D8C-B408-40A1AE7F3569}" dt="2024-02-18T13:33:02.769" v="1032" actId="1076"/>
          <ac:spMkLst>
            <pc:docMk/>
            <pc:sldMk cId="402908234" sldId="274"/>
            <ac:spMk id="3" creationId="{8CD28DE1-C49B-6C2A-E87F-5736C43B1A0F}"/>
          </ac:spMkLst>
        </pc:spChg>
        <pc:spChg chg="mod">
          <ac:chgData name="Sushitha bhat" userId="15cba02d8170e9d1" providerId="LiveId" clId="{6FED582D-50E8-4D8C-B408-40A1AE7F3569}" dt="2024-02-18T13:33:41.942" v="1036" actId="255"/>
          <ac:spMkLst>
            <pc:docMk/>
            <pc:sldMk cId="402908234" sldId="274"/>
            <ac:spMk id="4" creationId="{402D5F8B-4399-D7D6-3729-87ABEAF381F2}"/>
          </ac:spMkLst>
        </pc:spChg>
      </pc:sldChg>
      <pc:sldChg chg="addSp modSp new mod">
        <pc:chgData name="Sushitha bhat" userId="15cba02d8170e9d1" providerId="LiveId" clId="{6FED582D-50E8-4D8C-B408-40A1AE7F3569}" dt="2024-02-18T13:36:42.509" v="1065" actId="9405"/>
        <pc:sldMkLst>
          <pc:docMk/>
          <pc:sldMk cId="1513947013" sldId="275"/>
        </pc:sldMkLst>
        <pc:spChg chg="mod">
          <ac:chgData name="Sushitha bhat" userId="15cba02d8170e9d1" providerId="LiveId" clId="{6FED582D-50E8-4D8C-B408-40A1AE7F3569}" dt="2024-02-18T13:34:44.857" v="1041" actId="20577"/>
          <ac:spMkLst>
            <pc:docMk/>
            <pc:sldMk cId="1513947013" sldId="275"/>
            <ac:spMk id="2" creationId="{B334A95E-6126-8D09-6966-FCA82348F382}"/>
          </ac:spMkLst>
        </pc:spChg>
        <pc:spChg chg="mod">
          <ac:chgData name="Sushitha bhat" userId="15cba02d8170e9d1" providerId="LiveId" clId="{6FED582D-50E8-4D8C-B408-40A1AE7F3569}" dt="2024-02-18T13:35:12.253" v="1046" actId="123"/>
          <ac:spMkLst>
            <pc:docMk/>
            <pc:sldMk cId="1513947013" sldId="275"/>
            <ac:spMk id="3" creationId="{2CE67AED-31BB-0865-3609-6C2B1D8EC4D3}"/>
          </ac:spMkLst>
        </pc:spChg>
        <pc:spChg chg="mod">
          <ac:chgData name="Sushitha bhat" userId="15cba02d8170e9d1" providerId="LiveId" clId="{6FED582D-50E8-4D8C-B408-40A1AE7F3569}" dt="2024-02-18T13:36:05.621" v="1061" actId="1076"/>
          <ac:spMkLst>
            <pc:docMk/>
            <pc:sldMk cId="1513947013" sldId="275"/>
            <ac:spMk id="4" creationId="{2A7E7B0C-20A8-CD03-2D18-8EA7C1EAF3E4}"/>
          </ac:spMkLst>
        </pc:spChg>
        <pc:picChg chg="add mod">
          <ac:chgData name="Sushitha bhat" userId="15cba02d8170e9d1" providerId="LiveId" clId="{6FED582D-50E8-4D8C-B408-40A1AE7F3569}" dt="2024-02-18T13:36:28.316" v="1064" actId="14100"/>
          <ac:picMkLst>
            <pc:docMk/>
            <pc:sldMk cId="1513947013" sldId="275"/>
            <ac:picMk id="6" creationId="{DD28A258-6256-385B-A224-053462A1B304}"/>
          </ac:picMkLst>
        </pc:picChg>
        <pc:inkChg chg="add">
          <ac:chgData name="Sushitha bhat" userId="15cba02d8170e9d1" providerId="LiveId" clId="{6FED582D-50E8-4D8C-B408-40A1AE7F3569}" dt="2024-02-18T13:36:42.509" v="1065" actId="9405"/>
          <ac:inkMkLst>
            <pc:docMk/>
            <pc:sldMk cId="1513947013" sldId="275"/>
            <ac:inkMk id="7" creationId="{A96559B7-4CDE-3E2D-57E0-D2062AAC07F8}"/>
          </ac:inkMkLst>
        </pc:inkChg>
      </pc:sldChg>
      <pc:sldChg chg="addSp delSp modSp new mod modClrScheme chgLayout">
        <pc:chgData name="Sushitha bhat" userId="15cba02d8170e9d1" providerId="LiveId" clId="{6FED582D-50E8-4D8C-B408-40A1AE7F3569}" dt="2024-02-18T14:23:29.305" v="1914" actId="14100"/>
        <pc:sldMkLst>
          <pc:docMk/>
          <pc:sldMk cId="568794602" sldId="276"/>
        </pc:sldMkLst>
        <pc:spChg chg="mod ord">
          <ac:chgData name="Sushitha bhat" userId="15cba02d8170e9d1" providerId="LiveId" clId="{6FED582D-50E8-4D8C-B408-40A1AE7F3569}" dt="2024-02-18T13:45:03.370" v="1164" actId="700"/>
          <ac:spMkLst>
            <pc:docMk/>
            <pc:sldMk cId="568794602" sldId="276"/>
            <ac:spMk id="2" creationId="{A91DBBB6-A8A7-01D9-3483-F7BBD1451A24}"/>
          </ac:spMkLst>
        </pc:spChg>
        <pc:spChg chg="del mod ord">
          <ac:chgData name="Sushitha bhat" userId="15cba02d8170e9d1" providerId="LiveId" clId="{6FED582D-50E8-4D8C-B408-40A1AE7F3569}" dt="2024-02-18T13:45:03.370" v="1164" actId="700"/>
          <ac:spMkLst>
            <pc:docMk/>
            <pc:sldMk cId="568794602" sldId="276"/>
            <ac:spMk id="3" creationId="{00A11817-462B-BC15-0AD4-67FFE7D42728}"/>
          </ac:spMkLst>
        </pc:spChg>
        <pc:spChg chg="del mod ord">
          <ac:chgData name="Sushitha bhat" userId="15cba02d8170e9d1" providerId="LiveId" clId="{6FED582D-50E8-4D8C-B408-40A1AE7F3569}" dt="2024-02-18T13:45:03.370" v="1164" actId="700"/>
          <ac:spMkLst>
            <pc:docMk/>
            <pc:sldMk cId="568794602" sldId="276"/>
            <ac:spMk id="4" creationId="{A46253B4-8AED-AA2D-3884-CD539B353D8A}"/>
          </ac:spMkLst>
        </pc:spChg>
        <pc:spChg chg="add mod ord">
          <ac:chgData name="Sushitha bhat" userId="15cba02d8170e9d1" providerId="LiveId" clId="{6FED582D-50E8-4D8C-B408-40A1AE7F3569}" dt="2024-02-18T13:45:37.462" v="1187" actId="207"/>
          <ac:spMkLst>
            <pc:docMk/>
            <pc:sldMk cId="568794602" sldId="276"/>
            <ac:spMk id="5" creationId="{618C17A6-8D80-ED02-2B22-DEE1F56660B4}"/>
          </ac:spMkLst>
        </pc:spChg>
        <pc:spChg chg="add mod ord">
          <ac:chgData name="Sushitha bhat" userId="15cba02d8170e9d1" providerId="LiveId" clId="{6FED582D-50E8-4D8C-B408-40A1AE7F3569}" dt="2024-02-18T13:48:07.550" v="1242" actId="255"/>
          <ac:spMkLst>
            <pc:docMk/>
            <pc:sldMk cId="568794602" sldId="276"/>
            <ac:spMk id="6" creationId="{524F3DC8-DE43-7069-B610-50724AC020C9}"/>
          </ac:spMkLst>
        </pc:spChg>
        <pc:spChg chg="add del mod ord">
          <ac:chgData name="Sushitha bhat" userId="15cba02d8170e9d1" providerId="LiveId" clId="{6FED582D-50E8-4D8C-B408-40A1AE7F3569}" dt="2024-02-18T14:21:48.262" v="1878" actId="21"/>
          <ac:spMkLst>
            <pc:docMk/>
            <pc:sldMk cId="568794602" sldId="276"/>
            <ac:spMk id="7" creationId="{56F9ECB5-EC92-4FFA-96EC-0F7C0245526A}"/>
          </ac:spMkLst>
        </pc:spChg>
        <pc:spChg chg="add del mod ord">
          <ac:chgData name="Sushitha bhat" userId="15cba02d8170e9d1" providerId="LiveId" clId="{6FED582D-50E8-4D8C-B408-40A1AE7F3569}" dt="2024-02-18T14:23:25.228" v="1911" actId="21"/>
          <ac:spMkLst>
            <pc:docMk/>
            <pc:sldMk cId="568794602" sldId="276"/>
            <ac:spMk id="8" creationId="{D82FE637-2554-2CAF-EDA5-5F8DDE2BB909}"/>
          </ac:spMkLst>
        </pc:spChg>
        <pc:spChg chg="add del mod">
          <ac:chgData name="Sushitha bhat" userId="15cba02d8170e9d1" providerId="LiveId" clId="{6FED582D-50E8-4D8C-B408-40A1AE7F3569}" dt="2024-02-18T14:23:20.512" v="1909" actId="21"/>
          <ac:spMkLst>
            <pc:docMk/>
            <pc:sldMk cId="568794602" sldId="276"/>
            <ac:spMk id="14" creationId="{EB3F520E-EB85-D683-5364-B3610E760FC3}"/>
          </ac:spMkLst>
        </pc:spChg>
        <pc:picChg chg="add mod">
          <ac:chgData name="Sushitha bhat" userId="15cba02d8170e9d1" providerId="LiveId" clId="{6FED582D-50E8-4D8C-B408-40A1AE7F3569}" dt="2024-02-18T14:23:29.305" v="1914" actId="14100"/>
          <ac:picMkLst>
            <pc:docMk/>
            <pc:sldMk cId="568794602" sldId="276"/>
            <ac:picMk id="10" creationId="{86C32795-FD80-5B33-B80F-C6A0752E7D19}"/>
          </ac:picMkLst>
        </pc:picChg>
        <pc:picChg chg="add del mod">
          <ac:chgData name="Sushitha bhat" userId="15cba02d8170e9d1" providerId="LiveId" clId="{6FED582D-50E8-4D8C-B408-40A1AE7F3569}" dt="2024-02-18T14:21:50.777" v="1879" actId="21"/>
          <ac:picMkLst>
            <pc:docMk/>
            <pc:sldMk cId="568794602" sldId="276"/>
            <ac:picMk id="12" creationId="{D6EA8C3B-D9C7-EE93-F811-04907EE841DF}"/>
          </ac:picMkLst>
        </pc:picChg>
      </pc:sldChg>
      <pc:sldChg chg="addSp delSp modSp new mod modClrScheme chgLayout">
        <pc:chgData name="Sushitha bhat" userId="15cba02d8170e9d1" providerId="LiveId" clId="{6FED582D-50E8-4D8C-B408-40A1AE7F3569}" dt="2024-02-18T13:53:58.261" v="1316" actId="700"/>
        <pc:sldMkLst>
          <pc:docMk/>
          <pc:sldMk cId="128922208" sldId="277"/>
        </pc:sldMkLst>
        <pc:spChg chg="del mod ord">
          <ac:chgData name="Sushitha bhat" userId="15cba02d8170e9d1" providerId="LiveId" clId="{6FED582D-50E8-4D8C-B408-40A1AE7F3569}" dt="2024-02-18T13:50:10.580" v="1279" actId="700"/>
          <ac:spMkLst>
            <pc:docMk/>
            <pc:sldMk cId="128922208" sldId="277"/>
            <ac:spMk id="2" creationId="{540BADCC-9C56-E4C7-990E-2891FE746762}"/>
          </ac:spMkLst>
        </pc:spChg>
        <pc:spChg chg="del">
          <ac:chgData name="Sushitha bhat" userId="15cba02d8170e9d1" providerId="LiveId" clId="{6FED582D-50E8-4D8C-B408-40A1AE7F3569}" dt="2024-02-18T13:50:10.580" v="1279" actId="700"/>
          <ac:spMkLst>
            <pc:docMk/>
            <pc:sldMk cId="128922208" sldId="277"/>
            <ac:spMk id="3" creationId="{A26C47B5-D1B0-AA33-A119-B491E0BCB8EB}"/>
          </ac:spMkLst>
        </pc:spChg>
        <pc:spChg chg="del mod ord">
          <ac:chgData name="Sushitha bhat" userId="15cba02d8170e9d1" providerId="LiveId" clId="{6FED582D-50E8-4D8C-B408-40A1AE7F3569}" dt="2024-02-18T13:50:10.580" v="1279" actId="700"/>
          <ac:spMkLst>
            <pc:docMk/>
            <pc:sldMk cId="128922208" sldId="277"/>
            <ac:spMk id="4" creationId="{19D8D5FF-171D-28AD-3D25-815CD690E036}"/>
          </ac:spMkLst>
        </pc:spChg>
        <pc:spChg chg="del">
          <ac:chgData name="Sushitha bhat" userId="15cba02d8170e9d1" providerId="LiveId" clId="{6FED582D-50E8-4D8C-B408-40A1AE7F3569}" dt="2024-02-18T13:50:10.580" v="1279" actId="700"/>
          <ac:spMkLst>
            <pc:docMk/>
            <pc:sldMk cId="128922208" sldId="277"/>
            <ac:spMk id="5" creationId="{BC7A3AF2-7ECC-D279-5FBF-541B486CB8B3}"/>
          </ac:spMkLst>
        </pc:spChg>
        <pc:spChg chg="del">
          <ac:chgData name="Sushitha bhat" userId="15cba02d8170e9d1" providerId="LiveId" clId="{6FED582D-50E8-4D8C-B408-40A1AE7F3569}" dt="2024-02-18T13:50:10.580" v="1279" actId="700"/>
          <ac:spMkLst>
            <pc:docMk/>
            <pc:sldMk cId="128922208" sldId="277"/>
            <ac:spMk id="6" creationId="{571F3A81-2006-3F45-D389-635653C3E96F}"/>
          </ac:spMkLst>
        </pc:spChg>
        <pc:spChg chg="add mod ord">
          <ac:chgData name="Sushitha bhat" userId="15cba02d8170e9d1" providerId="LiveId" clId="{6FED582D-50E8-4D8C-B408-40A1AE7F3569}" dt="2024-02-18T13:53:58.261" v="1316" actId="700"/>
          <ac:spMkLst>
            <pc:docMk/>
            <pc:sldMk cId="128922208" sldId="277"/>
            <ac:spMk id="7" creationId="{B9E7D413-6A94-95ED-7A4F-AF5A60102A7F}"/>
          </ac:spMkLst>
        </pc:spChg>
        <pc:spChg chg="add mod ord">
          <ac:chgData name="Sushitha bhat" userId="15cba02d8170e9d1" providerId="LiveId" clId="{6FED582D-50E8-4D8C-B408-40A1AE7F3569}" dt="2024-02-18T13:53:58.261" v="1316" actId="700"/>
          <ac:spMkLst>
            <pc:docMk/>
            <pc:sldMk cId="128922208" sldId="277"/>
            <ac:spMk id="8" creationId="{411F8A95-F55A-D06C-48A7-EC707BF56E21}"/>
          </ac:spMkLst>
        </pc:spChg>
        <pc:spChg chg="add del mod ord">
          <ac:chgData name="Sushitha bhat" userId="15cba02d8170e9d1" providerId="LiveId" clId="{6FED582D-50E8-4D8C-B408-40A1AE7F3569}" dt="2024-02-18T13:53:58.261" v="1316" actId="700"/>
          <ac:spMkLst>
            <pc:docMk/>
            <pc:sldMk cId="128922208" sldId="277"/>
            <ac:spMk id="9" creationId="{B2BB4F36-AEAA-100A-6F44-98715938DB94}"/>
          </ac:spMkLst>
        </pc:spChg>
      </pc:sldChg>
      <pc:sldChg chg="modSp new mod">
        <pc:chgData name="Sushitha bhat" userId="15cba02d8170e9d1" providerId="LiveId" clId="{6FED582D-50E8-4D8C-B408-40A1AE7F3569}" dt="2024-02-18T13:55:05.040" v="1334" actId="20577"/>
        <pc:sldMkLst>
          <pc:docMk/>
          <pc:sldMk cId="3088973621" sldId="278"/>
        </pc:sldMkLst>
        <pc:spChg chg="mod">
          <ac:chgData name="Sushitha bhat" userId="15cba02d8170e9d1" providerId="LiveId" clId="{6FED582D-50E8-4D8C-B408-40A1AE7F3569}" dt="2024-02-18T13:55:05.040" v="1334" actId="20577"/>
          <ac:spMkLst>
            <pc:docMk/>
            <pc:sldMk cId="3088973621" sldId="278"/>
            <ac:spMk id="2" creationId="{8828F4F8-E58B-ED0E-E24E-42A74B0F08AF}"/>
          </ac:spMkLst>
        </pc:spChg>
        <pc:spChg chg="mod">
          <ac:chgData name="Sushitha bhat" userId="15cba02d8170e9d1" providerId="LiveId" clId="{6FED582D-50E8-4D8C-B408-40A1AE7F3569}" dt="2024-02-18T13:54:16.393" v="1320" actId="255"/>
          <ac:spMkLst>
            <pc:docMk/>
            <pc:sldMk cId="3088973621" sldId="278"/>
            <ac:spMk id="3" creationId="{284D9F1D-D208-9A46-1AAB-C6730B4592E2}"/>
          </ac:spMkLst>
        </pc:spChg>
      </pc:sldChg>
      <pc:sldChg chg="addSp delSp modSp new mod modClrScheme chgLayout">
        <pc:chgData name="Sushitha bhat" userId="15cba02d8170e9d1" providerId="LiveId" clId="{6FED582D-50E8-4D8C-B408-40A1AE7F3569}" dt="2024-02-18T14:09:07.792" v="1627" actId="14100"/>
        <pc:sldMkLst>
          <pc:docMk/>
          <pc:sldMk cId="3470155594" sldId="279"/>
        </pc:sldMkLst>
        <pc:spChg chg="mod ord">
          <ac:chgData name="Sushitha bhat" userId="15cba02d8170e9d1" providerId="LiveId" clId="{6FED582D-50E8-4D8C-B408-40A1AE7F3569}" dt="2024-02-18T14:02:04.779" v="1487" actId="1076"/>
          <ac:spMkLst>
            <pc:docMk/>
            <pc:sldMk cId="3470155594" sldId="279"/>
            <ac:spMk id="2" creationId="{6ECD2A6E-863F-8F70-068B-DF317040D4D2}"/>
          </ac:spMkLst>
        </pc:spChg>
        <pc:spChg chg="del">
          <ac:chgData name="Sushitha bhat" userId="15cba02d8170e9d1" providerId="LiveId" clId="{6FED582D-50E8-4D8C-B408-40A1AE7F3569}" dt="2024-02-18T13:56:16.900" v="1341" actId="22"/>
          <ac:spMkLst>
            <pc:docMk/>
            <pc:sldMk cId="3470155594" sldId="279"/>
            <ac:spMk id="3" creationId="{641790F6-E1F2-2DA6-B074-9165558048E1}"/>
          </ac:spMkLst>
        </pc:spChg>
        <pc:spChg chg="add mod ord">
          <ac:chgData name="Sushitha bhat" userId="15cba02d8170e9d1" providerId="LiveId" clId="{6FED582D-50E8-4D8C-B408-40A1AE7F3569}" dt="2024-02-18T13:59:42.554" v="1446" actId="255"/>
          <ac:spMkLst>
            <pc:docMk/>
            <pc:sldMk cId="3470155594" sldId="279"/>
            <ac:spMk id="6" creationId="{6663F006-6BE6-59FA-67AF-A304790ECD1F}"/>
          </ac:spMkLst>
        </pc:spChg>
        <pc:spChg chg="add mod">
          <ac:chgData name="Sushitha bhat" userId="15cba02d8170e9d1" providerId="LiveId" clId="{6FED582D-50E8-4D8C-B408-40A1AE7F3569}" dt="2024-02-18T14:02:16.272" v="1492" actId="27636"/>
          <ac:spMkLst>
            <pc:docMk/>
            <pc:sldMk cId="3470155594" sldId="279"/>
            <ac:spMk id="9" creationId="{B5EBC4CA-B3EE-ABF2-04E8-F4C084D38845}"/>
          </ac:spMkLst>
        </pc:spChg>
        <pc:spChg chg="add mod">
          <ac:chgData name="Sushitha bhat" userId="15cba02d8170e9d1" providerId="LiveId" clId="{6FED582D-50E8-4D8C-B408-40A1AE7F3569}" dt="2024-02-18T14:09:07.792" v="1627" actId="14100"/>
          <ac:spMkLst>
            <pc:docMk/>
            <pc:sldMk cId="3470155594" sldId="279"/>
            <ac:spMk id="11" creationId="{4418EF7D-60A6-A715-27A0-155BF2EA6FCD}"/>
          </ac:spMkLst>
        </pc:spChg>
        <pc:picChg chg="add mod ord">
          <ac:chgData name="Sushitha bhat" userId="15cba02d8170e9d1" providerId="LiveId" clId="{6FED582D-50E8-4D8C-B408-40A1AE7F3569}" dt="2024-02-18T14:00:13.214" v="1458" actId="1076"/>
          <ac:picMkLst>
            <pc:docMk/>
            <pc:sldMk cId="3470155594" sldId="279"/>
            <ac:picMk id="5" creationId="{66DBA99B-8201-7E36-A4B2-0102E0F4440E}"/>
          </ac:picMkLst>
        </pc:picChg>
        <pc:picChg chg="add mod">
          <ac:chgData name="Sushitha bhat" userId="15cba02d8170e9d1" providerId="LiveId" clId="{6FED582D-50E8-4D8C-B408-40A1AE7F3569}" dt="2024-02-18T14:08:28.798" v="1610" actId="1076"/>
          <ac:picMkLst>
            <pc:docMk/>
            <pc:sldMk cId="3470155594" sldId="279"/>
            <ac:picMk id="8" creationId="{2D9D8071-EF6A-AE4F-CD5F-8C6DF5B020FB}"/>
          </ac:picMkLst>
        </pc:picChg>
      </pc:sldChg>
      <pc:sldChg chg="addSp delSp modSp new mod">
        <pc:chgData name="Sushitha bhat" userId="15cba02d8170e9d1" providerId="LiveId" clId="{6FED582D-50E8-4D8C-B408-40A1AE7F3569}" dt="2024-02-18T14:02:50.147" v="1509"/>
        <pc:sldMkLst>
          <pc:docMk/>
          <pc:sldMk cId="1330806846" sldId="280"/>
        </pc:sldMkLst>
        <pc:spChg chg="mod">
          <ac:chgData name="Sushitha bhat" userId="15cba02d8170e9d1" providerId="LiveId" clId="{6FED582D-50E8-4D8C-B408-40A1AE7F3569}" dt="2024-02-18T14:00:33.338" v="1465" actId="207"/>
          <ac:spMkLst>
            <pc:docMk/>
            <pc:sldMk cId="1330806846" sldId="280"/>
            <ac:spMk id="2" creationId="{94E001E2-8932-8F0A-2D57-A1D24B02FAE7}"/>
          </ac:spMkLst>
        </pc:spChg>
        <pc:spChg chg="mod">
          <ac:chgData name="Sushitha bhat" userId="15cba02d8170e9d1" providerId="LiveId" clId="{6FED582D-50E8-4D8C-B408-40A1AE7F3569}" dt="2024-02-18T14:01:56.746" v="1484" actId="123"/>
          <ac:spMkLst>
            <pc:docMk/>
            <pc:sldMk cId="1330806846" sldId="280"/>
            <ac:spMk id="3" creationId="{D377DEAC-BEDF-6294-BD72-84FDDC97AA3B}"/>
          </ac:spMkLst>
        </pc:spChg>
        <pc:spChg chg="del">
          <ac:chgData name="Sushitha bhat" userId="15cba02d8170e9d1" providerId="LiveId" clId="{6FED582D-50E8-4D8C-B408-40A1AE7F3569}" dt="2024-02-18T14:01:44.942" v="1478" actId="22"/>
          <ac:spMkLst>
            <pc:docMk/>
            <pc:sldMk cId="1330806846" sldId="280"/>
            <ac:spMk id="4" creationId="{9571B4BF-E098-EA7E-E527-7CF7B41AE652}"/>
          </ac:spMkLst>
        </pc:spChg>
        <pc:spChg chg="add mod">
          <ac:chgData name="Sushitha bhat" userId="15cba02d8170e9d1" providerId="LiveId" clId="{6FED582D-50E8-4D8C-B408-40A1AE7F3569}" dt="2024-02-18T14:02:50.147" v="1509"/>
          <ac:spMkLst>
            <pc:docMk/>
            <pc:sldMk cId="1330806846" sldId="280"/>
            <ac:spMk id="9" creationId="{11AB2032-1B62-9BAF-396F-588AAB7F4EFB}"/>
          </ac:spMkLst>
        </pc:spChg>
        <pc:picChg chg="add mod">
          <ac:chgData name="Sushitha bhat" userId="15cba02d8170e9d1" providerId="LiveId" clId="{6FED582D-50E8-4D8C-B408-40A1AE7F3569}" dt="2024-02-18T14:01:29.042" v="1477" actId="1076"/>
          <ac:picMkLst>
            <pc:docMk/>
            <pc:sldMk cId="1330806846" sldId="280"/>
            <ac:picMk id="6" creationId="{FC29CB15-8A90-505C-0D01-1A3CC2F2BF69}"/>
          </ac:picMkLst>
        </pc:picChg>
        <pc:picChg chg="add mod ord">
          <ac:chgData name="Sushitha bhat" userId="15cba02d8170e9d1" providerId="LiveId" clId="{6FED582D-50E8-4D8C-B408-40A1AE7F3569}" dt="2024-02-18T14:01:52.798" v="1483" actId="14100"/>
          <ac:picMkLst>
            <pc:docMk/>
            <pc:sldMk cId="1330806846" sldId="280"/>
            <ac:picMk id="8" creationId="{FA461AB3-276A-A951-31A0-0666B81DA5B3}"/>
          </ac:picMkLst>
        </pc:picChg>
      </pc:sldChg>
      <pc:sldChg chg="addSp modSp new mod">
        <pc:chgData name="Sushitha bhat" userId="15cba02d8170e9d1" providerId="LiveId" clId="{6FED582D-50E8-4D8C-B408-40A1AE7F3569}" dt="2024-02-18T14:05:58.324" v="1594" actId="14100"/>
        <pc:sldMkLst>
          <pc:docMk/>
          <pc:sldMk cId="436428066" sldId="281"/>
        </pc:sldMkLst>
        <pc:spChg chg="mod">
          <ac:chgData name="Sushitha bhat" userId="15cba02d8170e9d1" providerId="LiveId" clId="{6FED582D-50E8-4D8C-B408-40A1AE7F3569}" dt="2024-02-18T14:03:11.684" v="1516" actId="113"/>
          <ac:spMkLst>
            <pc:docMk/>
            <pc:sldMk cId="436428066" sldId="281"/>
            <ac:spMk id="2" creationId="{CE45B42E-1B7A-86D5-C4E9-F99F2533DF94}"/>
          </ac:spMkLst>
        </pc:spChg>
        <pc:spChg chg="mod">
          <ac:chgData name="Sushitha bhat" userId="15cba02d8170e9d1" providerId="LiveId" clId="{6FED582D-50E8-4D8C-B408-40A1AE7F3569}" dt="2024-02-18T14:03:52.883" v="1526" actId="120"/>
          <ac:spMkLst>
            <pc:docMk/>
            <pc:sldMk cId="436428066" sldId="281"/>
            <ac:spMk id="3" creationId="{755DABE7-1196-26F0-A04E-1E960D556BEB}"/>
          </ac:spMkLst>
        </pc:spChg>
        <pc:spChg chg="mod">
          <ac:chgData name="Sushitha bhat" userId="15cba02d8170e9d1" providerId="LiveId" clId="{6FED582D-50E8-4D8C-B408-40A1AE7F3569}" dt="2024-02-18T14:05:58.324" v="1594" actId="14100"/>
          <ac:spMkLst>
            <pc:docMk/>
            <pc:sldMk cId="436428066" sldId="281"/>
            <ac:spMk id="4" creationId="{DD6EBD6A-1463-B0A3-2D5C-3B60E7E7E9C0}"/>
          </ac:spMkLst>
        </pc:spChg>
        <pc:picChg chg="add mod">
          <ac:chgData name="Sushitha bhat" userId="15cba02d8170e9d1" providerId="LiveId" clId="{6FED582D-50E8-4D8C-B408-40A1AE7F3569}" dt="2024-02-18T14:04:00.398" v="1530" actId="14100"/>
          <ac:picMkLst>
            <pc:docMk/>
            <pc:sldMk cId="436428066" sldId="281"/>
            <ac:picMk id="6" creationId="{995B9CE1-EEEE-7439-9D3A-06E25836C242}"/>
          </ac:picMkLst>
        </pc:picChg>
      </pc:sldChg>
      <pc:sldChg chg="addSp modSp new mod">
        <pc:chgData name="Sushitha bhat" userId="15cba02d8170e9d1" providerId="LiveId" clId="{6FED582D-50E8-4D8C-B408-40A1AE7F3569}" dt="2024-02-18T14:13:18.846" v="1709" actId="255"/>
        <pc:sldMkLst>
          <pc:docMk/>
          <pc:sldMk cId="3681875860" sldId="282"/>
        </pc:sldMkLst>
        <pc:spChg chg="mod">
          <ac:chgData name="Sushitha bhat" userId="15cba02d8170e9d1" providerId="LiveId" clId="{6FED582D-50E8-4D8C-B408-40A1AE7F3569}" dt="2024-02-18T14:06:39.319" v="1601" actId="113"/>
          <ac:spMkLst>
            <pc:docMk/>
            <pc:sldMk cId="3681875860" sldId="282"/>
            <ac:spMk id="2" creationId="{BF5B472D-72D5-AFCF-3647-CCD76716D953}"/>
          </ac:spMkLst>
        </pc:spChg>
        <pc:spChg chg="mod">
          <ac:chgData name="Sushitha bhat" userId="15cba02d8170e9d1" providerId="LiveId" clId="{6FED582D-50E8-4D8C-B408-40A1AE7F3569}" dt="2024-02-18T14:12:57.028" v="1706" actId="14100"/>
          <ac:spMkLst>
            <pc:docMk/>
            <pc:sldMk cId="3681875860" sldId="282"/>
            <ac:spMk id="3" creationId="{DFAC07AB-40DF-8D6F-D0ED-5A0FE8AD7DC8}"/>
          </ac:spMkLst>
        </pc:spChg>
        <pc:spChg chg="mod">
          <ac:chgData name="Sushitha bhat" userId="15cba02d8170e9d1" providerId="LiveId" clId="{6FED582D-50E8-4D8C-B408-40A1AE7F3569}" dt="2024-02-18T14:13:18.846" v="1709" actId="255"/>
          <ac:spMkLst>
            <pc:docMk/>
            <pc:sldMk cId="3681875860" sldId="282"/>
            <ac:spMk id="4" creationId="{7F11048F-A3B0-19C0-10EF-4568655516EA}"/>
          </ac:spMkLst>
        </pc:spChg>
        <pc:picChg chg="add mod">
          <ac:chgData name="Sushitha bhat" userId="15cba02d8170e9d1" providerId="LiveId" clId="{6FED582D-50E8-4D8C-B408-40A1AE7F3569}" dt="2024-02-18T14:12:53.728" v="1705" actId="14100"/>
          <ac:picMkLst>
            <pc:docMk/>
            <pc:sldMk cId="3681875860" sldId="282"/>
            <ac:picMk id="6" creationId="{AF1AAE59-6436-916C-DCC3-FD58628FB255}"/>
          </ac:picMkLst>
        </pc:picChg>
      </pc:sldChg>
      <pc:sldChg chg="addSp delSp modSp new mod">
        <pc:chgData name="Sushitha bhat" userId="15cba02d8170e9d1" providerId="LiveId" clId="{6FED582D-50E8-4D8C-B408-40A1AE7F3569}" dt="2024-02-18T14:20:47.969" v="1846"/>
        <pc:sldMkLst>
          <pc:docMk/>
          <pc:sldMk cId="1124507129" sldId="283"/>
        </pc:sldMkLst>
        <pc:spChg chg="mod">
          <ac:chgData name="Sushitha bhat" userId="15cba02d8170e9d1" providerId="LiveId" clId="{6FED582D-50E8-4D8C-B408-40A1AE7F3569}" dt="2024-02-18T14:20:47.969" v="1846"/>
          <ac:spMkLst>
            <pc:docMk/>
            <pc:sldMk cId="1124507129" sldId="283"/>
            <ac:spMk id="2" creationId="{E9025407-6021-3B33-0E30-80D2E77D3892}"/>
          </ac:spMkLst>
        </pc:spChg>
        <pc:spChg chg="mod">
          <ac:chgData name="Sushitha bhat" userId="15cba02d8170e9d1" providerId="LiveId" clId="{6FED582D-50E8-4D8C-B408-40A1AE7F3569}" dt="2024-02-18T14:16:59.926" v="1748" actId="1076"/>
          <ac:spMkLst>
            <pc:docMk/>
            <pc:sldMk cId="1124507129" sldId="283"/>
            <ac:spMk id="3" creationId="{3746C92D-4B5A-6A04-99C8-CF39D07B8572}"/>
          </ac:spMkLst>
        </pc:spChg>
        <pc:spChg chg="mod">
          <ac:chgData name="Sushitha bhat" userId="15cba02d8170e9d1" providerId="LiveId" clId="{6FED582D-50E8-4D8C-B408-40A1AE7F3569}" dt="2024-02-18T14:20:30.589" v="1842" actId="20577"/>
          <ac:spMkLst>
            <pc:docMk/>
            <pc:sldMk cId="1124507129" sldId="283"/>
            <ac:spMk id="4" creationId="{DCCEFDE0-7B39-9641-C1D7-ED4950C085FE}"/>
          </ac:spMkLst>
        </pc:spChg>
        <pc:spChg chg="add mod">
          <ac:chgData name="Sushitha bhat" userId="15cba02d8170e9d1" providerId="LiveId" clId="{6FED582D-50E8-4D8C-B408-40A1AE7F3569}" dt="2024-02-18T14:17:03.716" v="1750" actId="1076"/>
          <ac:spMkLst>
            <pc:docMk/>
            <pc:sldMk cId="1124507129" sldId="283"/>
            <ac:spMk id="8" creationId="{CA4DE760-B8D8-3ACE-FF44-93C81BC3BD64}"/>
          </ac:spMkLst>
        </pc:spChg>
        <pc:picChg chg="add mod">
          <ac:chgData name="Sushitha bhat" userId="15cba02d8170e9d1" providerId="LiveId" clId="{6FED582D-50E8-4D8C-B408-40A1AE7F3569}" dt="2024-02-18T14:17:01.343" v="1749" actId="1076"/>
          <ac:picMkLst>
            <pc:docMk/>
            <pc:sldMk cId="1124507129" sldId="283"/>
            <ac:picMk id="6" creationId="{6D8D362A-FCFE-A80C-82BD-1B7CDDEB62B7}"/>
          </ac:picMkLst>
        </pc:picChg>
        <pc:picChg chg="add del mod">
          <ac:chgData name="Sushitha bhat" userId="15cba02d8170e9d1" providerId="LiveId" clId="{6FED582D-50E8-4D8C-B408-40A1AE7F3569}" dt="2024-02-18T14:18:34.887" v="1789" actId="478"/>
          <ac:picMkLst>
            <pc:docMk/>
            <pc:sldMk cId="1124507129" sldId="283"/>
            <ac:picMk id="10" creationId="{4A5AD67B-021A-48BE-2AE5-B234AACE0DAF}"/>
          </ac:picMkLst>
        </pc:picChg>
        <pc:picChg chg="add mod">
          <ac:chgData name="Sushitha bhat" userId="15cba02d8170e9d1" providerId="LiveId" clId="{6FED582D-50E8-4D8C-B408-40A1AE7F3569}" dt="2024-02-18T14:18:40.549" v="1792" actId="14100"/>
          <ac:picMkLst>
            <pc:docMk/>
            <pc:sldMk cId="1124507129" sldId="283"/>
            <ac:picMk id="12" creationId="{941E5A47-D4AF-8A2E-152B-AF27D69EA4D8}"/>
          </ac:picMkLst>
        </pc:picChg>
      </pc:sldChg>
      <pc:sldChg chg="addSp delSp modSp new mod">
        <pc:chgData name="Sushitha bhat" userId="15cba02d8170e9d1" providerId="LiveId" clId="{6FED582D-50E8-4D8C-B408-40A1AE7F3569}" dt="2024-02-18T14:23:14.114" v="1908" actId="21"/>
        <pc:sldMkLst>
          <pc:docMk/>
          <pc:sldMk cId="706280694" sldId="284"/>
        </pc:sldMkLst>
        <pc:spChg chg="mod">
          <ac:chgData name="Sushitha bhat" userId="15cba02d8170e9d1" providerId="LiveId" clId="{6FED582D-50E8-4D8C-B408-40A1AE7F3569}" dt="2024-02-18T14:21:28.681" v="1875" actId="122"/>
          <ac:spMkLst>
            <pc:docMk/>
            <pc:sldMk cId="706280694" sldId="284"/>
            <ac:spMk id="2" creationId="{78FBF954-D96A-B40A-94ED-C402C3B01F79}"/>
          </ac:spMkLst>
        </pc:spChg>
        <pc:spChg chg="mod">
          <ac:chgData name="Sushitha bhat" userId="15cba02d8170e9d1" providerId="LiveId" clId="{6FED582D-50E8-4D8C-B408-40A1AE7F3569}" dt="2024-02-18T14:22:25.917" v="1906" actId="313"/>
          <ac:spMkLst>
            <pc:docMk/>
            <pc:sldMk cId="706280694" sldId="284"/>
            <ac:spMk id="3" creationId="{1ABAFF59-FC4C-69CB-C903-E788329718ED}"/>
          </ac:spMkLst>
        </pc:spChg>
        <pc:spChg chg="del">
          <ac:chgData name="Sushitha bhat" userId="15cba02d8170e9d1" providerId="LiveId" clId="{6FED582D-50E8-4D8C-B408-40A1AE7F3569}" dt="2024-02-18T14:23:14.114" v="1908" actId="21"/>
          <ac:spMkLst>
            <pc:docMk/>
            <pc:sldMk cId="706280694" sldId="284"/>
            <ac:spMk id="4" creationId="{792B7D5A-9872-0D1F-7BB5-B7164F3698F8}"/>
          </ac:spMkLst>
        </pc:spChg>
        <pc:picChg chg="add mod">
          <ac:chgData name="Sushitha bhat" userId="15cba02d8170e9d1" providerId="LiveId" clId="{6FED582D-50E8-4D8C-B408-40A1AE7F3569}" dt="2024-02-18T14:22:28.294" v="1907" actId="1076"/>
          <ac:picMkLst>
            <pc:docMk/>
            <pc:sldMk cId="706280694" sldId="284"/>
            <ac:picMk id="12" creationId="{D6EA8C3B-D9C7-EE93-F811-04907EE841DF}"/>
          </ac:picMkLst>
        </pc:picChg>
      </pc:sldChg>
      <pc:sldChg chg="addSp delSp modSp new mod modClrScheme chgLayout">
        <pc:chgData name="Sushitha bhat" userId="15cba02d8170e9d1" providerId="LiveId" clId="{6FED582D-50E8-4D8C-B408-40A1AE7F3569}" dt="2024-02-18T14:38:59.398" v="2419" actId="27636"/>
        <pc:sldMkLst>
          <pc:docMk/>
          <pc:sldMk cId="2310412960" sldId="285"/>
        </pc:sldMkLst>
        <pc:spChg chg="del mod ord">
          <ac:chgData name="Sushitha bhat" userId="15cba02d8170e9d1" providerId="LiveId" clId="{6FED582D-50E8-4D8C-B408-40A1AE7F3569}" dt="2024-02-18T14:28:24.558" v="1921" actId="700"/>
          <ac:spMkLst>
            <pc:docMk/>
            <pc:sldMk cId="2310412960" sldId="285"/>
            <ac:spMk id="2" creationId="{C76FFB38-01DA-EBB1-E6C8-B337AEAFC0CA}"/>
          </ac:spMkLst>
        </pc:spChg>
        <pc:spChg chg="del mod ord">
          <ac:chgData name="Sushitha bhat" userId="15cba02d8170e9d1" providerId="LiveId" clId="{6FED582D-50E8-4D8C-B408-40A1AE7F3569}" dt="2024-02-18T14:28:24.558" v="1921" actId="700"/>
          <ac:spMkLst>
            <pc:docMk/>
            <pc:sldMk cId="2310412960" sldId="285"/>
            <ac:spMk id="3" creationId="{7A323CF0-A7D5-E5C7-D5AA-0FEEC1DDE788}"/>
          </ac:spMkLst>
        </pc:spChg>
        <pc:spChg chg="del">
          <ac:chgData name="Sushitha bhat" userId="15cba02d8170e9d1" providerId="LiveId" clId="{6FED582D-50E8-4D8C-B408-40A1AE7F3569}" dt="2024-02-18T14:28:24.558" v="1921" actId="700"/>
          <ac:spMkLst>
            <pc:docMk/>
            <pc:sldMk cId="2310412960" sldId="285"/>
            <ac:spMk id="4" creationId="{A62F990B-81B6-8F02-C2F8-380122755944}"/>
          </ac:spMkLst>
        </pc:spChg>
        <pc:spChg chg="add mod ord">
          <ac:chgData name="Sushitha bhat" userId="15cba02d8170e9d1" providerId="LiveId" clId="{6FED582D-50E8-4D8C-B408-40A1AE7F3569}" dt="2024-02-18T14:38:20.189" v="2397" actId="700"/>
          <ac:spMkLst>
            <pc:docMk/>
            <pc:sldMk cId="2310412960" sldId="285"/>
            <ac:spMk id="5" creationId="{F81D4407-F778-7AE8-DAF6-F100F26C9BA2}"/>
          </ac:spMkLst>
        </pc:spChg>
        <pc:spChg chg="add mod ord">
          <ac:chgData name="Sushitha bhat" userId="15cba02d8170e9d1" providerId="LiveId" clId="{6FED582D-50E8-4D8C-B408-40A1AE7F3569}" dt="2024-02-18T14:38:59.398" v="2418" actId="27636"/>
          <ac:spMkLst>
            <pc:docMk/>
            <pc:sldMk cId="2310412960" sldId="285"/>
            <ac:spMk id="6" creationId="{2D7A8E33-978B-2A99-A6C9-BD28BE84F746}"/>
          </ac:spMkLst>
        </pc:spChg>
        <pc:spChg chg="add mod ord">
          <ac:chgData name="Sushitha bhat" userId="15cba02d8170e9d1" providerId="LiveId" clId="{6FED582D-50E8-4D8C-B408-40A1AE7F3569}" dt="2024-02-18T14:38:59.398" v="2419" actId="27636"/>
          <ac:spMkLst>
            <pc:docMk/>
            <pc:sldMk cId="2310412960" sldId="285"/>
            <ac:spMk id="7" creationId="{A0602067-4711-4386-AFA8-8F6EF4682E20}"/>
          </ac:spMkLst>
        </pc:spChg>
      </pc:sldChg>
      <pc:sldChg chg="addSp modSp new mod modClrScheme chgLayout">
        <pc:chgData name="Sushitha bhat" userId="15cba02d8170e9d1" providerId="LiveId" clId="{6FED582D-50E8-4D8C-B408-40A1AE7F3569}" dt="2024-02-18T14:42:25.384" v="2584" actId="20577"/>
        <pc:sldMkLst>
          <pc:docMk/>
          <pc:sldMk cId="712933926" sldId="286"/>
        </pc:sldMkLst>
        <pc:spChg chg="mod ord">
          <ac:chgData name="Sushitha bhat" userId="15cba02d8170e9d1" providerId="LiveId" clId="{6FED582D-50E8-4D8C-B408-40A1AE7F3569}" dt="2024-02-18T14:39:16.165" v="2423" actId="27636"/>
          <ac:spMkLst>
            <pc:docMk/>
            <pc:sldMk cId="712933926" sldId="286"/>
            <ac:spMk id="2" creationId="{71481106-8648-60E3-66A4-A024DFFC9724}"/>
          </ac:spMkLst>
        </pc:spChg>
        <pc:spChg chg="mod ord">
          <ac:chgData name="Sushitha bhat" userId="15cba02d8170e9d1" providerId="LiveId" clId="{6FED582D-50E8-4D8C-B408-40A1AE7F3569}" dt="2024-02-18T14:41:36.094" v="2537" actId="27636"/>
          <ac:spMkLst>
            <pc:docMk/>
            <pc:sldMk cId="712933926" sldId="286"/>
            <ac:spMk id="3" creationId="{61DBFD3B-7027-9FC4-5500-2223045B3A82}"/>
          </ac:spMkLst>
        </pc:spChg>
        <pc:spChg chg="add mod ord">
          <ac:chgData name="Sushitha bhat" userId="15cba02d8170e9d1" providerId="LiveId" clId="{6FED582D-50E8-4D8C-B408-40A1AE7F3569}" dt="2024-02-18T14:42:25.384" v="2584" actId="20577"/>
          <ac:spMkLst>
            <pc:docMk/>
            <pc:sldMk cId="712933926" sldId="286"/>
            <ac:spMk id="4" creationId="{AE60866C-22C3-CA02-3E60-A1962658A4D5}"/>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8T13:24:10.547"/>
    </inkml:context>
    <inkml:brush xml:id="br0">
      <inkml:brushProperty name="width" value="0.05" units="cm"/>
      <inkml:brushProperty name="height" value="0.05" units="cm"/>
      <inkml:brushProperty name="color" value="#E71224"/>
    </inkml:brush>
  </inkml:definitions>
  <inkml:trace contextRef="#ctx0" brushRef="#br0">1070 108 24575,'0'-4'0,"0"-1"0,0 1 0,-1 0 0,1 0 0,-1 0 0,0 0 0,0 0 0,-1 0 0,1 1 0,-1-1 0,0 0 0,0 1 0,0-1 0,0 1 0,-1-1 0,1 1 0,-1 0 0,0 0 0,0 0 0,0 1 0,0-1 0,-1 1 0,1-1 0,-1 1 0,1 0 0,-1 1 0,0-1 0,0 1 0,0-1 0,-6 0 0,-11-2 0,1 0 0,-1 2 0,0 0 0,-36 3 0,44-1 0,-19 1 0,0 1 0,1 1 0,-45 10 0,65-10 0,0 0 0,0 1 0,1 0 0,-1 1 0,1 0 0,0 0 0,1 1 0,-1 0 0,1 1 0,0 0 0,1 0 0,0 1 0,-9 10 0,-78 121 0,70-99 0,-2 0 0,-2-1 0,-57 59 0,73-84 0,1 0 0,0 0 0,-16 30 0,0-3 0,-15 23 0,-53 106 0,91-160 0,0 0 0,1 0 0,0 1 0,1 0 0,0 0 0,1 0 0,0 0 0,1 0 0,0 0 0,1 0 0,0 1 0,1-1 0,0 0 0,0 0 0,2 0 0,4 17 0,3 6 0,-5-15 0,1 1 0,13 28 0,-15-41 0,0 0 0,0 0 0,1 0 0,0-1 0,0 0 0,0 0 0,1 0 0,0-1 0,12 9 0,94 57 0,-97-63 0,0-1 0,1-1 0,0 0 0,0-1 0,32 5 0,-9-5 0,0-2 0,0-1 0,1-2 0,-1-2 0,0-2 0,60-13 0,-71 10 0,1-2 0,-1 0 0,0-2 0,-1-1 0,-1-2 0,0 0 0,-1-2 0,0 0 0,30-28 0,-44 35 0,135-114 0,-121 105 0,0 1 0,2 1 0,-1 2 0,38-15 0,-45 20 0,-1 0 0,0-2 0,0 0 0,-1 0 0,-1-2 0,0 0 0,0-1 0,14-18 0,-5 8 0,38-32 0,-39 35 0,0 0 0,-1-1 0,30-40 0,-47 54 0,-1 0 0,0-1 0,0 0 0,-1 1 0,0-1 0,-1-1 0,1 1 0,-2-1 0,0 1 0,0-1 0,0 0 0,-1 1 0,-1-1 0,0 0 0,-2-19 0,1 24 0,0 1 0,0-1 0,0 1 0,0 0 0,-1-1 0,0 1 0,0 0 0,0 0 0,-1 0 0,1 0 0,-1 0 0,0 1 0,0-1 0,0 1 0,0 0 0,-1 0 0,1 0 0,-1 0 0,0 1 0,0-1 0,0 1 0,0 0 0,0 0 0,0 0 0,-9-1 0,-9-2 0,1 0 0,-1 2 0,0 1 0,-29 1 0,-6-2 0,-227-18 0,277 20 0,0 0 0,0-1 0,0 0 0,0-1 0,0 1 0,1-1 0,-1 0 0,1-1 0,0 0 0,0 0 0,0 0 0,0-1 0,1 0 0,-10-10 0,-22-18 0,32 29 0,1-1 0,-1 0 0,1 1 0,0-1 0,1-1 0,-1 1 0,1-1 0,0 1 0,0-1 0,-3-11 0,3 7 0,-1 2 0,0-1 0,-8-12 0,10 19-124,0-1 0,0 1 0,0 0 0,0 0 0,-1 1 0,1-1-1,0 0 1,-1 1 0,1-1 0,-6-1 0,-8-3-6702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8T13:24:11.050"/>
    </inkml:context>
    <inkml:brush xml:id="br0">
      <inkml:brushProperty name="width" value="0.05" units="cm"/>
      <inkml:brushProperty name="height" value="0.05" units="cm"/>
      <inkml:brushProperty name="color" value="#E71224"/>
    </inkml:brush>
  </inkml:definitions>
  <inkml:trace contextRef="#ctx0" brushRef="#br0">13 31 24575,'-4'0'0,"-2"-4"0,4-2 0,4-4 0,-4-1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8T13:23:49.154"/>
    </inkml:context>
    <inkml:brush xml:id="br0">
      <inkml:brushProperty name="width" value="0.05" units="cm"/>
      <inkml:brushProperty name="height" value="0.05" units="cm"/>
      <inkml:brushProperty name="color" value="#E71224"/>
    </inkml:brush>
  </inkml:definitions>
  <inkml:trace contextRef="#ctx0" brushRef="#br0">872 29 24575,'-52'-2'0,"-51"-9"0,-48-3 0,57 13 0,-164 4 0,245-2 0,0 1 0,0 0 0,0 1 0,0 0 0,0 1 0,1 0 0,-24 12 0,31-13 0,-1 1 0,0 0 0,1 0 0,0 0 0,0 0 0,0 1 0,1 0 0,-1 0 0,1 0 0,0 0 0,0 1 0,1 0 0,0 0 0,0 0 0,0 0 0,1 0 0,-3 9 0,0 21 0,2-1 0,1 1 0,1 0 0,8 62 0,-5-78 0,3 14 0,1-1 0,2 0 0,22 60 0,-18-59 0,23 47 0,-7-20 0,-20-47 0,0 0 0,1 0 0,0-1 0,1 0 0,0-1 0,1 0 0,16 12 0,-20-17 0,5 3 0,0-1 0,1 0 0,0-1 0,1-1 0,0 0 0,0-1 0,23 8 0,3 1 0,-32-12 0,-1 0 0,1 0 0,0-1 0,-1 0 0,1-1 0,0 0 0,0 0 0,0 0 0,0-1 0,0 0 0,1-1 0,-1 0 0,-1 0 0,1-1 0,9-2 0,-8 0 0,-1 0 0,0 0 0,1-1 0,-2 0 0,1-1 0,0 1 0,-1-2 0,0 1 0,-1-1 0,1 0 0,-1 0 0,8-14 0,-1 0 0,-1-1 0,-1-1 0,12-38 0,-14 37 0,0 0 0,1 1 0,20-33 0,54-76 0,26-39 0,-101 159 0,-2-1 0,0 1 0,0-2 0,-1 1 0,-1-1 0,7-26 0,-10 34 0,-1 0 0,0 0 0,0 0 0,0-1 0,-1 1 0,0 0 0,-1 0 0,1-1 0,-1 1 0,0 0 0,-1 0 0,1 0 0,-1 0 0,0 0 0,-1 0 0,0 0 0,0 1 0,-5-9 0,-11-3-1365,-2 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8T13:23:49.714"/>
    </inkml:context>
    <inkml:brush xml:id="br0">
      <inkml:brushProperty name="width" value="0.05" units="cm"/>
      <inkml:brushProperty name="height" value="0.05" units="cm"/>
      <inkml:brushProperty name="color" value="#E71224"/>
    </inkml:brush>
  </inkml:definitions>
  <inkml:trace contextRef="#ctx0" brushRef="#br0">0 0 24575,'0'5'0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8T13:26:19.209"/>
    </inkml:context>
    <inkml:brush xml:id="br0">
      <inkml:brushProperty name="width" value="0.05" units="cm"/>
      <inkml:brushProperty name="height" value="0.05" units="cm"/>
      <inkml:brushProperty name="color" value="#E71224"/>
    </inkml:brush>
  </inkml:definitions>
  <inkml:trace contextRef="#ctx0" brushRef="#br0">113 297 24575,'-1'30'0,"0"19"0,2 0 0,2-1 0,19 97 0,13 39 0,-29-138 0,2 0 0,2-1 0,2 0 0,19 47 0,-25-80 0,0-1 0,0-1 0,2 1 0,-1-1 0,1 0 0,1-1 0,0 0 0,0 0 0,0-1 0,1 0 0,1 0 0,-1-1 0,1-1 0,0 0 0,1 0 0,-1-1 0,1-1 0,0 0 0,1 0 0,-1-2 0,0 1 0,1-1 0,-1-1 0,1 0 0,0-1 0,0-1 0,22-3 0,-17 2 0,0-1 0,0-1 0,0-1 0,0-1 0,-1 0 0,1-1 0,-2-1 0,1 0 0,15-12 0,56-32 0,-67 41 0,-1 0 0,0-2 0,-1 0 0,26-24 0,-18 12 0,117-121 0,-137 139 0,-2-1 0,1 1 0,-1-1 0,0-1 0,-1 1 0,0-1 0,0 1 0,-1-1 0,0 0 0,3-18 0,-2-4 0,-2 1 0,0-34 0,-3 39 0,2-1 0,1 1 0,7-35 0,-4 36 0,-1 1 0,0-1 0,-2 0 0,-1 0 0,-1 0 0,-1 0 0,-1 0 0,-1 0 0,-2 1 0,0-1 0,-14-37 0,17 56 0,0 0 0,-1 0 0,0 0 0,0 1 0,0-1 0,0 1 0,-1 0 0,0 0 0,0 0 0,0 0 0,0 0 0,-6-3 0,0 2 0,1 0 0,-1 0 0,0 1 0,0 0 0,-19-4 0,-4 1 0,0 3 0,-64-2 0,78 6 0,-265 3 0,266-1 0,-1 1 0,0 1 0,1 1 0,0 0 0,0 1 0,0 1 0,-20 12 0,-10 9 0,-51 38 0,85-55 0,-13 7 0,-50 27 0,76-45 0,0 1 0,0-1 0,1 0 0,-1 1 0,0-1 0,0 0 0,1 0 0,-1 0 0,0 0 0,0 1 0,1-1 0,-1 0 0,0 0 0,0-1 0,0 1 0,1 0 0,-1 0 0,0 0 0,0 0 0,0-1 0,1 1 0,-1 0 0,0-1 0,1 1 0,-1 0 0,0-1 0,1 1 0,-1-1 0,0 0 0,-14-25 0,15 26 0,-86-193-1365,56 135-5461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8T13:36:42.509"/>
    </inkml:context>
    <inkml:brush xml:id="br0">
      <inkml:brushProperty name="width" value="0.05" units="cm"/>
      <inkml:brushProperty name="height" value="0.05" units="cm"/>
      <inkml:brushProperty name="color" value="#E71224"/>
    </inkml:brush>
  </inkml:definitions>
  <inkml:trace contextRef="#ctx0" brushRef="#br0">551 474 24575,'0'-1'0,"0"0"0,0 0 0,-1 0 0,1 0 0,0 0 0,-1 0 0,1 1 0,-1-1 0,1 0 0,-1 0 0,1 0 0,-1 1 0,0-1 0,1 0 0,-1 1 0,0-1 0,0 1 0,1-1 0,-1 0 0,0 1 0,0 0 0,0-1 0,0 1 0,1 0 0,-1-1 0,0 1 0,0 0 0,0 0 0,0 0 0,0-1 0,-1 1 0,-32 0 0,12 3 0,0 1 0,0 0 0,0 2 0,1 1 0,-1 0 0,2 2 0,-32 17 0,23-9 0,1 2 0,1 1 0,1 1 0,-33 33 0,53-47 0,0-1 0,1 1 0,0 1 0,0-1 0,1 0 0,0 1 0,-5 15 0,-14 62 0,1-6 0,15-60 0,1 1 0,0-1 0,1 1 0,2 1 0,-3 37 0,6-46 0,0-1 0,1 1 0,1 0 0,0 0 0,1-1 0,0 1 0,0-1 0,1 0 0,1 0 0,0 0 0,9 15 0,5 2 0,1-1 0,0-1 0,2-1 0,1-1 0,45 35 0,-23-25 0,2-2 0,79 41 0,-82-50 0,0-2 0,2-1 0,0-3 0,1-1 0,85 16 0,184-1 0,-122-14 0,-113-9 0,8-1 0,0 4 0,140 37 0,-170-27 0,-38-13 0,0-1 0,1-1 0,42 7 0,142 8 0,250 22 0,-320-37 0,-1-6 0,0-6 0,0-6 0,-1-6 0,134-35 0,-263 52 0,266-69 0,-209 51 0,-2-3 0,80-40 0,-82 36 0,-39 18 0,-1 0 0,27-16 0,5-14 0,-2-2 0,-2-1 0,65-77 0,22-21 0,-125 132 0,0-1 0,-1 0 0,0-1 0,-1 0 0,0 0 0,0 0 0,-1-1 0,7-15 0,-6 7 0,-1-1 0,0 1 0,3-39 0,-3-6 0,-5-108 0,-2 155 0,-1 1 0,0 0 0,-1 0 0,0 0 0,-1 1 0,-1 0 0,-1 0 0,1 0 0,-2 1 0,0-1 0,-1 2 0,0-1 0,-18-17 0,-13-10 0,-1 2 0,-60-42 0,98 78 0,-68-50 0,-3 4 0,-1 3 0,-143-61 0,185 94 0,0 1 0,0 2 0,-51-8 0,-105-3 0,15 2 0,76 1 0,42 7 0,-1 2 0,-74-2 0,-206 28 0,293-13 0,1 2 0,-1 2 0,2 2 0,-56 21 0,94-30 0,-41 17 0,-1-2 0,-1-3 0,-58 12 0,70-21 0,-17 4 0,-100 4 0,-47 0 0,8 1 0,115-13 0,-87 12 0,100-7 0,-86-2 0,13-2 0,25 13 0,47-5 0,34-6 40,0 2 0,-40 13 0,56-14-226,0 0 1,1 1-1,0 0 0,0 1 1,1 1-1,-1 0 1,-10 10-1,8-5-6640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8D6C5-4830-4CDB-BBAB-95378E66B8C9}" type="datetimeFigureOut">
              <a:rPr lang="en-IN" smtClean="0"/>
              <a:t>19-02-2024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C2FA2-88F1-475C-8793-01CA0D1464A0}" type="slidenum">
              <a:rPr lang="en-IN" smtClean="0"/>
              <a:t>‹#›</a:t>
            </a:fld>
            <a:endParaRPr lang="en-IN"/>
          </a:p>
        </p:txBody>
      </p:sp>
    </p:spTree>
    <p:extLst>
      <p:ext uri="{BB962C8B-B14F-4D97-AF65-F5344CB8AC3E}">
        <p14:creationId xmlns:p14="http://schemas.microsoft.com/office/powerpoint/2010/main" val="3289403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FC2FA2-88F1-475C-8793-01CA0D1464A0}" type="slidenum">
              <a:rPr lang="en-IN" smtClean="0"/>
              <a:t>29</a:t>
            </a:fld>
            <a:endParaRPr lang="en-IN"/>
          </a:p>
        </p:txBody>
      </p:sp>
    </p:spTree>
    <p:extLst>
      <p:ext uri="{BB962C8B-B14F-4D97-AF65-F5344CB8AC3E}">
        <p14:creationId xmlns:p14="http://schemas.microsoft.com/office/powerpoint/2010/main" val="1815629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34FD89F-FEC1-4F56-ADAF-2BE00CEA3959}" type="datetimeFigureOut">
              <a:rPr lang="en-IN" smtClean="0"/>
              <a:t>19-02-2024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37099688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4FD89F-FEC1-4F56-ADAF-2BE00CEA3959}"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158072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4FD89F-FEC1-4F56-ADAF-2BE00CEA3959}"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358514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4FD89F-FEC1-4F56-ADAF-2BE00CEA3959}"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3612368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4FD89F-FEC1-4F56-ADAF-2BE00CEA3959}"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134289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4FD89F-FEC1-4F56-ADAF-2BE00CEA3959}"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1439622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4FD89F-FEC1-4F56-ADAF-2BE00CEA3959}"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1544923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4FD89F-FEC1-4F56-ADAF-2BE00CEA3959}"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8E1864-B440-49E4-911E-115244552A75}"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562212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4FD89F-FEC1-4F56-ADAF-2BE00CEA3959}"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234501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4FD89F-FEC1-4F56-ADAF-2BE00CEA3959}"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341626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4FD89F-FEC1-4F56-ADAF-2BE00CEA3959}"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241321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4FD89F-FEC1-4F56-ADAF-2BE00CEA3959}"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384044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4FD89F-FEC1-4F56-ADAF-2BE00CEA3959}" type="datetimeFigureOut">
              <a:rPr lang="en-IN" smtClean="0"/>
              <a:t>19-02-2024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172664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4FD89F-FEC1-4F56-ADAF-2BE00CEA3959}" type="datetimeFigureOut">
              <a:rPr lang="en-IN" smtClean="0"/>
              <a:t>19-02-2024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139175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34FD89F-FEC1-4F56-ADAF-2BE00CEA3959}" type="datetimeFigureOut">
              <a:rPr lang="en-IN" smtClean="0"/>
              <a:t>19-02-2024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315778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4FD89F-FEC1-4F56-ADAF-2BE00CEA3959}"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157684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4FD89F-FEC1-4F56-ADAF-2BE00CEA3959}"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8E1864-B440-49E4-911E-115244552A75}" type="slidenum">
              <a:rPr lang="en-IN" smtClean="0"/>
              <a:t>‹#›</a:t>
            </a:fld>
            <a:endParaRPr lang="en-IN"/>
          </a:p>
        </p:txBody>
      </p:sp>
    </p:spTree>
    <p:extLst>
      <p:ext uri="{BB962C8B-B14F-4D97-AF65-F5344CB8AC3E}">
        <p14:creationId xmlns:p14="http://schemas.microsoft.com/office/powerpoint/2010/main" val="277338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4FD89F-FEC1-4F56-ADAF-2BE00CEA3959}" type="datetimeFigureOut">
              <a:rPr lang="en-IN" smtClean="0"/>
              <a:t>19-02-2024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8E1864-B440-49E4-911E-115244552A75}" type="slidenum">
              <a:rPr lang="en-IN" smtClean="0"/>
              <a:t>‹#›</a:t>
            </a:fld>
            <a:endParaRPr lang="en-IN"/>
          </a:p>
        </p:txBody>
      </p:sp>
    </p:spTree>
    <p:extLst>
      <p:ext uri="{BB962C8B-B14F-4D97-AF65-F5344CB8AC3E}">
        <p14:creationId xmlns:p14="http://schemas.microsoft.com/office/powerpoint/2010/main" val="141173206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customXml" Target="../ink/ink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customXml" Target="../ink/ink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7A893-7818-2F7E-F1FB-600E4EB3224E}"/>
              </a:ext>
            </a:extLst>
          </p:cNvPr>
          <p:cNvSpPr>
            <a:spLocks noGrp="1"/>
          </p:cNvSpPr>
          <p:nvPr>
            <p:ph type="ctrTitle"/>
          </p:nvPr>
        </p:nvSpPr>
        <p:spPr>
          <a:xfrm>
            <a:off x="617260" y="1020432"/>
            <a:ext cx="10993549" cy="1475013"/>
          </a:xfrm>
        </p:spPr>
        <p:txBody>
          <a:bodyPr>
            <a:normAutofit/>
          </a:bodyPr>
          <a:lstStyle/>
          <a:p>
            <a:pPr algn="ctr"/>
            <a:r>
              <a:rPr lang="en-IN" sz="8000" b="1" dirty="0"/>
              <a:t>SQL</a:t>
            </a:r>
          </a:p>
        </p:txBody>
      </p:sp>
      <p:sp>
        <p:nvSpPr>
          <p:cNvPr id="3" name="Subtitle 2">
            <a:extLst>
              <a:ext uri="{FF2B5EF4-FFF2-40B4-BE49-F238E27FC236}">
                <a16:creationId xmlns:a16="http://schemas.microsoft.com/office/drawing/2014/main" id="{829DD5C9-11EA-68BA-DC81-BF7522FD3E77}"/>
              </a:ext>
            </a:extLst>
          </p:cNvPr>
          <p:cNvSpPr>
            <a:spLocks noGrp="1"/>
          </p:cNvSpPr>
          <p:nvPr>
            <p:ph type="subTitle" idx="1"/>
          </p:nvPr>
        </p:nvSpPr>
        <p:spPr>
          <a:xfrm>
            <a:off x="4506013" y="2636848"/>
            <a:ext cx="2855110" cy="1405467"/>
          </a:xfrm>
        </p:spPr>
        <p:txBody>
          <a:bodyPr>
            <a:normAutofit/>
          </a:bodyPr>
          <a:lstStyle/>
          <a:p>
            <a:r>
              <a:rPr lang="en-IN" sz="7200" dirty="0"/>
              <a:t>UNIT-1</a:t>
            </a:r>
          </a:p>
        </p:txBody>
      </p:sp>
    </p:spTree>
    <p:extLst>
      <p:ext uri="{BB962C8B-B14F-4D97-AF65-F5344CB8AC3E}">
        <p14:creationId xmlns:p14="http://schemas.microsoft.com/office/powerpoint/2010/main" val="2550287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C17E-DAD0-7AE4-9AF8-E28D50C87E5C}"/>
              </a:ext>
            </a:extLst>
          </p:cNvPr>
          <p:cNvSpPr>
            <a:spLocks noGrp="1"/>
          </p:cNvSpPr>
          <p:nvPr>
            <p:ph type="title"/>
          </p:nvPr>
        </p:nvSpPr>
        <p:spPr/>
        <p:txBody>
          <a:bodyPr/>
          <a:lstStyle/>
          <a:p>
            <a:pPr algn="ctr"/>
            <a:r>
              <a:rPr lang="en-IN" dirty="0"/>
              <a:t>Table creation in sql</a:t>
            </a:r>
          </a:p>
        </p:txBody>
      </p:sp>
      <p:pic>
        <p:nvPicPr>
          <p:cNvPr id="6" name="Content Placeholder 5">
            <a:extLst>
              <a:ext uri="{FF2B5EF4-FFF2-40B4-BE49-F238E27FC236}">
                <a16:creationId xmlns:a16="http://schemas.microsoft.com/office/drawing/2014/main" id="{90664721-471F-7ACC-381A-AA9885496E9D}"/>
              </a:ext>
            </a:extLst>
          </p:cNvPr>
          <p:cNvPicPr>
            <a:picLocks noGrp="1" noChangeAspect="1"/>
          </p:cNvPicPr>
          <p:nvPr>
            <p:ph sz="half" idx="1"/>
          </p:nvPr>
        </p:nvPicPr>
        <p:blipFill>
          <a:blip r:embed="rId2"/>
          <a:stretch>
            <a:fillRect/>
          </a:stretch>
        </p:blipFill>
        <p:spPr>
          <a:xfrm>
            <a:off x="685801" y="2368233"/>
            <a:ext cx="4366997" cy="3139712"/>
          </a:xfrm>
        </p:spPr>
      </p:pic>
      <p:pic>
        <p:nvPicPr>
          <p:cNvPr id="8" name="Content Placeholder 7">
            <a:extLst>
              <a:ext uri="{FF2B5EF4-FFF2-40B4-BE49-F238E27FC236}">
                <a16:creationId xmlns:a16="http://schemas.microsoft.com/office/drawing/2014/main" id="{A0347206-43BF-DE46-EBDB-F303A95E490B}"/>
              </a:ext>
            </a:extLst>
          </p:cNvPr>
          <p:cNvPicPr>
            <a:picLocks noGrp="1" noChangeAspect="1"/>
          </p:cNvPicPr>
          <p:nvPr>
            <p:ph sz="half" idx="2"/>
          </p:nvPr>
        </p:nvPicPr>
        <p:blipFill>
          <a:blip r:embed="rId3"/>
          <a:stretch>
            <a:fillRect/>
          </a:stretch>
        </p:blipFill>
        <p:spPr>
          <a:xfrm>
            <a:off x="6181009" y="2442015"/>
            <a:ext cx="4122488" cy="3065929"/>
          </a:xfrm>
        </p:spPr>
      </p:pic>
    </p:spTree>
    <p:extLst>
      <p:ext uri="{BB962C8B-B14F-4D97-AF65-F5344CB8AC3E}">
        <p14:creationId xmlns:p14="http://schemas.microsoft.com/office/powerpoint/2010/main" val="2103925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CB6898-47F5-F11B-052C-96D21F3F90C7}"/>
              </a:ext>
            </a:extLst>
          </p:cNvPr>
          <p:cNvSpPr>
            <a:spLocks noGrp="1"/>
          </p:cNvSpPr>
          <p:nvPr>
            <p:ph type="title"/>
          </p:nvPr>
        </p:nvSpPr>
        <p:spPr/>
        <p:txBody>
          <a:bodyPr/>
          <a:lstStyle/>
          <a:p>
            <a:r>
              <a:rPr lang="en-IN" dirty="0"/>
              <a:t>Consider the schema diagram and create table for the same</a:t>
            </a:r>
          </a:p>
        </p:txBody>
      </p:sp>
      <p:sp>
        <p:nvSpPr>
          <p:cNvPr id="6" name="Content Placeholder 5">
            <a:extLst>
              <a:ext uri="{FF2B5EF4-FFF2-40B4-BE49-F238E27FC236}">
                <a16:creationId xmlns:a16="http://schemas.microsoft.com/office/drawing/2014/main" id="{F6AFBEF1-29B1-5A1D-9E0D-6D6FFDC0E3BE}"/>
              </a:ext>
            </a:extLst>
          </p:cNvPr>
          <p:cNvSpPr>
            <a:spLocks noGrp="1"/>
          </p:cNvSpPr>
          <p:nvPr>
            <p:ph idx="1"/>
          </p:nvPr>
        </p:nvSpPr>
        <p:spPr>
          <a:xfrm>
            <a:off x="685800" y="2142067"/>
            <a:ext cx="10131425" cy="3649133"/>
          </a:xfrm>
        </p:spPr>
        <p:txBody>
          <a:bodyPr>
            <a:normAutofit fontScale="92500" lnSpcReduction="20000"/>
          </a:bodyPr>
          <a:lstStyle/>
          <a:p>
            <a:pPr marL="0" indent="0">
              <a:buNone/>
            </a:pPr>
            <a:endParaRPr lang="en-IN" dirty="0">
              <a:solidFill>
                <a:srgbClr val="FFFF00"/>
              </a:solidFill>
            </a:endParaRPr>
          </a:p>
          <a:p>
            <a:pPr marL="0" indent="0">
              <a:buNone/>
            </a:pPr>
            <a:endParaRPr lang="en-IN" dirty="0">
              <a:solidFill>
                <a:srgbClr val="FFFF00"/>
              </a:solidFill>
            </a:endParaRPr>
          </a:p>
          <a:p>
            <a:pPr marL="0" indent="0">
              <a:buNone/>
            </a:pPr>
            <a:r>
              <a:rPr lang="en-IN" dirty="0">
                <a:solidFill>
                  <a:srgbClr val="FFFF00"/>
                </a:solidFill>
              </a:rPr>
              <a:t>STUDEDNT</a:t>
            </a:r>
          </a:p>
          <a:p>
            <a:pPr marL="0" indent="0">
              <a:buNone/>
            </a:pPr>
            <a:endParaRPr lang="en-IN" dirty="0">
              <a:solidFill>
                <a:srgbClr val="FFFF00"/>
              </a:solidFill>
            </a:endParaRPr>
          </a:p>
          <a:p>
            <a:pPr marL="0" indent="0">
              <a:buNone/>
            </a:pPr>
            <a:endParaRPr lang="en-IN" dirty="0">
              <a:solidFill>
                <a:srgbClr val="FFFF00"/>
              </a:solidFill>
            </a:endParaRPr>
          </a:p>
          <a:p>
            <a:pPr marL="0" indent="0">
              <a:buNone/>
            </a:pPr>
            <a:r>
              <a:rPr lang="en-IN" dirty="0">
                <a:solidFill>
                  <a:srgbClr val="FFFF00"/>
                </a:solidFill>
              </a:rPr>
              <a:t>EMPLOYEE</a:t>
            </a:r>
          </a:p>
          <a:p>
            <a:pPr marL="0" indent="0">
              <a:buNone/>
            </a:pPr>
            <a:endParaRPr lang="en-IN" dirty="0">
              <a:solidFill>
                <a:srgbClr val="FFFF00"/>
              </a:solidFill>
            </a:endParaRPr>
          </a:p>
          <a:p>
            <a:pPr marL="0" indent="0">
              <a:buNone/>
            </a:pPr>
            <a:endParaRPr lang="en-IN" dirty="0">
              <a:solidFill>
                <a:srgbClr val="FFFF00"/>
              </a:solidFill>
            </a:endParaRPr>
          </a:p>
          <a:p>
            <a:pPr marL="0" indent="0">
              <a:buNone/>
            </a:pPr>
            <a:endParaRPr lang="en-IN" dirty="0">
              <a:solidFill>
                <a:srgbClr val="FFFF00"/>
              </a:solidFill>
            </a:endParaRPr>
          </a:p>
          <a:p>
            <a:pPr marL="0" indent="0">
              <a:buNone/>
            </a:pPr>
            <a:r>
              <a:rPr lang="en-IN" dirty="0">
                <a:solidFill>
                  <a:srgbClr val="FFFF00"/>
                </a:solidFill>
              </a:rPr>
              <a:t>PROJECT</a:t>
            </a:r>
          </a:p>
          <a:p>
            <a:pPr marL="0" indent="0">
              <a:buNone/>
            </a:pPr>
            <a:endParaRPr lang="en-IN" dirty="0">
              <a:solidFill>
                <a:srgbClr val="FFFF00"/>
              </a:solidFill>
            </a:endParaRPr>
          </a:p>
          <a:p>
            <a:pPr marL="0" indent="0">
              <a:buNone/>
            </a:pPr>
            <a:endParaRPr lang="en-IN" dirty="0">
              <a:solidFill>
                <a:srgbClr val="FFFF00"/>
              </a:solidFill>
            </a:endParaRPr>
          </a:p>
          <a:p>
            <a:pPr marL="0" indent="0">
              <a:buNone/>
            </a:pPr>
            <a:endParaRPr lang="en-IN" dirty="0">
              <a:solidFill>
                <a:srgbClr val="FFFF00"/>
              </a:solidFill>
            </a:endParaRPr>
          </a:p>
          <a:p>
            <a:pPr marL="0" indent="0">
              <a:buNone/>
            </a:pPr>
            <a:endParaRPr lang="en-IN" dirty="0"/>
          </a:p>
        </p:txBody>
      </p:sp>
      <p:graphicFrame>
        <p:nvGraphicFramePr>
          <p:cNvPr id="8" name="Table 7">
            <a:extLst>
              <a:ext uri="{FF2B5EF4-FFF2-40B4-BE49-F238E27FC236}">
                <a16:creationId xmlns:a16="http://schemas.microsoft.com/office/drawing/2014/main" id="{13A1F4AF-02D5-3F2F-447C-BBB5A1C11978}"/>
              </a:ext>
            </a:extLst>
          </p:cNvPr>
          <p:cNvGraphicFramePr>
            <a:graphicFrameLocks noGrp="1"/>
          </p:cNvGraphicFramePr>
          <p:nvPr>
            <p:extLst>
              <p:ext uri="{D42A27DB-BD31-4B8C-83A1-F6EECF244321}">
                <p14:modId xmlns:p14="http://schemas.microsoft.com/office/powerpoint/2010/main" val="2312184146"/>
              </p:ext>
            </p:extLst>
          </p:nvPr>
        </p:nvGraphicFramePr>
        <p:xfrm>
          <a:off x="720430" y="2660847"/>
          <a:ext cx="7402830" cy="457200"/>
        </p:xfrm>
        <a:graphic>
          <a:graphicData uri="http://schemas.openxmlformats.org/drawingml/2006/table">
            <a:tbl>
              <a:tblPr firstRow="1" bandRow="1">
                <a:tableStyleId>{5C22544A-7EE6-4342-B048-85BDC9FD1C3A}</a:tableStyleId>
              </a:tblPr>
              <a:tblGrid>
                <a:gridCol w="900430">
                  <a:extLst>
                    <a:ext uri="{9D8B030D-6E8A-4147-A177-3AD203B41FA5}">
                      <a16:colId xmlns:a16="http://schemas.microsoft.com/office/drawing/2014/main" val="1296429695"/>
                    </a:ext>
                  </a:extLst>
                </a:gridCol>
                <a:gridCol w="1625600">
                  <a:extLst>
                    <a:ext uri="{9D8B030D-6E8A-4147-A177-3AD203B41FA5}">
                      <a16:colId xmlns:a16="http://schemas.microsoft.com/office/drawing/2014/main" val="1402030622"/>
                    </a:ext>
                  </a:extLst>
                </a:gridCol>
                <a:gridCol w="1625600">
                  <a:extLst>
                    <a:ext uri="{9D8B030D-6E8A-4147-A177-3AD203B41FA5}">
                      <a16:colId xmlns:a16="http://schemas.microsoft.com/office/drawing/2014/main" val="1983798368"/>
                    </a:ext>
                  </a:extLst>
                </a:gridCol>
                <a:gridCol w="1625600">
                  <a:extLst>
                    <a:ext uri="{9D8B030D-6E8A-4147-A177-3AD203B41FA5}">
                      <a16:colId xmlns:a16="http://schemas.microsoft.com/office/drawing/2014/main" val="1318465386"/>
                    </a:ext>
                  </a:extLst>
                </a:gridCol>
                <a:gridCol w="1625600">
                  <a:extLst>
                    <a:ext uri="{9D8B030D-6E8A-4147-A177-3AD203B41FA5}">
                      <a16:colId xmlns:a16="http://schemas.microsoft.com/office/drawing/2014/main" val="1464199743"/>
                    </a:ext>
                  </a:extLst>
                </a:gridCol>
              </a:tblGrid>
              <a:tr h="370840">
                <a:tc>
                  <a:txBody>
                    <a:bodyPr/>
                    <a:lstStyle/>
                    <a:p>
                      <a:pPr algn="l" fontAlgn="t"/>
                      <a:r>
                        <a:rPr lang="en-IN" dirty="0">
                          <a:solidFill>
                            <a:srgbClr val="000000"/>
                          </a:solidFill>
                          <a:effectLst/>
                          <a:latin typeface="times new roman" panose="02020603050405020304" pitchFamily="18" charset="0"/>
                        </a:rPr>
                        <a:t>Stu_Id</a:t>
                      </a:r>
                    </a:p>
                  </a:txBody>
                  <a:tcPr marT="91440" marB="91440"/>
                </a:tc>
                <a:tc>
                  <a:txBody>
                    <a:bodyPr/>
                    <a:lstStyle/>
                    <a:p>
                      <a:pPr algn="l" fontAlgn="t"/>
                      <a:r>
                        <a:rPr lang="en-IN" dirty="0">
                          <a:solidFill>
                            <a:srgbClr val="000000"/>
                          </a:solidFill>
                          <a:effectLst/>
                          <a:latin typeface="times new roman" panose="02020603050405020304" pitchFamily="18" charset="0"/>
                        </a:rPr>
                        <a:t>Name</a:t>
                      </a:r>
                    </a:p>
                  </a:txBody>
                  <a:tcPr marT="91440" marB="91440"/>
                </a:tc>
                <a:tc>
                  <a:txBody>
                    <a:bodyPr/>
                    <a:lstStyle/>
                    <a:p>
                      <a:pPr algn="l" fontAlgn="t"/>
                      <a:r>
                        <a:rPr lang="en-IN">
                          <a:solidFill>
                            <a:srgbClr val="000000"/>
                          </a:solidFill>
                          <a:effectLst/>
                          <a:latin typeface="times new roman" panose="02020603050405020304" pitchFamily="18" charset="0"/>
                        </a:rPr>
                        <a:t>Marks</a:t>
                      </a:r>
                    </a:p>
                  </a:txBody>
                  <a:tcPr marT="91440" marB="91440"/>
                </a:tc>
                <a:tc>
                  <a:txBody>
                    <a:bodyPr/>
                    <a:lstStyle/>
                    <a:p>
                      <a:pPr algn="l" fontAlgn="t"/>
                      <a:r>
                        <a:rPr lang="en-IN">
                          <a:solidFill>
                            <a:srgbClr val="000000"/>
                          </a:solidFill>
                          <a:effectLst/>
                          <a:latin typeface="times new roman" panose="02020603050405020304" pitchFamily="18" charset="0"/>
                        </a:rPr>
                        <a:t>City</a:t>
                      </a:r>
                    </a:p>
                  </a:txBody>
                  <a:tcPr marT="91440" marB="91440"/>
                </a:tc>
                <a:tc>
                  <a:txBody>
                    <a:bodyPr/>
                    <a:lstStyle/>
                    <a:p>
                      <a:pPr algn="l" fontAlgn="t"/>
                      <a:r>
                        <a:rPr lang="en-IN" dirty="0">
                          <a:solidFill>
                            <a:srgbClr val="000000"/>
                          </a:solidFill>
                          <a:effectLst/>
                          <a:latin typeface="times new roman" panose="02020603050405020304" pitchFamily="18" charset="0"/>
                        </a:rPr>
                        <a:t>State</a:t>
                      </a:r>
                    </a:p>
                  </a:txBody>
                  <a:tcPr marT="91440" marB="91440"/>
                </a:tc>
                <a:extLst>
                  <a:ext uri="{0D108BD9-81ED-4DB2-BD59-A6C34878D82A}">
                    <a16:rowId xmlns:a16="http://schemas.microsoft.com/office/drawing/2014/main" val="4106109938"/>
                  </a:ext>
                </a:extLst>
              </a:tr>
            </a:tbl>
          </a:graphicData>
        </a:graphic>
      </p:graphicFrame>
      <p:graphicFrame>
        <p:nvGraphicFramePr>
          <p:cNvPr id="9" name="Table 8">
            <a:extLst>
              <a:ext uri="{FF2B5EF4-FFF2-40B4-BE49-F238E27FC236}">
                <a16:creationId xmlns:a16="http://schemas.microsoft.com/office/drawing/2014/main" id="{4ACEB733-54C1-6CDF-96D0-6FA8336C23A4}"/>
              </a:ext>
            </a:extLst>
          </p:cNvPr>
          <p:cNvGraphicFramePr>
            <a:graphicFrameLocks noGrp="1"/>
          </p:cNvGraphicFramePr>
          <p:nvPr>
            <p:extLst>
              <p:ext uri="{D42A27DB-BD31-4B8C-83A1-F6EECF244321}">
                <p14:modId xmlns:p14="http://schemas.microsoft.com/office/powerpoint/2010/main" val="1266536290"/>
              </p:ext>
            </p:extLst>
          </p:nvPr>
        </p:nvGraphicFramePr>
        <p:xfrm>
          <a:off x="769103" y="3966633"/>
          <a:ext cx="7402830" cy="457200"/>
        </p:xfrm>
        <a:graphic>
          <a:graphicData uri="http://schemas.openxmlformats.org/drawingml/2006/table">
            <a:tbl>
              <a:tblPr firstRow="1" bandRow="1">
                <a:tableStyleId>{5C22544A-7EE6-4342-B048-85BDC9FD1C3A}</a:tableStyleId>
              </a:tblPr>
              <a:tblGrid>
                <a:gridCol w="900430">
                  <a:extLst>
                    <a:ext uri="{9D8B030D-6E8A-4147-A177-3AD203B41FA5}">
                      <a16:colId xmlns:a16="http://schemas.microsoft.com/office/drawing/2014/main" val="1296429695"/>
                    </a:ext>
                  </a:extLst>
                </a:gridCol>
                <a:gridCol w="1625600">
                  <a:extLst>
                    <a:ext uri="{9D8B030D-6E8A-4147-A177-3AD203B41FA5}">
                      <a16:colId xmlns:a16="http://schemas.microsoft.com/office/drawing/2014/main" val="1402030622"/>
                    </a:ext>
                  </a:extLst>
                </a:gridCol>
                <a:gridCol w="1625600">
                  <a:extLst>
                    <a:ext uri="{9D8B030D-6E8A-4147-A177-3AD203B41FA5}">
                      <a16:colId xmlns:a16="http://schemas.microsoft.com/office/drawing/2014/main" val="1983798368"/>
                    </a:ext>
                  </a:extLst>
                </a:gridCol>
                <a:gridCol w="1625600">
                  <a:extLst>
                    <a:ext uri="{9D8B030D-6E8A-4147-A177-3AD203B41FA5}">
                      <a16:colId xmlns:a16="http://schemas.microsoft.com/office/drawing/2014/main" val="1318465386"/>
                    </a:ext>
                  </a:extLst>
                </a:gridCol>
                <a:gridCol w="1625600">
                  <a:extLst>
                    <a:ext uri="{9D8B030D-6E8A-4147-A177-3AD203B41FA5}">
                      <a16:colId xmlns:a16="http://schemas.microsoft.com/office/drawing/2014/main" val="1464199743"/>
                    </a:ext>
                  </a:extLst>
                </a:gridCol>
              </a:tblGrid>
              <a:tr h="370840">
                <a:tc>
                  <a:txBody>
                    <a:bodyPr/>
                    <a:lstStyle/>
                    <a:p>
                      <a:pPr algn="l" fontAlgn="t"/>
                      <a:r>
                        <a:rPr lang="en-IN" dirty="0">
                          <a:solidFill>
                            <a:srgbClr val="000000"/>
                          </a:solidFill>
                          <a:effectLst/>
                          <a:latin typeface="times new roman" panose="02020603050405020304" pitchFamily="18" charset="0"/>
                        </a:rPr>
                        <a:t>Ename</a:t>
                      </a:r>
                    </a:p>
                  </a:txBody>
                  <a:tcPr marT="91440" marB="91440"/>
                </a:tc>
                <a:tc>
                  <a:txBody>
                    <a:bodyPr/>
                    <a:lstStyle/>
                    <a:p>
                      <a:pPr algn="l" fontAlgn="t"/>
                      <a:r>
                        <a:rPr lang="en-IN" dirty="0">
                          <a:solidFill>
                            <a:srgbClr val="000000"/>
                          </a:solidFill>
                          <a:effectLst/>
                          <a:latin typeface="times new roman" panose="02020603050405020304" pitchFamily="18" charset="0"/>
                        </a:rPr>
                        <a:t>Eno</a:t>
                      </a:r>
                    </a:p>
                  </a:txBody>
                  <a:tcPr marT="91440" marB="91440"/>
                </a:tc>
                <a:tc>
                  <a:txBody>
                    <a:bodyPr/>
                    <a:lstStyle/>
                    <a:p>
                      <a:pPr algn="l" fontAlgn="t"/>
                      <a:r>
                        <a:rPr lang="en-IN" dirty="0">
                          <a:solidFill>
                            <a:srgbClr val="000000"/>
                          </a:solidFill>
                          <a:effectLst/>
                          <a:latin typeface="times new roman" panose="02020603050405020304" pitchFamily="18" charset="0"/>
                        </a:rPr>
                        <a:t>Address</a:t>
                      </a:r>
                    </a:p>
                  </a:txBody>
                  <a:tcPr marT="91440" marB="91440"/>
                </a:tc>
                <a:tc>
                  <a:txBody>
                    <a:bodyPr/>
                    <a:lstStyle/>
                    <a:p>
                      <a:pPr algn="l" fontAlgn="t"/>
                      <a:r>
                        <a:rPr lang="en-IN" dirty="0">
                          <a:solidFill>
                            <a:srgbClr val="000000"/>
                          </a:solidFill>
                          <a:effectLst/>
                          <a:latin typeface="times new roman" panose="02020603050405020304" pitchFamily="18" charset="0"/>
                        </a:rPr>
                        <a:t>Salary</a:t>
                      </a:r>
                    </a:p>
                  </a:txBody>
                  <a:tcPr marT="91440" marB="91440"/>
                </a:tc>
                <a:tc>
                  <a:txBody>
                    <a:bodyPr/>
                    <a:lstStyle/>
                    <a:p>
                      <a:pPr algn="l" fontAlgn="t"/>
                      <a:r>
                        <a:rPr lang="en-IN" dirty="0">
                          <a:solidFill>
                            <a:srgbClr val="000000"/>
                          </a:solidFill>
                          <a:effectLst/>
                          <a:latin typeface="times new roman" panose="02020603050405020304" pitchFamily="18" charset="0"/>
                        </a:rPr>
                        <a:t>Dob</a:t>
                      </a:r>
                    </a:p>
                  </a:txBody>
                  <a:tcPr marT="91440" marB="91440"/>
                </a:tc>
                <a:extLst>
                  <a:ext uri="{0D108BD9-81ED-4DB2-BD59-A6C34878D82A}">
                    <a16:rowId xmlns:a16="http://schemas.microsoft.com/office/drawing/2014/main" val="4106109938"/>
                  </a:ext>
                </a:extLst>
              </a:tr>
            </a:tbl>
          </a:graphicData>
        </a:graphic>
      </p:graphicFrame>
      <p:graphicFrame>
        <p:nvGraphicFramePr>
          <p:cNvPr id="10" name="Table 9">
            <a:extLst>
              <a:ext uri="{FF2B5EF4-FFF2-40B4-BE49-F238E27FC236}">
                <a16:creationId xmlns:a16="http://schemas.microsoft.com/office/drawing/2014/main" id="{B1BAFF6C-EF06-D363-9D67-33F0D6C361F1}"/>
              </a:ext>
            </a:extLst>
          </p:cNvPr>
          <p:cNvGraphicFramePr>
            <a:graphicFrameLocks noGrp="1"/>
          </p:cNvGraphicFramePr>
          <p:nvPr>
            <p:extLst>
              <p:ext uri="{D42A27DB-BD31-4B8C-83A1-F6EECF244321}">
                <p14:modId xmlns:p14="http://schemas.microsoft.com/office/powerpoint/2010/main" val="767338729"/>
              </p:ext>
            </p:extLst>
          </p:nvPr>
        </p:nvGraphicFramePr>
        <p:xfrm>
          <a:off x="720430" y="5086999"/>
          <a:ext cx="7289276" cy="370840"/>
        </p:xfrm>
        <a:graphic>
          <a:graphicData uri="http://schemas.openxmlformats.org/drawingml/2006/table">
            <a:tbl>
              <a:tblPr firstRow="1" bandRow="1">
                <a:tableStyleId>{5C22544A-7EE6-4342-B048-85BDC9FD1C3A}</a:tableStyleId>
              </a:tblPr>
              <a:tblGrid>
                <a:gridCol w="1822319">
                  <a:extLst>
                    <a:ext uri="{9D8B030D-6E8A-4147-A177-3AD203B41FA5}">
                      <a16:colId xmlns:a16="http://schemas.microsoft.com/office/drawing/2014/main" val="456957596"/>
                    </a:ext>
                  </a:extLst>
                </a:gridCol>
                <a:gridCol w="1822319">
                  <a:extLst>
                    <a:ext uri="{9D8B030D-6E8A-4147-A177-3AD203B41FA5}">
                      <a16:colId xmlns:a16="http://schemas.microsoft.com/office/drawing/2014/main" val="1756298796"/>
                    </a:ext>
                  </a:extLst>
                </a:gridCol>
                <a:gridCol w="1822319">
                  <a:extLst>
                    <a:ext uri="{9D8B030D-6E8A-4147-A177-3AD203B41FA5}">
                      <a16:colId xmlns:a16="http://schemas.microsoft.com/office/drawing/2014/main" val="328986483"/>
                    </a:ext>
                  </a:extLst>
                </a:gridCol>
                <a:gridCol w="1822319">
                  <a:extLst>
                    <a:ext uri="{9D8B030D-6E8A-4147-A177-3AD203B41FA5}">
                      <a16:colId xmlns:a16="http://schemas.microsoft.com/office/drawing/2014/main" val="1689671573"/>
                    </a:ext>
                  </a:extLst>
                </a:gridCol>
              </a:tblGrid>
              <a:tr h="370840">
                <a:tc>
                  <a:txBody>
                    <a:bodyPr/>
                    <a:lstStyle/>
                    <a:p>
                      <a:r>
                        <a:rPr lang="en-IN" dirty="0">
                          <a:solidFill>
                            <a:schemeClr val="bg1"/>
                          </a:solidFill>
                        </a:rPr>
                        <a:t>Projectname</a:t>
                      </a:r>
                    </a:p>
                  </a:txBody>
                  <a:tcPr/>
                </a:tc>
                <a:tc>
                  <a:txBody>
                    <a:bodyPr/>
                    <a:lstStyle/>
                    <a:p>
                      <a:r>
                        <a:rPr lang="en-IN" dirty="0">
                          <a:solidFill>
                            <a:schemeClr val="bg1"/>
                          </a:solidFill>
                        </a:rPr>
                        <a:t>Pid</a:t>
                      </a:r>
                    </a:p>
                  </a:txBody>
                  <a:tcPr/>
                </a:tc>
                <a:tc>
                  <a:txBody>
                    <a:bodyPr/>
                    <a:lstStyle/>
                    <a:p>
                      <a:r>
                        <a:rPr lang="en-IN" dirty="0">
                          <a:solidFill>
                            <a:schemeClr val="bg1"/>
                          </a:solidFill>
                        </a:rPr>
                        <a:t>Plocation</a:t>
                      </a:r>
                    </a:p>
                  </a:txBody>
                  <a:tcPr/>
                </a:tc>
                <a:tc>
                  <a:txBody>
                    <a:bodyPr/>
                    <a:lstStyle/>
                    <a:p>
                      <a:r>
                        <a:rPr lang="en-IN" dirty="0">
                          <a:solidFill>
                            <a:schemeClr val="bg1"/>
                          </a:solidFill>
                        </a:rPr>
                        <a:t>Project status</a:t>
                      </a:r>
                    </a:p>
                  </a:txBody>
                  <a:tcPr/>
                </a:tc>
                <a:extLst>
                  <a:ext uri="{0D108BD9-81ED-4DB2-BD59-A6C34878D82A}">
                    <a16:rowId xmlns:a16="http://schemas.microsoft.com/office/drawing/2014/main" val="692725101"/>
                  </a:ext>
                </a:extLst>
              </a:tr>
            </a:tbl>
          </a:graphicData>
        </a:graphic>
      </p:graphicFrame>
    </p:spTree>
    <p:extLst>
      <p:ext uri="{BB962C8B-B14F-4D97-AF65-F5344CB8AC3E}">
        <p14:creationId xmlns:p14="http://schemas.microsoft.com/office/powerpoint/2010/main" val="1281954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A34B-4A62-C450-4F8B-C0C0090ED383}"/>
              </a:ext>
            </a:extLst>
          </p:cNvPr>
          <p:cNvSpPr>
            <a:spLocks noGrp="1"/>
          </p:cNvSpPr>
          <p:nvPr>
            <p:ph type="title"/>
          </p:nvPr>
        </p:nvSpPr>
        <p:spPr/>
        <p:txBody>
          <a:bodyPr/>
          <a:lstStyle/>
          <a:p>
            <a:r>
              <a:rPr lang="en-IN" dirty="0"/>
              <a:t>2. DROP COMMAND</a:t>
            </a:r>
          </a:p>
        </p:txBody>
      </p:sp>
      <p:sp>
        <p:nvSpPr>
          <p:cNvPr id="3" name="Content Placeholder 2">
            <a:extLst>
              <a:ext uri="{FF2B5EF4-FFF2-40B4-BE49-F238E27FC236}">
                <a16:creationId xmlns:a16="http://schemas.microsoft.com/office/drawing/2014/main" id="{828D424D-E66B-0043-6502-1AA787577BFA}"/>
              </a:ext>
            </a:extLst>
          </p:cNvPr>
          <p:cNvSpPr>
            <a:spLocks noGrp="1"/>
          </p:cNvSpPr>
          <p:nvPr>
            <p:ph sz="half" idx="2"/>
          </p:nvPr>
        </p:nvSpPr>
        <p:spPr/>
        <p:txBody>
          <a:bodyPr>
            <a:normAutofit/>
          </a:bodyPr>
          <a:lstStyle/>
          <a:p>
            <a:pPr algn="just"/>
            <a:r>
              <a:rPr lang="en-US" sz="2400" b="0" i="0" dirty="0">
                <a:effectLst/>
                <a:latin typeface="inter-regular"/>
              </a:rPr>
              <a:t>DROP is a DDL command used to delete/remove the database objects from the SQL database. </a:t>
            </a:r>
          </a:p>
          <a:p>
            <a:pPr algn="just"/>
            <a:r>
              <a:rPr lang="en-US" sz="2400" b="0" i="0" dirty="0">
                <a:effectLst/>
                <a:latin typeface="inter-regular"/>
              </a:rPr>
              <a:t>We can easily remove the entire table, view, or index from the database using this DDL command.</a:t>
            </a:r>
            <a:endParaRPr lang="en-IN" sz="2400" dirty="0"/>
          </a:p>
        </p:txBody>
      </p:sp>
      <p:pic>
        <p:nvPicPr>
          <p:cNvPr id="8" name="Content Placeholder 7">
            <a:extLst>
              <a:ext uri="{FF2B5EF4-FFF2-40B4-BE49-F238E27FC236}">
                <a16:creationId xmlns:a16="http://schemas.microsoft.com/office/drawing/2014/main" id="{9D8FE0A0-C620-7FE4-30D2-F18F7767A138}"/>
              </a:ext>
            </a:extLst>
          </p:cNvPr>
          <p:cNvPicPr>
            <a:picLocks noGrp="1" noChangeAspect="1"/>
          </p:cNvPicPr>
          <p:nvPr>
            <p:ph sz="quarter" idx="4"/>
          </p:nvPr>
        </p:nvPicPr>
        <p:blipFill>
          <a:blip r:embed="rId2"/>
          <a:stretch>
            <a:fillRect/>
          </a:stretch>
        </p:blipFill>
        <p:spPr>
          <a:xfrm>
            <a:off x="6922687" y="1182907"/>
            <a:ext cx="2758679" cy="1196444"/>
          </a:xfrm>
        </p:spPr>
      </p:pic>
      <p:pic>
        <p:nvPicPr>
          <p:cNvPr id="10" name="Picture 9">
            <a:extLst>
              <a:ext uri="{FF2B5EF4-FFF2-40B4-BE49-F238E27FC236}">
                <a16:creationId xmlns:a16="http://schemas.microsoft.com/office/drawing/2014/main" id="{688E0A41-0FC9-80BA-2F2F-9BCAE1F416E1}"/>
              </a:ext>
            </a:extLst>
          </p:cNvPr>
          <p:cNvPicPr>
            <a:picLocks noChangeAspect="1"/>
          </p:cNvPicPr>
          <p:nvPr/>
        </p:nvPicPr>
        <p:blipFill>
          <a:blip r:embed="rId2"/>
          <a:stretch>
            <a:fillRect/>
          </a:stretch>
        </p:blipFill>
        <p:spPr>
          <a:xfrm>
            <a:off x="6922687" y="2639174"/>
            <a:ext cx="2758679" cy="1196444"/>
          </a:xfrm>
          <a:prstGeom prst="rect">
            <a:avLst/>
          </a:prstGeom>
        </p:spPr>
      </p:pic>
      <p:pic>
        <p:nvPicPr>
          <p:cNvPr id="12" name="Picture 11">
            <a:extLst>
              <a:ext uri="{FF2B5EF4-FFF2-40B4-BE49-F238E27FC236}">
                <a16:creationId xmlns:a16="http://schemas.microsoft.com/office/drawing/2014/main" id="{4DF2D9DC-9E66-CE16-820D-6CD0C8651D13}"/>
              </a:ext>
            </a:extLst>
          </p:cNvPr>
          <p:cNvPicPr>
            <a:picLocks noChangeAspect="1"/>
          </p:cNvPicPr>
          <p:nvPr/>
        </p:nvPicPr>
        <p:blipFill>
          <a:blip r:embed="rId3"/>
          <a:stretch>
            <a:fillRect/>
          </a:stretch>
        </p:blipFill>
        <p:spPr>
          <a:xfrm>
            <a:off x="6922687" y="4128099"/>
            <a:ext cx="2758678" cy="1056643"/>
          </a:xfrm>
          <a:prstGeom prst="rect">
            <a:avLst/>
          </a:prstGeom>
        </p:spPr>
      </p:pic>
    </p:spTree>
    <p:extLst>
      <p:ext uri="{BB962C8B-B14F-4D97-AF65-F5344CB8AC3E}">
        <p14:creationId xmlns:p14="http://schemas.microsoft.com/office/powerpoint/2010/main" val="3589062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0027-8084-D4F6-5807-5E2D07486EB5}"/>
              </a:ext>
            </a:extLst>
          </p:cNvPr>
          <p:cNvSpPr>
            <a:spLocks noGrp="1"/>
          </p:cNvSpPr>
          <p:nvPr>
            <p:ph type="title"/>
          </p:nvPr>
        </p:nvSpPr>
        <p:spPr/>
        <p:txBody>
          <a:bodyPr>
            <a:normAutofit fontScale="90000"/>
          </a:bodyPr>
          <a:lstStyle/>
          <a:p>
            <a:pPr algn="ctr"/>
            <a:r>
              <a:rPr lang="en-IN" sz="6000" b="1" i="0" dirty="0">
                <a:effectLst/>
                <a:latin typeface="erdana"/>
              </a:rPr>
              <a:t>Constraints in SQL</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7" name="Content Placeholder 6">
            <a:extLst>
              <a:ext uri="{FF2B5EF4-FFF2-40B4-BE49-F238E27FC236}">
                <a16:creationId xmlns:a16="http://schemas.microsoft.com/office/drawing/2014/main" id="{880866DE-EC1D-87DF-5BF8-F8A952E2C88A}"/>
              </a:ext>
            </a:extLst>
          </p:cNvPr>
          <p:cNvSpPr>
            <a:spLocks noGrp="1"/>
          </p:cNvSpPr>
          <p:nvPr>
            <p:ph idx="1"/>
          </p:nvPr>
        </p:nvSpPr>
        <p:spPr>
          <a:xfrm>
            <a:off x="685801" y="2142067"/>
            <a:ext cx="10131425" cy="4106333"/>
          </a:xfrm>
        </p:spPr>
        <p:txBody>
          <a:bodyPr>
            <a:normAutofit lnSpcReduction="10000"/>
          </a:bodyPr>
          <a:lstStyle/>
          <a:p>
            <a:pPr marL="0" indent="0" algn="ctr">
              <a:buNone/>
            </a:pPr>
            <a:r>
              <a:rPr lang="en-US" sz="3600" b="1" i="0" dirty="0">
                <a:effectLst/>
                <a:latin typeface="Times New Roman" panose="02020603050405020304" pitchFamily="18" charset="0"/>
                <a:cs typeface="Times New Roman" panose="02020603050405020304" pitchFamily="18" charset="0"/>
              </a:rPr>
              <a:t>CONSTRAINTS AVAILABLE IN SQL ARE:</a:t>
            </a:r>
          </a:p>
          <a:p>
            <a:pPr marL="0" indent="0" algn="ctr">
              <a:buNone/>
            </a:pPr>
            <a:endParaRPr lang="en-US" sz="3600" b="1"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NOT NULL</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UNIQUE</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PRIMARY KEY</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FOREIGN KEY</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CHECK</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DEFAULT</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335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081A-0BF5-2F03-8A4D-0271E3687417}"/>
              </a:ext>
            </a:extLst>
          </p:cNvPr>
          <p:cNvSpPr>
            <a:spLocks noGrp="1"/>
          </p:cNvSpPr>
          <p:nvPr>
            <p:ph type="title"/>
          </p:nvPr>
        </p:nvSpPr>
        <p:spPr/>
        <p:txBody>
          <a:bodyPr/>
          <a:lstStyle/>
          <a:p>
            <a:pPr algn="ctr"/>
            <a:r>
              <a:rPr lang="en-IN" b="0" i="0" dirty="0">
                <a:effectLst/>
                <a:latin typeface="erdana"/>
              </a:rPr>
              <a:t>1. NOT NULL</a:t>
            </a:r>
            <a:r>
              <a:rPr lang="en-IN" b="0" i="0" dirty="0">
                <a:solidFill>
                  <a:srgbClr val="610B4B"/>
                </a:solidFill>
                <a:effectLst/>
                <a:latin typeface="erdana"/>
              </a:rPr>
              <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DDA197C9-9176-073F-8AD1-6FE36BF59E17}"/>
              </a:ext>
            </a:extLst>
          </p:cNvPr>
          <p:cNvSpPr>
            <a:spLocks noGrp="1"/>
          </p:cNvSpPr>
          <p:nvPr>
            <p:ph sz="half" idx="1"/>
          </p:nvPr>
        </p:nvSpPr>
        <p:spPr/>
        <p:txBody>
          <a:bodyPr>
            <a:normAutofit/>
          </a:bodyPr>
          <a:lstStyle/>
          <a:p>
            <a:r>
              <a:rPr lang="en-US" sz="2000" b="1" dirty="0">
                <a:latin typeface="Times New Roman" panose="02020603050405020304" pitchFamily="18" charset="0"/>
                <a:cs typeface="Times New Roman" panose="02020603050405020304" pitchFamily="18" charset="0"/>
              </a:rPr>
              <a:t>NULL means empty</a:t>
            </a:r>
            <a:r>
              <a:rPr lang="en-US" sz="2000" dirty="0">
                <a:latin typeface="Times New Roman" panose="02020603050405020304" pitchFamily="18" charset="0"/>
                <a:cs typeface="Times New Roman" panose="02020603050405020304" pitchFamily="18" charset="0"/>
              </a:rPr>
              <a:t>, i.e., the value is not available.</a:t>
            </a:r>
          </a:p>
          <a:p>
            <a:r>
              <a:rPr lang="en-US" sz="2000" dirty="0">
                <a:latin typeface="Times New Roman" panose="02020603050405020304" pitchFamily="18" charset="0"/>
                <a:cs typeface="Times New Roman" panose="02020603050405020304" pitchFamily="18" charset="0"/>
              </a:rPr>
              <a:t>Whenever a table's column is declared as </a:t>
            </a:r>
            <a:r>
              <a:rPr lang="en-US" sz="2000" b="1" dirty="0">
                <a:latin typeface="Times New Roman" panose="02020603050405020304" pitchFamily="18" charset="0"/>
                <a:cs typeface="Times New Roman" panose="02020603050405020304" pitchFamily="18" charset="0"/>
              </a:rPr>
              <a:t>NOT NULL</a:t>
            </a:r>
            <a:r>
              <a:rPr lang="en-US" sz="2000" dirty="0">
                <a:latin typeface="Times New Roman" panose="02020603050405020304" pitchFamily="18" charset="0"/>
                <a:cs typeface="Times New Roman" panose="02020603050405020304" pitchFamily="18" charset="0"/>
              </a:rPr>
              <a:t>, then the value for that column </a:t>
            </a:r>
            <a:r>
              <a:rPr lang="en-US" sz="2000" b="1" dirty="0">
                <a:latin typeface="Times New Roman" panose="02020603050405020304" pitchFamily="18" charset="0"/>
                <a:cs typeface="Times New Roman" panose="02020603050405020304" pitchFamily="18" charset="0"/>
              </a:rPr>
              <a:t>cannot be empty </a:t>
            </a:r>
            <a:r>
              <a:rPr lang="en-US" sz="2000" dirty="0">
                <a:latin typeface="Times New Roman" panose="02020603050405020304" pitchFamily="18" charset="0"/>
                <a:cs typeface="Times New Roman" panose="02020603050405020304" pitchFamily="18" charset="0"/>
              </a:rPr>
              <a:t>for any of the table's records.</a:t>
            </a:r>
          </a:p>
          <a:p>
            <a:r>
              <a:rPr lang="en-US" sz="2000" dirty="0">
                <a:latin typeface="Times New Roman" panose="02020603050405020304" pitchFamily="18" charset="0"/>
                <a:cs typeface="Times New Roman" panose="02020603050405020304" pitchFamily="18" charset="0"/>
              </a:rPr>
              <a:t>There must exist a value in the column to which the NOT NULL constraint is applied.</a:t>
            </a:r>
            <a:endParaRPr lang="en-IN" sz="2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C0BF5DB-4643-5C34-4649-AAD1CE57BDD8}"/>
              </a:ext>
            </a:extLst>
          </p:cNvPr>
          <p:cNvSpPr>
            <a:spLocks noGrp="1"/>
          </p:cNvSpPr>
          <p:nvPr>
            <p:ph sz="half" idx="2"/>
          </p:nvPr>
        </p:nvSpPr>
        <p:spPr>
          <a:xfrm>
            <a:off x="5821895" y="2142067"/>
            <a:ext cx="4995332" cy="3551723"/>
          </a:xfrm>
        </p:spPr>
        <p:txBody>
          <a:bodyPr/>
          <a:lstStyle/>
          <a:p>
            <a:pPr marL="0" indent="0">
              <a:buNone/>
            </a:pPr>
            <a:r>
              <a:rPr lang="en-IN" dirty="0"/>
              <a:t>CREATE TABLE student(StudentID INT NOT NULL, Student_FirstName VARCHAR(20), Student_LastName VARCHAR(20), Student_PhoneNumber VARCHAR(20), Student_Email_ID VARCHAR(40)); </a:t>
            </a:r>
          </a:p>
        </p:txBody>
      </p:sp>
    </p:spTree>
    <p:extLst>
      <p:ext uri="{BB962C8B-B14F-4D97-AF65-F5344CB8AC3E}">
        <p14:creationId xmlns:p14="http://schemas.microsoft.com/office/powerpoint/2010/main" val="17639537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0DFE-2344-212D-7AA3-BD90A7ECD1C5}"/>
              </a:ext>
            </a:extLst>
          </p:cNvPr>
          <p:cNvSpPr>
            <a:spLocks noGrp="1"/>
          </p:cNvSpPr>
          <p:nvPr>
            <p:ph type="title"/>
          </p:nvPr>
        </p:nvSpPr>
        <p:spPr/>
        <p:txBody>
          <a:bodyPr>
            <a:normAutofit/>
          </a:bodyPr>
          <a:lstStyle/>
          <a:p>
            <a:r>
              <a:rPr lang="en-IN" dirty="0"/>
              <a:t>Schema checking with desc command</a:t>
            </a:r>
          </a:p>
        </p:txBody>
      </p:sp>
      <p:sp>
        <p:nvSpPr>
          <p:cNvPr id="8" name="Content Placeholder 7">
            <a:extLst>
              <a:ext uri="{FF2B5EF4-FFF2-40B4-BE49-F238E27FC236}">
                <a16:creationId xmlns:a16="http://schemas.microsoft.com/office/drawing/2014/main" id="{319B145C-BD65-2556-07B4-9648D964A11B}"/>
              </a:ext>
            </a:extLst>
          </p:cNvPr>
          <p:cNvSpPr>
            <a:spLocks noGrp="1"/>
          </p:cNvSpPr>
          <p:nvPr>
            <p:ph sz="half" idx="1"/>
          </p:nvPr>
        </p:nvSpPr>
        <p:spPr/>
        <p:txBody>
          <a:bodyPr>
            <a:normAutofit/>
          </a:bodyPr>
          <a:lstStyle/>
          <a:p>
            <a:r>
              <a:rPr lang="en-US" sz="2800" b="0" i="0" dirty="0">
                <a:effectLst/>
                <a:latin typeface="inter-regular"/>
              </a:rPr>
              <a:t>To verify that the not null constraint is applied to the table's column and the student table is created successfully, we will execute the following query:</a:t>
            </a:r>
            <a:endParaRPr lang="en-IN" sz="2800" dirty="0"/>
          </a:p>
        </p:txBody>
      </p:sp>
      <p:pic>
        <p:nvPicPr>
          <p:cNvPr id="9" name="Content Placeholder 5">
            <a:extLst>
              <a:ext uri="{FF2B5EF4-FFF2-40B4-BE49-F238E27FC236}">
                <a16:creationId xmlns:a16="http://schemas.microsoft.com/office/drawing/2014/main" id="{28C2E4C9-6ADB-D166-37D2-F6AF138D4117}"/>
              </a:ext>
            </a:extLst>
          </p:cNvPr>
          <p:cNvPicPr>
            <a:picLocks noGrp="1" noChangeAspect="1"/>
          </p:cNvPicPr>
          <p:nvPr>
            <p:ph sz="half" idx="2"/>
          </p:nvPr>
        </p:nvPicPr>
        <p:blipFill>
          <a:blip r:embed="rId2"/>
          <a:stretch>
            <a:fillRect/>
          </a:stretch>
        </p:blipFill>
        <p:spPr>
          <a:xfrm>
            <a:off x="5821364" y="2724346"/>
            <a:ext cx="4995862" cy="2479250"/>
          </a:xfr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AE78E937-FF75-2EC4-04EF-B53DB7B81D68}"/>
                  </a:ext>
                </a:extLst>
              </p14:cNvPr>
              <p14:cNvContentPartPr/>
              <p14:nvPr/>
            </p14:nvContentPartPr>
            <p14:xfrm>
              <a:off x="8202593" y="3571545"/>
              <a:ext cx="624240" cy="483480"/>
            </p14:xfrm>
          </p:contentPart>
        </mc:Choice>
        <mc:Fallback xmlns="">
          <p:pic>
            <p:nvPicPr>
              <p:cNvPr id="10" name="Ink 9">
                <a:extLst>
                  <a:ext uri="{FF2B5EF4-FFF2-40B4-BE49-F238E27FC236}">
                    <a16:creationId xmlns:a16="http://schemas.microsoft.com/office/drawing/2014/main" id="{AE78E937-FF75-2EC4-04EF-B53DB7B81D68}"/>
                  </a:ext>
                </a:extLst>
              </p:cNvPr>
              <p:cNvPicPr/>
              <p:nvPr/>
            </p:nvPicPr>
            <p:blipFill>
              <a:blip r:embed="rId4"/>
              <a:stretch>
                <a:fillRect/>
              </a:stretch>
            </p:blipFill>
            <p:spPr>
              <a:xfrm>
                <a:off x="8193953" y="3562545"/>
                <a:ext cx="64188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7D164118-4DB1-8363-03F7-D37B904CF85A}"/>
                  </a:ext>
                </a:extLst>
              </p14:cNvPr>
              <p14:cNvContentPartPr/>
              <p14:nvPr/>
            </p14:nvContentPartPr>
            <p14:xfrm>
              <a:off x="6132233" y="6766545"/>
              <a:ext cx="5040" cy="11520"/>
            </p14:xfrm>
          </p:contentPart>
        </mc:Choice>
        <mc:Fallback xmlns="">
          <p:pic>
            <p:nvPicPr>
              <p:cNvPr id="11" name="Ink 10">
                <a:extLst>
                  <a:ext uri="{FF2B5EF4-FFF2-40B4-BE49-F238E27FC236}">
                    <a16:creationId xmlns:a16="http://schemas.microsoft.com/office/drawing/2014/main" id="{7D164118-4DB1-8363-03F7-D37B904CF85A}"/>
                  </a:ext>
                </a:extLst>
              </p:cNvPr>
              <p:cNvPicPr/>
              <p:nvPr/>
            </p:nvPicPr>
            <p:blipFill>
              <a:blip r:embed="rId6"/>
              <a:stretch>
                <a:fillRect/>
              </a:stretch>
            </p:blipFill>
            <p:spPr>
              <a:xfrm>
                <a:off x="6123593" y="6757545"/>
                <a:ext cx="22680" cy="29160"/>
              </a:xfrm>
              <a:prstGeom prst="rect">
                <a:avLst/>
              </a:prstGeom>
            </p:spPr>
          </p:pic>
        </mc:Fallback>
      </mc:AlternateContent>
    </p:spTree>
    <p:extLst>
      <p:ext uri="{BB962C8B-B14F-4D97-AF65-F5344CB8AC3E}">
        <p14:creationId xmlns:p14="http://schemas.microsoft.com/office/powerpoint/2010/main" val="135691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DBE4-5252-F95C-FA04-1FBE8F323DAE}"/>
              </a:ext>
            </a:extLst>
          </p:cNvPr>
          <p:cNvSpPr>
            <a:spLocks noGrp="1"/>
          </p:cNvSpPr>
          <p:nvPr>
            <p:ph type="title"/>
          </p:nvPr>
        </p:nvSpPr>
        <p:spPr/>
        <p:txBody>
          <a:bodyPr/>
          <a:lstStyle/>
          <a:p>
            <a:r>
              <a:rPr lang="en-US" sz="3600" b="1" i="0" dirty="0">
                <a:effectLst/>
                <a:latin typeface="Times New Roman" panose="02020603050405020304" pitchFamily="18" charset="0"/>
                <a:cs typeface="Times New Roman" panose="02020603050405020304" pitchFamily="18" charset="0"/>
              </a:rPr>
              <a:t>2. UNIQUE</a:t>
            </a:r>
            <a:br>
              <a:rPr lang="en-US" sz="3600" b="1" i="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7442461-6700-0CD8-E466-5579459592E5}"/>
              </a:ext>
            </a:extLst>
          </p:cNvPr>
          <p:cNvSpPr>
            <a:spLocks noGrp="1"/>
          </p:cNvSpPr>
          <p:nvPr>
            <p:ph sz="half" idx="1"/>
          </p:nvPr>
        </p:nvSpPr>
        <p:spPr>
          <a:xfrm>
            <a:off x="685802" y="2142067"/>
            <a:ext cx="4995334" cy="3900514"/>
          </a:xfrm>
        </p:spPr>
        <p:txBody>
          <a:bodyPr>
            <a:noAutofit/>
          </a:bodyPr>
          <a:lstStyle/>
          <a:p>
            <a:r>
              <a:rPr lang="en-US" sz="2000" b="1" dirty="0"/>
              <a:t>Duplicate values </a:t>
            </a:r>
            <a:r>
              <a:rPr lang="en-US" sz="2000" dirty="0"/>
              <a:t>are not allowed in the columns to which the UNIQUE constraint is applied.</a:t>
            </a:r>
          </a:p>
          <a:p>
            <a:r>
              <a:rPr lang="en-US" sz="2000" dirty="0"/>
              <a:t>The column with the </a:t>
            </a:r>
            <a:r>
              <a:rPr lang="en-US" sz="2000" b="1" dirty="0"/>
              <a:t>unique constraint </a:t>
            </a:r>
            <a:r>
              <a:rPr lang="en-US" sz="2000" dirty="0"/>
              <a:t>will always contain a </a:t>
            </a:r>
            <a:r>
              <a:rPr lang="en-US" sz="2000" b="1" dirty="0"/>
              <a:t>unique value</a:t>
            </a:r>
            <a:r>
              <a:rPr lang="en-US" sz="2000" dirty="0"/>
              <a:t>.</a:t>
            </a:r>
          </a:p>
          <a:p>
            <a:r>
              <a:rPr lang="en-US" sz="2000" dirty="0"/>
              <a:t>Using the UNIQUE constraint, you can also modify the already created tables.</a:t>
            </a:r>
            <a:endParaRPr lang="en-IN" sz="2000" dirty="0"/>
          </a:p>
        </p:txBody>
      </p:sp>
      <p:sp>
        <p:nvSpPr>
          <p:cNvPr id="4" name="Content Placeholder 3">
            <a:extLst>
              <a:ext uri="{FF2B5EF4-FFF2-40B4-BE49-F238E27FC236}">
                <a16:creationId xmlns:a16="http://schemas.microsoft.com/office/drawing/2014/main" id="{5D175752-65A5-7BE2-A28A-695C776D6E0B}"/>
              </a:ext>
            </a:extLst>
          </p:cNvPr>
          <p:cNvSpPr>
            <a:spLocks noGrp="1"/>
          </p:cNvSpPr>
          <p:nvPr>
            <p:ph sz="half" idx="2"/>
          </p:nvPr>
        </p:nvSpPr>
        <p:spPr>
          <a:xfrm>
            <a:off x="6208394" y="693962"/>
            <a:ext cx="4995332" cy="2071714"/>
          </a:xfrm>
        </p:spPr>
        <p:txBody>
          <a:bodyPr/>
          <a:lstStyle/>
          <a:p>
            <a:pPr marL="0" indent="0">
              <a:buNone/>
            </a:pPr>
            <a:r>
              <a:rPr lang="en-IN" dirty="0"/>
              <a:t>CREATE TABLE student(StudentID INT UNIQUE, Student_FirstName VARCHAR(20), Student_LastName VARCHAR(20), Student_PhoneNumber VARCHAR(20), Student_Email_ID VARCHAR(40)); </a:t>
            </a:r>
          </a:p>
        </p:txBody>
      </p:sp>
      <p:pic>
        <p:nvPicPr>
          <p:cNvPr id="6" name="Picture 5">
            <a:extLst>
              <a:ext uri="{FF2B5EF4-FFF2-40B4-BE49-F238E27FC236}">
                <a16:creationId xmlns:a16="http://schemas.microsoft.com/office/drawing/2014/main" id="{B1384AE4-12C3-220D-E0A5-396B41404914}"/>
              </a:ext>
            </a:extLst>
          </p:cNvPr>
          <p:cNvPicPr>
            <a:picLocks noChangeAspect="1"/>
          </p:cNvPicPr>
          <p:nvPr/>
        </p:nvPicPr>
        <p:blipFill>
          <a:blip r:embed="rId2"/>
          <a:stretch>
            <a:fillRect/>
          </a:stretch>
        </p:blipFill>
        <p:spPr>
          <a:xfrm>
            <a:off x="6208394" y="3208327"/>
            <a:ext cx="4877223" cy="1966988"/>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257F3CFF-222D-B8CF-6F0A-B146BF3471EB}"/>
                  </a:ext>
                </a:extLst>
              </p14:cNvPr>
              <p14:cNvContentPartPr/>
              <p14:nvPr/>
            </p14:nvContentPartPr>
            <p14:xfrm>
              <a:off x="9244793" y="3882585"/>
              <a:ext cx="363600" cy="357480"/>
            </p14:xfrm>
          </p:contentPart>
        </mc:Choice>
        <mc:Fallback xmlns="">
          <p:pic>
            <p:nvPicPr>
              <p:cNvPr id="7" name="Ink 6">
                <a:extLst>
                  <a:ext uri="{FF2B5EF4-FFF2-40B4-BE49-F238E27FC236}">
                    <a16:creationId xmlns:a16="http://schemas.microsoft.com/office/drawing/2014/main" id="{257F3CFF-222D-B8CF-6F0A-B146BF3471EB}"/>
                  </a:ext>
                </a:extLst>
              </p:cNvPr>
              <p:cNvPicPr/>
              <p:nvPr/>
            </p:nvPicPr>
            <p:blipFill>
              <a:blip r:embed="rId4"/>
              <a:stretch>
                <a:fillRect/>
              </a:stretch>
            </p:blipFill>
            <p:spPr>
              <a:xfrm>
                <a:off x="9235793" y="3873945"/>
                <a:ext cx="38124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0D3B3F19-6981-B363-F057-9084E05010E2}"/>
                  </a:ext>
                </a:extLst>
              </p14:cNvPr>
              <p14:cNvContentPartPr/>
              <p14:nvPr/>
            </p14:nvContentPartPr>
            <p14:xfrm>
              <a:off x="9115553" y="5457945"/>
              <a:ext cx="360" cy="1800"/>
            </p14:xfrm>
          </p:contentPart>
        </mc:Choice>
        <mc:Fallback xmlns="">
          <p:pic>
            <p:nvPicPr>
              <p:cNvPr id="8" name="Ink 7">
                <a:extLst>
                  <a:ext uri="{FF2B5EF4-FFF2-40B4-BE49-F238E27FC236}">
                    <a16:creationId xmlns:a16="http://schemas.microsoft.com/office/drawing/2014/main" id="{0D3B3F19-6981-B363-F057-9084E05010E2}"/>
                  </a:ext>
                </a:extLst>
              </p:cNvPr>
              <p:cNvPicPr/>
              <p:nvPr/>
            </p:nvPicPr>
            <p:blipFill>
              <a:blip r:embed="rId6"/>
              <a:stretch>
                <a:fillRect/>
              </a:stretch>
            </p:blipFill>
            <p:spPr>
              <a:xfrm>
                <a:off x="9106553" y="5448945"/>
                <a:ext cx="18000" cy="19440"/>
              </a:xfrm>
              <a:prstGeom prst="rect">
                <a:avLst/>
              </a:prstGeom>
            </p:spPr>
          </p:pic>
        </mc:Fallback>
      </mc:AlternateContent>
    </p:spTree>
    <p:extLst>
      <p:ext uri="{BB962C8B-B14F-4D97-AF65-F5344CB8AC3E}">
        <p14:creationId xmlns:p14="http://schemas.microsoft.com/office/powerpoint/2010/main" val="196855412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5B8B-6CAD-1655-3782-1F12D4E293C8}"/>
              </a:ext>
            </a:extLst>
          </p:cNvPr>
          <p:cNvSpPr>
            <a:spLocks noGrp="1"/>
          </p:cNvSpPr>
          <p:nvPr>
            <p:ph type="title"/>
          </p:nvPr>
        </p:nvSpPr>
        <p:spPr/>
        <p:txBody>
          <a:bodyPr/>
          <a:lstStyle/>
          <a:p>
            <a:r>
              <a:rPr lang="en-US" sz="3600" b="1" i="0" dirty="0">
                <a:effectLst/>
                <a:latin typeface="Times New Roman" panose="02020603050405020304" pitchFamily="18" charset="0"/>
                <a:cs typeface="Times New Roman" panose="02020603050405020304" pitchFamily="18" charset="0"/>
              </a:rPr>
              <a:t>3. PRIMARY KEY</a:t>
            </a:r>
            <a:br>
              <a:rPr lang="en-US" sz="3600" b="1" i="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77C3271-DE68-830D-C276-1281CBF55155}"/>
              </a:ext>
            </a:extLst>
          </p:cNvPr>
          <p:cNvSpPr>
            <a:spLocks noGrp="1"/>
          </p:cNvSpPr>
          <p:nvPr>
            <p:ph sz="half" idx="1"/>
          </p:nvPr>
        </p:nvSpPr>
        <p:spPr/>
        <p:txBody>
          <a:bodyPr>
            <a:normAutofit/>
          </a:bodyPr>
          <a:lstStyle/>
          <a:p>
            <a:pPr algn="just"/>
            <a:r>
              <a:rPr lang="en-US" sz="2000" b="1" dirty="0"/>
              <a:t>PRIMARY KEY </a:t>
            </a:r>
            <a:r>
              <a:rPr lang="en-US" sz="2000" dirty="0"/>
              <a:t>Constraint is a combination of </a:t>
            </a:r>
            <a:r>
              <a:rPr lang="en-US" sz="2000" b="1" dirty="0"/>
              <a:t>NOT NULL and Unique constraints</a:t>
            </a:r>
            <a:r>
              <a:rPr lang="en-US" sz="2000" dirty="0"/>
              <a:t>.</a:t>
            </a:r>
          </a:p>
          <a:p>
            <a:pPr algn="just"/>
            <a:r>
              <a:rPr lang="en-US" sz="2000" dirty="0"/>
              <a:t>NOT NULL constraint and a UNIQUE constraint together forms a PRIMARY constraint.</a:t>
            </a:r>
          </a:p>
          <a:p>
            <a:pPr algn="just"/>
            <a:r>
              <a:rPr lang="en-US" sz="2000" dirty="0"/>
              <a:t>The column to which we have applied the primary constraint will always contain a </a:t>
            </a:r>
            <a:r>
              <a:rPr lang="en-US" sz="2000" b="1" dirty="0"/>
              <a:t>unique value and will not allow null values.</a:t>
            </a:r>
            <a:endParaRPr lang="en-IN" sz="2000" b="1" dirty="0"/>
          </a:p>
        </p:txBody>
      </p:sp>
      <p:sp>
        <p:nvSpPr>
          <p:cNvPr id="4" name="Content Placeholder 3">
            <a:extLst>
              <a:ext uri="{FF2B5EF4-FFF2-40B4-BE49-F238E27FC236}">
                <a16:creationId xmlns:a16="http://schemas.microsoft.com/office/drawing/2014/main" id="{2C3EDE52-A14F-6B1F-A333-446B924CF7A3}"/>
              </a:ext>
            </a:extLst>
          </p:cNvPr>
          <p:cNvSpPr>
            <a:spLocks noGrp="1"/>
          </p:cNvSpPr>
          <p:nvPr>
            <p:ph sz="half" idx="2"/>
          </p:nvPr>
        </p:nvSpPr>
        <p:spPr>
          <a:xfrm>
            <a:off x="6246101" y="982571"/>
            <a:ext cx="4995332" cy="1619228"/>
          </a:xfrm>
        </p:spPr>
        <p:txBody>
          <a:bodyPr/>
          <a:lstStyle/>
          <a:p>
            <a:pPr marL="0" indent="0">
              <a:buNone/>
            </a:pPr>
            <a:r>
              <a:rPr lang="en-IN" dirty="0"/>
              <a:t>CREATE TABLE student(StudentID INT PRIMARY KEY, Student_FirstName VARCHAR(20), Student_LastName VARCHAR(20), Student_PhoneNumber VARCHAR(20), Student_Email_ID VARCHAR(40)); </a:t>
            </a:r>
          </a:p>
        </p:txBody>
      </p:sp>
      <p:pic>
        <p:nvPicPr>
          <p:cNvPr id="6" name="Picture 5">
            <a:extLst>
              <a:ext uri="{FF2B5EF4-FFF2-40B4-BE49-F238E27FC236}">
                <a16:creationId xmlns:a16="http://schemas.microsoft.com/office/drawing/2014/main" id="{C87C55D7-2CEB-A114-7298-2D064FFB929A}"/>
              </a:ext>
            </a:extLst>
          </p:cNvPr>
          <p:cNvPicPr>
            <a:picLocks noChangeAspect="1"/>
          </p:cNvPicPr>
          <p:nvPr/>
        </p:nvPicPr>
        <p:blipFill>
          <a:blip r:embed="rId2"/>
          <a:stretch>
            <a:fillRect/>
          </a:stretch>
        </p:blipFill>
        <p:spPr>
          <a:xfrm>
            <a:off x="6196556" y="2974770"/>
            <a:ext cx="5044877" cy="22948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9C55EFDC-B494-5061-645F-68E1B470429B}"/>
                  </a:ext>
                </a:extLst>
              </p14:cNvPr>
              <p14:cNvContentPartPr/>
              <p14:nvPr/>
            </p14:nvContentPartPr>
            <p14:xfrm>
              <a:off x="9169553" y="3692145"/>
              <a:ext cx="437040" cy="447120"/>
            </p14:xfrm>
          </p:contentPart>
        </mc:Choice>
        <mc:Fallback xmlns="">
          <p:pic>
            <p:nvPicPr>
              <p:cNvPr id="7" name="Ink 6">
                <a:extLst>
                  <a:ext uri="{FF2B5EF4-FFF2-40B4-BE49-F238E27FC236}">
                    <a16:creationId xmlns:a16="http://schemas.microsoft.com/office/drawing/2014/main" id="{9C55EFDC-B494-5061-645F-68E1B470429B}"/>
                  </a:ext>
                </a:extLst>
              </p:cNvPr>
              <p:cNvPicPr/>
              <p:nvPr/>
            </p:nvPicPr>
            <p:blipFill>
              <a:blip r:embed="rId4"/>
              <a:stretch>
                <a:fillRect/>
              </a:stretch>
            </p:blipFill>
            <p:spPr>
              <a:xfrm>
                <a:off x="9160553" y="3683505"/>
                <a:ext cx="454680" cy="464760"/>
              </a:xfrm>
              <a:prstGeom prst="rect">
                <a:avLst/>
              </a:prstGeom>
            </p:spPr>
          </p:pic>
        </mc:Fallback>
      </mc:AlternateContent>
    </p:spTree>
    <p:extLst>
      <p:ext uri="{BB962C8B-B14F-4D97-AF65-F5344CB8AC3E}">
        <p14:creationId xmlns:p14="http://schemas.microsoft.com/office/powerpoint/2010/main" val="20401642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3BEA-6F22-C542-BEA9-825A20870F30}"/>
              </a:ext>
            </a:extLst>
          </p:cNvPr>
          <p:cNvSpPr>
            <a:spLocks noGrp="1"/>
          </p:cNvSpPr>
          <p:nvPr>
            <p:ph type="title"/>
          </p:nvPr>
        </p:nvSpPr>
        <p:spPr/>
        <p:txBody>
          <a:bodyPr/>
          <a:lstStyle/>
          <a:p>
            <a:r>
              <a:rPr lang="en-US" sz="3600" b="1" i="0" dirty="0">
                <a:effectLst/>
                <a:latin typeface="Times New Roman" panose="02020603050405020304" pitchFamily="18" charset="0"/>
                <a:cs typeface="Times New Roman" panose="02020603050405020304" pitchFamily="18" charset="0"/>
              </a:rPr>
              <a:t>4. FOREIGN KEY</a:t>
            </a:r>
            <a:br>
              <a:rPr lang="en-US" sz="3600" b="1" i="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D6FB2B6-E5C5-D030-C761-00A066F24848}"/>
              </a:ext>
            </a:extLst>
          </p:cNvPr>
          <p:cNvSpPr>
            <a:spLocks noGrp="1"/>
          </p:cNvSpPr>
          <p:nvPr>
            <p:ph sz="half" idx="1"/>
          </p:nvPr>
        </p:nvSpPr>
        <p:spPr/>
        <p:txBody>
          <a:bodyPr>
            <a:normAutofit/>
          </a:bodyPr>
          <a:lstStyle/>
          <a:p>
            <a:r>
              <a:rPr lang="en-US" sz="2000" dirty="0"/>
              <a:t>A foreign key is used for referential integrity.</a:t>
            </a:r>
          </a:p>
          <a:p>
            <a:r>
              <a:rPr lang="en-US" sz="2000" dirty="0"/>
              <a:t>When we have two tables, and one table takes reference from another table, i.e., the same column is present in both the tables and that column acts as a primary key in one table. </a:t>
            </a:r>
          </a:p>
          <a:p>
            <a:r>
              <a:rPr lang="en-US" sz="2000" dirty="0"/>
              <a:t>That particular column will act as a </a:t>
            </a:r>
            <a:r>
              <a:rPr lang="en-US" sz="2000" b="1" dirty="0"/>
              <a:t>foreign key in another table.</a:t>
            </a:r>
            <a:endParaRPr lang="en-IN" sz="2000" b="1" dirty="0"/>
          </a:p>
        </p:txBody>
      </p:sp>
      <p:sp>
        <p:nvSpPr>
          <p:cNvPr id="4" name="Content Placeholder 3">
            <a:extLst>
              <a:ext uri="{FF2B5EF4-FFF2-40B4-BE49-F238E27FC236}">
                <a16:creationId xmlns:a16="http://schemas.microsoft.com/office/drawing/2014/main" id="{8BBE502F-A6CD-F9D5-1113-5297A3654482}"/>
              </a:ext>
            </a:extLst>
          </p:cNvPr>
          <p:cNvSpPr>
            <a:spLocks noGrp="1"/>
          </p:cNvSpPr>
          <p:nvPr>
            <p:ph sz="half" idx="2"/>
          </p:nvPr>
        </p:nvSpPr>
        <p:spPr>
          <a:xfrm>
            <a:off x="6096000" y="2368311"/>
            <a:ext cx="4995332" cy="2788152"/>
          </a:xfrm>
        </p:spPr>
        <p:txBody>
          <a:bodyPr/>
          <a:lstStyle/>
          <a:p>
            <a:pPr marL="0" indent="0">
              <a:buNone/>
            </a:pPr>
            <a:r>
              <a:rPr lang="en-US" dirty="0"/>
              <a:t>CREATE TABLE department(Dept_ID INT NOT NULL PRIMARY KEY, Dept_Name VARCHAR(40), FOREIGN KEY(</a:t>
            </a:r>
            <a:r>
              <a:rPr lang="en-IN" dirty="0"/>
              <a:t>SID</a:t>
            </a:r>
            <a:r>
              <a:rPr lang="en-US" dirty="0"/>
              <a:t>) REFERENCES </a:t>
            </a:r>
            <a:r>
              <a:rPr lang="en-IN" dirty="0"/>
              <a:t>student StudentID</a:t>
            </a:r>
            <a:r>
              <a:rPr lang="en-US" dirty="0"/>
              <a:t>)); </a:t>
            </a:r>
            <a:endParaRPr lang="en-IN" dirty="0"/>
          </a:p>
        </p:txBody>
      </p:sp>
    </p:spTree>
    <p:extLst>
      <p:ext uri="{BB962C8B-B14F-4D97-AF65-F5344CB8AC3E}">
        <p14:creationId xmlns:p14="http://schemas.microsoft.com/office/powerpoint/2010/main" val="2916308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F7D3-D5E4-20F3-98EC-4CC1229AAD5A}"/>
              </a:ext>
            </a:extLst>
          </p:cNvPr>
          <p:cNvSpPr>
            <a:spLocks noGrp="1"/>
          </p:cNvSpPr>
          <p:nvPr>
            <p:ph type="title"/>
          </p:nvPr>
        </p:nvSpPr>
        <p:spPr/>
        <p:txBody>
          <a:bodyPr/>
          <a:lstStyle/>
          <a:p>
            <a:r>
              <a:rPr lang="en-US" sz="3600" b="1" i="0" dirty="0">
                <a:effectLst/>
                <a:latin typeface="Times New Roman" panose="02020603050405020304" pitchFamily="18" charset="0"/>
                <a:cs typeface="Times New Roman" panose="02020603050405020304" pitchFamily="18" charset="0"/>
              </a:rPr>
              <a:t>5. CHECK</a:t>
            </a:r>
            <a:br>
              <a:rPr lang="en-US" sz="3600" b="1" i="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CD28DE1-C49B-6C2A-E87F-5736C43B1A0F}"/>
              </a:ext>
            </a:extLst>
          </p:cNvPr>
          <p:cNvSpPr>
            <a:spLocks noGrp="1"/>
          </p:cNvSpPr>
          <p:nvPr>
            <p:ph sz="half" idx="1"/>
          </p:nvPr>
        </p:nvSpPr>
        <p:spPr>
          <a:xfrm>
            <a:off x="421852" y="1821556"/>
            <a:ext cx="4995334" cy="3649134"/>
          </a:xfrm>
        </p:spPr>
        <p:txBody>
          <a:bodyPr>
            <a:normAutofit/>
          </a:bodyPr>
          <a:lstStyle/>
          <a:p>
            <a:pPr algn="just"/>
            <a:r>
              <a:rPr lang="en-US" sz="2400" dirty="0"/>
              <a:t>Whenever a check constraint is applied to the table's column, and the user wants to insert the value in it, then the value will first be checked for certain conditions before inserting the value into that column.</a:t>
            </a:r>
            <a:endParaRPr lang="en-IN" sz="2400" dirty="0"/>
          </a:p>
        </p:txBody>
      </p:sp>
      <p:sp>
        <p:nvSpPr>
          <p:cNvPr id="4" name="Content Placeholder 3">
            <a:extLst>
              <a:ext uri="{FF2B5EF4-FFF2-40B4-BE49-F238E27FC236}">
                <a16:creationId xmlns:a16="http://schemas.microsoft.com/office/drawing/2014/main" id="{402D5F8B-4399-D7D6-3729-87ABEAF381F2}"/>
              </a:ext>
            </a:extLst>
          </p:cNvPr>
          <p:cNvSpPr>
            <a:spLocks noGrp="1"/>
          </p:cNvSpPr>
          <p:nvPr>
            <p:ph sz="half" idx="2"/>
          </p:nvPr>
        </p:nvSpPr>
        <p:spPr>
          <a:xfrm>
            <a:off x="5821895" y="2142067"/>
            <a:ext cx="4995332" cy="2650067"/>
          </a:xfrm>
        </p:spPr>
        <p:txBody>
          <a:bodyPr>
            <a:normAutofit/>
          </a:bodyPr>
          <a:lstStyle/>
          <a:p>
            <a:pPr marL="0" indent="0">
              <a:buNone/>
            </a:pPr>
            <a:r>
              <a:rPr lang="en-IN" sz="2400" dirty="0"/>
              <a:t>CREATE TABLE student(StudentID INT, Student_FirstName VARCHAR(20), Student_LastName VARCHAR(20), Student_PhoneNumber VARCHAR(20), Student_Email_ID VARCHAR(40), Age INT CHECK( Age &lt;= 15));</a:t>
            </a:r>
          </a:p>
        </p:txBody>
      </p:sp>
    </p:spTree>
    <p:extLst>
      <p:ext uri="{BB962C8B-B14F-4D97-AF65-F5344CB8AC3E}">
        <p14:creationId xmlns:p14="http://schemas.microsoft.com/office/powerpoint/2010/main" val="402908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5F66-B781-57D0-8743-842D0C4E4EC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E98F889-0B2C-F7BE-D64A-709D0124485F}"/>
              </a:ext>
            </a:extLst>
          </p:cNvPr>
          <p:cNvSpPr>
            <a:spLocks noGrp="1"/>
          </p:cNvSpPr>
          <p:nvPr>
            <p:ph idx="1"/>
          </p:nvPr>
        </p:nvSpPr>
        <p:spPr>
          <a:xfrm>
            <a:off x="685801" y="2142067"/>
            <a:ext cx="10131425" cy="3061529"/>
          </a:xfrm>
        </p:spPr>
        <p:txBody>
          <a:bodyPr>
            <a:normAutofit fontScale="92500" lnSpcReduction="10000"/>
          </a:bodyPr>
          <a:lstStyle/>
          <a:p>
            <a:pPr marL="514350" indent="-514350">
              <a:buFont typeface="+mj-lt"/>
              <a:buAutoNum type="arabicPeriod"/>
            </a:pPr>
            <a:endParaRPr lang="en-IN" sz="28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b="1"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sz="2800" b="1" dirty="0">
                <a:latin typeface="Times New Roman" panose="02020603050405020304" pitchFamily="18" charset="0"/>
                <a:cs typeface="Times New Roman" panose="02020603050405020304" pitchFamily="18" charset="0"/>
              </a:rPr>
              <a:t>DATA TYPES IN SQL</a:t>
            </a:r>
          </a:p>
          <a:p>
            <a:pPr marL="514350" indent="-514350">
              <a:buFont typeface="+mj-lt"/>
              <a:buAutoNum type="arabicPeriod"/>
            </a:pPr>
            <a:r>
              <a:rPr lang="en-IN" sz="2800" b="1" dirty="0">
                <a:latin typeface="Times New Roman" panose="02020603050405020304" pitchFamily="18" charset="0"/>
                <a:cs typeface="Times New Roman" panose="02020603050405020304" pitchFamily="18" charset="0"/>
              </a:rPr>
              <a:t>DDL STATEMENTSCIN SQL</a:t>
            </a:r>
          </a:p>
          <a:p>
            <a:pPr marL="514350" indent="-514350">
              <a:buFont typeface="+mj-lt"/>
              <a:buAutoNum type="arabicPeriod"/>
            </a:pPr>
            <a:r>
              <a:rPr lang="en-IN" sz="2800" b="1" i="0" dirty="0">
                <a:effectLst/>
                <a:latin typeface="Times New Roman" panose="02020603050405020304" pitchFamily="18" charset="0"/>
                <a:cs typeface="Times New Roman" panose="02020603050405020304" pitchFamily="18" charset="0"/>
              </a:rPr>
              <a:t>CONSTRAINTS IN SQL</a:t>
            </a:r>
            <a:endParaRPr lang="en-IN" sz="28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b="1" dirty="0">
                <a:latin typeface="Times New Roman" panose="02020603050405020304" pitchFamily="18" charset="0"/>
                <a:cs typeface="Times New Roman" panose="02020603050405020304" pitchFamily="18" charset="0"/>
              </a:rPr>
              <a:t>SCHEMA CHANGING STATEMENTS IN SQL</a:t>
            </a:r>
          </a:p>
        </p:txBody>
      </p:sp>
    </p:spTree>
    <p:extLst>
      <p:ext uri="{BB962C8B-B14F-4D97-AF65-F5344CB8AC3E}">
        <p14:creationId xmlns:p14="http://schemas.microsoft.com/office/powerpoint/2010/main" val="441534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A95E-6126-8D09-6966-FCA82348F382}"/>
              </a:ext>
            </a:extLst>
          </p:cNvPr>
          <p:cNvSpPr>
            <a:spLocks noGrp="1"/>
          </p:cNvSpPr>
          <p:nvPr>
            <p:ph type="title"/>
          </p:nvPr>
        </p:nvSpPr>
        <p:spPr/>
        <p:txBody>
          <a:bodyPr/>
          <a:lstStyle/>
          <a:p>
            <a:r>
              <a:rPr lang="en-US" sz="3600" b="1" i="0" dirty="0">
                <a:effectLst/>
                <a:latin typeface="Times New Roman" panose="02020603050405020304" pitchFamily="18" charset="0"/>
                <a:cs typeface="Times New Roman" panose="02020603050405020304" pitchFamily="18" charset="0"/>
              </a:rPr>
              <a:t>6. DEFAULT</a:t>
            </a:r>
            <a:br>
              <a:rPr lang="en-US" sz="3600" b="1" i="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CE67AED-31BB-0865-3609-6C2B1D8EC4D3}"/>
              </a:ext>
            </a:extLst>
          </p:cNvPr>
          <p:cNvSpPr>
            <a:spLocks noGrp="1"/>
          </p:cNvSpPr>
          <p:nvPr>
            <p:ph sz="half" idx="1"/>
          </p:nvPr>
        </p:nvSpPr>
        <p:spPr/>
        <p:txBody>
          <a:bodyPr>
            <a:normAutofit/>
          </a:bodyPr>
          <a:lstStyle/>
          <a:p>
            <a:pPr algn="just"/>
            <a:r>
              <a:rPr lang="en-US" sz="2000" dirty="0"/>
              <a:t>Whenever a </a:t>
            </a:r>
            <a:r>
              <a:rPr lang="en-US" sz="2000" b="1" dirty="0"/>
              <a:t>default constraint </a:t>
            </a:r>
            <a:r>
              <a:rPr lang="en-US" sz="2000" dirty="0"/>
              <a:t>is applied to the table's column, and the user has not specified the value to be inserted in it, then the default value which was specified while applying the default constraint will be inserted into that particular column.</a:t>
            </a:r>
            <a:endParaRPr lang="en-IN" sz="2000" dirty="0"/>
          </a:p>
        </p:txBody>
      </p:sp>
      <p:sp>
        <p:nvSpPr>
          <p:cNvPr id="4" name="Content Placeholder 3">
            <a:extLst>
              <a:ext uri="{FF2B5EF4-FFF2-40B4-BE49-F238E27FC236}">
                <a16:creationId xmlns:a16="http://schemas.microsoft.com/office/drawing/2014/main" id="{2A7E7B0C-20A8-CD03-2D18-8EA7C1EAF3E4}"/>
              </a:ext>
            </a:extLst>
          </p:cNvPr>
          <p:cNvSpPr>
            <a:spLocks noGrp="1"/>
          </p:cNvSpPr>
          <p:nvPr>
            <p:ph sz="half" idx="2"/>
          </p:nvPr>
        </p:nvSpPr>
        <p:spPr>
          <a:xfrm>
            <a:off x="6096000" y="869448"/>
            <a:ext cx="4995332" cy="2222543"/>
          </a:xfrm>
        </p:spPr>
        <p:txBody>
          <a:bodyPr/>
          <a:lstStyle/>
          <a:p>
            <a:pPr marL="0" indent="0">
              <a:buNone/>
            </a:pPr>
            <a:r>
              <a:rPr lang="en-IN" dirty="0"/>
              <a:t>CREATE TABLE student(StudentID INT, Student_FirstName VARCHAR(20), Student_LastName VARCHAR(20), Student_PhoneNumber VARCHAR(20), Student_Email_ID VARCHAR(40) DEFAULT "anuja.k8@gmail.com");</a:t>
            </a:r>
          </a:p>
        </p:txBody>
      </p:sp>
      <p:pic>
        <p:nvPicPr>
          <p:cNvPr id="6" name="Picture 5">
            <a:extLst>
              <a:ext uri="{FF2B5EF4-FFF2-40B4-BE49-F238E27FC236}">
                <a16:creationId xmlns:a16="http://schemas.microsoft.com/office/drawing/2014/main" id="{DD28A258-6256-385B-A224-053462A1B304}"/>
              </a:ext>
            </a:extLst>
          </p:cNvPr>
          <p:cNvPicPr>
            <a:picLocks noChangeAspect="1"/>
          </p:cNvPicPr>
          <p:nvPr/>
        </p:nvPicPr>
        <p:blipFill>
          <a:blip r:embed="rId2"/>
          <a:stretch>
            <a:fillRect/>
          </a:stretch>
        </p:blipFill>
        <p:spPr>
          <a:xfrm>
            <a:off x="6096000" y="3351839"/>
            <a:ext cx="5685013" cy="233252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96559B7-4CDE-3E2D-57E0-D2062AAC07F8}"/>
                  </a:ext>
                </a:extLst>
              </p14:cNvPr>
              <p14:cNvContentPartPr/>
              <p14:nvPr/>
            </p14:nvContentPartPr>
            <p14:xfrm>
              <a:off x="9426233" y="4901025"/>
              <a:ext cx="1707120" cy="685080"/>
            </p14:xfrm>
          </p:contentPart>
        </mc:Choice>
        <mc:Fallback xmlns="">
          <p:pic>
            <p:nvPicPr>
              <p:cNvPr id="7" name="Ink 6">
                <a:extLst>
                  <a:ext uri="{FF2B5EF4-FFF2-40B4-BE49-F238E27FC236}">
                    <a16:creationId xmlns:a16="http://schemas.microsoft.com/office/drawing/2014/main" id="{A96559B7-4CDE-3E2D-57E0-D2062AAC07F8}"/>
                  </a:ext>
                </a:extLst>
              </p:cNvPr>
              <p:cNvPicPr/>
              <p:nvPr/>
            </p:nvPicPr>
            <p:blipFill>
              <a:blip r:embed="rId4"/>
              <a:stretch>
                <a:fillRect/>
              </a:stretch>
            </p:blipFill>
            <p:spPr>
              <a:xfrm>
                <a:off x="9417593" y="4892025"/>
                <a:ext cx="1724760" cy="702720"/>
              </a:xfrm>
              <a:prstGeom prst="rect">
                <a:avLst/>
              </a:prstGeom>
            </p:spPr>
          </p:pic>
        </mc:Fallback>
      </mc:AlternateContent>
    </p:spTree>
    <p:extLst>
      <p:ext uri="{BB962C8B-B14F-4D97-AF65-F5344CB8AC3E}">
        <p14:creationId xmlns:p14="http://schemas.microsoft.com/office/powerpoint/2010/main" val="1513947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BBB6-A8A7-01D9-3483-F7BBD1451A24}"/>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SCHEMA CHANGING STATEMENTS IN SQL</a:t>
            </a:r>
            <a:br>
              <a:rPr lang="en-IN" sz="3600" b="1" dirty="0">
                <a:latin typeface="Times New Roman" panose="02020603050405020304" pitchFamily="18" charset="0"/>
                <a:cs typeface="Times New Roman" panose="02020603050405020304" pitchFamily="18" charset="0"/>
              </a:rPr>
            </a:br>
            <a:endParaRPr lang="en-IN" dirty="0"/>
          </a:p>
        </p:txBody>
      </p:sp>
      <p:sp>
        <p:nvSpPr>
          <p:cNvPr id="5" name="Text Placeholder 4">
            <a:extLst>
              <a:ext uri="{FF2B5EF4-FFF2-40B4-BE49-F238E27FC236}">
                <a16:creationId xmlns:a16="http://schemas.microsoft.com/office/drawing/2014/main" id="{618C17A6-8D80-ED02-2B22-DEE1F56660B4}"/>
              </a:ext>
            </a:extLst>
          </p:cNvPr>
          <p:cNvSpPr>
            <a:spLocks noGrp="1"/>
          </p:cNvSpPr>
          <p:nvPr>
            <p:ph type="body" idx="1"/>
          </p:nvPr>
        </p:nvSpPr>
        <p:spPr/>
        <p:txBody>
          <a:bodyPr/>
          <a:lstStyle/>
          <a:p>
            <a:pPr algn="ctr"/>
            <a:r>
              <a:rPr lang="en-IN" b="1" dirty="0">
                <a:solidFill>
                  <a:srgbClr val="FFFF00"/>
                </a:solidFill>
              </a:rPr>
              <a:t>1. DROP</a:t>
            </a:r>
          </a:p>
        </p:txBody>
      </p:sp>
      <p:sp>
        <p:nvSpPr>
          <p:cNvPr id="6" name="Content Placeholder 5">
            <a:extLst>
              <a:ext uri="{FF2B5EF4-FFF2-40B4-BE49-F238E27FC236}">
                <a16:creationId xmlns:a16="http://schemas.microsoft.com/office/drawing/2014/main" id="{524F3DC8-DE43-7069-B610-50724AC020C9}"/>
              </a:ext>
            </a:extLst>
          </p:cNvPr>
          <p:cNvSpPr>
            <a:spLocks noGrp="1"/>
          </p:cNvSpPr>
          <p:nvPr>
            <p:ph sz="half" idx="2"/>
          </p:nvPr>
        </p:nvSpPr>
        <p:spPr/>
        <p:txBody>
          <a:bodyPr/>
          <a:lstStyle/>
          <a:p>
            <a:r>
              <a:rPr lang="en-US" sz="2400" b="0" i="0" dirty="0">
                <a:effectLst/>
                <a:latin typeface="inter-regular"/>
              </a:rPr>
              <a:t>DROP is a DDL command used to delete/remove the database objects from the SQL database.</a:t>
            </a:r>
          </a:p>
          <a:p>
            <a:r>
              <a:rPr lang="en-US" sz="2400" b="1" dirty="0">
                <a:latin typeface="inter-regular"/>
              </a:rPr>
              <a:t>Remember drop deletes the table with its schema</a:t>
            </a:r>
            <a:r>
              <a:rPr lang="en-US" sz="2400" b="1" i="0" dirty="0">
                <a:effectLst/>
                <a:latin typeface="inter-regular"/>
              </a:rPr>
              <a:t> </a:t>
            </a:r>
          </a:p>
          <a:p>
            <a:endParaRPr lang="en-IN" dirty="0"/>
          </a:p>
        </p:txBody>
      </p:sp>
      <p:pic>
        <p:nvPicPr>
          <p:cNvPr id="10" name="Picture 9">
            <a:extLst>
              <a:ext uri="{FF2B5EF4-FFF2-40B4-BE49-F238E27FC236}">
                <a16:creationId xmlns:a16="http://schemas.microsoft.com/office/drawing/2014/main" id="{86C32795-FD80-5B33-B80F-C6A0752E7D19}"/>
              </a:ext>
            </a:extLst>
          </p:cNvPr>
          <p:cNvPicPr>
            <a:picLocks noChangeAspect="1"/>
          </p:cNvPicPr>
          <p:nvPr/>
        </p:nvPicPr>
        <p:blipFill>
          <a:blip r:embed="rId2"/>
          <a:stretch>
            <a:fillRect/>
          </a:stretch>
        </p:blipFill>
        <p:spPr>
          <a:xfrm>
            <a:off x="6998096" y="2970906"/>
            <a:ext cx="3248840" cy="1176888"/>
          </a:xfrm>
          <a:prstGeom prst="rect">
            <a:avLst/>
          </a:prstGeom>
        </p:spPr>
      </p:pic>
    </p:spTree>
    <p:extLst>
      <p:ext uri="{BB962C8B-B14F-4D97-AF65-F5344CB8AC3E}">
        <p14:creationId xmlns:p14="http://schemas.microsoft.com/office/powerpoint/2010/main" val="568794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E7D413-6A94-95ED-7A4F-AF5A60102A7F}"/>
              </a:ext>
            </a:extLst>
          </p:cNvPr>
          <p:cNvSpPr>
            <a:spLocks noGrp="1"/>
          </p:cNvSpPr>
          <p:nvPr>
            <p:ph type="title"/>
          </p:nvPr>
        </p:nvSpPr>
        <p:spPr/>
        <p:txBody>
          <a:bodyPr/>
          <a:lstStyle/>
          <a:p>
            <a:r>
              <a:rPr lang="en-IN" b="1" dirty="0">
                <a:solidFill>
                  <a:srgbClr val="FFFF00"/>
                </a:solidFill>
              </a:rPr>
              <a:t>2. ALTER COMMAND</a:t>
            </a:r>
          </a:p>
        </p:txBody>
      </p:sp>
      <p:sp>
        <p:nvSpPr>
          <p:cNvPr id="8" name="Content Placeholder 7">
            <a:extLst>
              <a:ext uri="{FF2B5EF4-FFF2-40B4-BE49-F238E27FC236}">
                <a16:creationId xmlns:a16="http://schemas.microsoft.com/office/drawing/2014/main" id="{411F8A95-F55A-D06C-48A7-EC707BF56E21}"/>
              </a:ext>
            </a:extLst>
          </p:cNvPr>
          <p:cNvSpPr>
            <a:spLocks noGrp="1"/>
          </p:cNvSpPr>
          <p:nvPr>
            <p:ph idx="1"/>
          </p:nvPr>
        </p:nvSpPr>
        <p:spPr>
          <a:xfrm>
            <a:off x="685801" y="2170347"/>
            <a:ext cx="10131425" cy="3649133"/>
          </a:xfrm>
        </p:spPr>
        <p:txBody>
          <a:bodyPr>
            <a:normAutofit/>
          </a:bodyPr>
          <a:lstStyle/>
          <a:p>
            <a:pPr algn="just"/>
            <a:r>
              <a:rPr lang="en-US" sz="2400" dirty="0"/>
              <a:t>The ALTER TABLE statement in Structured Query Language allows you to </a:t>
            </a:r>
            <a:r>
              <a:rPr lang="en-US" sz="2400" b="1" dirty="0"/>
              <a:t>add, modify, and delete columns of an existing table. </a:t>
            </a:r>
          </a:p>
          <a:p>
            <a:pPr algn="just"/>
            <a:r>
              <a:rPr lang="en-US" sz="2400" dirty="0"/>
              <a:t>This statement also allows database users to </a:t>
            </a:r>
            <a:r>
              <a:rPr lang="en-US" sz="2400" b="1" dirty="0"/>
              <a:t>add and remove various SQL constraints on the existing tables.</a:t>
            </a:r>
          </a:p>
          <a:p>
            <a:pPr algn="just"/>
            <a:r>
              <a:rPr lang="en-US" sz="2400" dirty="0"/>
              <a:t>Any user can also change the </a:t>
            </a:r>
            <a:r>
              <a:rPr lang="en-US" sz="2400" b="1" dirty="0"/>
              <a:t>name of the table </a:t>
            </a:r>
            <a:r>
              <a:rPr lang="en-US" sz="2400" dirty="0"/>
              <a:t>using this statement.</a:t>
            </a:r>
            <a:endParaRPr lang="en-IN" sz="2400" dirty="0"/>
          </a:p>
        </p:txBody>
      </p:sp>
    </p:spTree>
    <p:extLst>
      <p:ext uri="{BB962C8B-B14F-4D97-AF65-F5344CB8AC3E}">
        <p14:creationId xmlns:p14="http://schemas.microsoft.com/office/powerpoint/2010/main" val="128922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F4F8-E58B-ED0E-E24E-42A74B0F08AF}"/>
              </a:ext>
            </a:extLst>
          </p:cNvPr>
          <p:cNvSpPr>
            <a:spLocks noGrp="1"/>
          </p:cNvSpPr>
          <p:nvPr>
            <p:ph type="title"/>
          </p:nvPr>
        </p:nvSpPr>
        <p:spPr/>
        <p:txBody>
          <a:bodyPr/>
          <a:lstStyle/>
          <a:p>
            <a:r>
              <a:rPr lang="en-IN" dirty="0"/>
              <a:t>ALTER COMMAND</a:t>
            </a:r>
          </a:p>
        </p:txBody>
      </p:sp>
      <p:sp>
        <p:nvSpPr>
          <p:cNvPr id="3" name="Content Placeholder 2">
            <a:extLst>
              <a:ext uri="{FF2B5EF4-FFF2-40B4-BE49-F238E27FC236}">
                <a16:creationId xmlns:a16="http://schemas.microsoft.com/office/drawing/2014/main" id="{284D9F1D-D208-9A46-1AAB-C6730B4592E2}"/>
              </a:ext>
            </a:extLst>
          </p:cNvPr>
          <p:cNvSpPr>
            <a:spLocks noGrp="1"/>
          </p:cNvSpPr>
          <p:nvPr>
            <p:ph idx="1"/>
          </p:nvPr>
        </p:nvSpPr>
        <p:spPr/>
        <p:txBody>
          <a:bodyPr>
            <a:normAutofit/>
          </a:bodyPr>
          <a:lstStyle/>
          <a:p>
            <a:pPr marL="342900" indent="-342900">
              <a:buFont typeface="+mj-lt"/>
              <a:buAutoNum type="arabicPeriod"/>
            </a:pPr>
            <a:r>
              <a:rPr lang="en-IN" sz="2800" b="1" dirty="0"/>
              <a:t>ALTER TABLE - ADD Column</a:t>
            </a:r>
          </a:p>
          <a:p>
            <a:pPr marL="342900" indent="-342900">
              <a:buFont typeface="+mj-lt"/>
              <a:buAutoNum type="arabicPeriod"/>
            </a:pPr>
            <a:r>
              <a:rPr lang="en-IN" sz="2800" b="1" dirty="0"/>
              <a:t>ALTER TABLE - DROP COLUMN</a:t>
            </a:r>
          </a:p>
          <a:p>
            <a:pPr marL="342900" indent="-342900">
              <a:buFont typeface="+mj-lt"/>
              <a:buAutoNum type="arabicPeriod"/>
            </a:pPr>
            <a:r>
              <a:rPr lang="en-IN" sz="2800" b="1" dirty="0"/>
              <a:t>ALTER TABLE - RENAME COLUMN</a:t>
            </a:r>
          </a:p>
          <a:p>
            <a:pPr marL="342900" indent="-342900">
              <a:buFont typeface="+mj-lt"/>
              <a:buAutoNum type="arabicPeriod"/>
            </a:pPr>
            <a:r>
              <a:rPr lang="en-IN" sz="2800" b="1" dirty="0"/>
              <a:t>ALTER TABLE - ALTER/MODIFY DATATYPE</a:t>
            </a:r>
          </a:p>
        </p:txBody>
      </p:sp>
    </p:spTree>
    <p:extLst>
      <p:ext uri="{BB962C8B-B14F-4D97-AF65-F5344CB8AC3E}">
        <p14:creationId xmlns:p14="http://schemas.microsoft.com/office/powerpoint/2010/main" val="3088973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2A6E-863F-8F70-068B-DF317040D4D2}"/>
              </a:ext>
            </a:extLst>
          </p:cNvPr>
          <p:cNvSpPr>
            <a:spLocks noGrp="1"/>
          </p:cNvSpPr>
          <p:nvPr>
            <p:ph type="title"/>
          </p:nvPr>
        </p:nvSpPr>
        <p:spPr>
          <a:xfrm>
            <a:off x="756182" y="679516"/>
            <a:ext cx="10131425" cy="1456267"/>
          </a:xfrm>
        </p:spPr>
        <p:txBody>
          <a:bodyPr/>
          <a:lstStyle/>
          <a:p>
            <a:r>
              <a:rPr lang="en-IN" b="0" i="0" dirty="0">
                <a:effectLst/>
                <a:latin typeface="Segoe UI" panose="020B0502040204020203" pitchFamily="34" charset="0"/>
              </a:rPr>
              <a:t>1</a:t>
            </a:r>
            <a:r>
              <a:rPr lang="en-IN" b="1" i="0" dirty="0">
                <a:effectLst/>
                <a:latin typeface="Segoe UI" panose="020B0502040204020203" pitchFamily="34" charset="0"/>
              </a:rPr>
              <a:t>. ALTER TABLE - ADD Column</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pic>
        <p:nvPicPr>
          <p:cNvPr id="5" name="Content Placeholder 4">
            <a:extLst>
              <a:ext uri="{FF2B5EF4-FFF2-40B4-BE49-F238E27FC236}">
                <a16:creationId xmlns:a16="http://schemas.microsoft.com/office/drawing/2014/main" id="{66DBA99B-8201-7E36-A4B2-0102E0F4440E}"/>
              </a:ext>
            </a:extLst>
          </p:cNvPr>
          <p:cNvPicPr>
            <a:picLocks noGrp="1" noChangeAspect="1"/>
          </p:cNvPicPr>
          <p:nvPr>
            <p:ph sz="half" idx="1"/>
          </p:nvPr>
        </p:nvPicPr>
        <p:blipFill>
          <a:blip r:embed="rId2"/>
          <a:stretch>
            <a:fillRect/>
          </a:stretch>
        </p:blipFill>
        <p:spPr>
          <a:xfrm>
            <a:off x="935890" y="2968964"/>
            <a:ext cx="2806551" cy="1127274"/>
          </a:xfrm>
        </p:spPr>
      </p:pic>
      <p:sp>
        <p:nvSpPr>
          <p:cNvPr id="6" name="Content Placeholder 5">
            <a:extLst>
              <a:ext uri="{FF2B5EF4-FFF2-40B4-BE49-F238E27FC236}">
                <a16:creationId xmlns:a16="http://schemas.microsoft.com/office/drawing/2014/main" id="{6663F006-6BE6-59FA-67AF-A304790ECD1F}"/>
              </a:ext>
            </a:extLst>
          </p:cNvPr>
          <p:cNvSpPr>
            <a:spLocks noGrp="1"/>
          </p:cNvSpPr>
          <p:nvPr>
            <p:ph sz="half" idx="2"/>
          </p:nvPr>
        </p:nvSpPr>
        <p:spPr>
          <a:xfrm>
            <a:off x="5821895" y="2142068"/>
            <a:ext cx="4995332" cy="1666362"/>
          </a:xfrm>
        </p:spPr>
        <p:txBody>
          <a:bodyPr/>
          <a:lstStyle/>
          <a:p>
            <a:pPr marL="0" indent="0">
              <a:buNone/>
            </a:pPr>
            <a:r>
              <a:rPr lang="en-IN" sz="2400" dirty="0"/>
              <a:t>Create table Customers(cid int, cname char(10), cphnoeno int);</a:t>
            </a:r>
          </a:p>
          <a:p>
            <a:pPr marL="0" indent="0">
              <a:buNone/>
            </a:pPr>
            <a:endParaRPr lang="en-IN" dirty="0"/>
          </a:p>
        </p:txBody>
      </p:sp>
      <p:pic>
        <p:nvPicPr>
          <p:cNvPr id="8" name="Picture 7">
            <a:extLst>
              <a:ext uri="{FF2B5EF4-FFF2-40B4-BE49-F238E27FC236}">
                <a16:creationId xmlns:a16="http://schemas.microsoft.com/office/drawing/2014/main" id="{2D9D8071-EF6A-AE4F-CD5F-8C6DF5B020FB}"/>
              </a:ext>
            </a:extLst>
          </p:cNvPr>
          <p:cNvPicPr>
            <a:picLocks noChangeAspect="1"/>
          </p:cNvPicPr>
          <p:nvPr/>
        </p:nvPicPr>
        <p:blipFill>
          <a:blip r:embed="rId3"/>
          <a:stretch>
            <a:fillRect/>
          </a:stretch>
        </p:blipFill>
        <p:spPr>
          <a:xfrm>
            <a:off x="5934246" y="3532601"/>
            <a:ext cx="3813069" cy="914400"/>
          </a:xfrm>
          <a:prstGeom prst="rect">
            <a:avLst/>
          </a:prstGeom>
        </p:spPr>
      </p:pic>
      <p:sp>
        <p:nvSpPr>
          <p:cNvPr id="9" name="Content Placeholder 5">
            <a:extLst>
              <a:ext uri="{FF2B5EF4-FFF2-40B4-BE49-F238E27FC236}">
                <a16:creationId xmlns:a16="http://schemas.microsoft.com/office/drawing/2014/main" id="{B5EBC4CA-B3EE-ABF2-04E8-F4C084D38845}"/>
              </a:ext>
            </a:extLst>
          </p:cNvPr>
          <p:cNvSpPr txBox="1">
            <a:spLocks/>
          </p:cNvSpPr>
          <p:nvPr/>
        </p:nvSpPr>
        <p:spPr>
          <a:xfrm>
            <a:off x="1100668" y="2135782"/>
            <a:ext cx="2274128" cy="560095"/>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IN" sz="2400" b="1" dirty="0"/>
              <a:t>SYNATX:</a:t>
            </a:r>
          </a:p>
          <a:p>
            <a:pPr marL="0" indent="0">
              <a:buFont typeface="Arial"/>
              <a:buNone/>
            </a:pPr>
            <a:endParaRPr lang="en-IN" dirty="0"/>
          </a:p>
        </p:txBody>
      </p:sp>
      <p:sp>
        <p:nvSpPr>
          <p:cNvPr id="11" name="TextBox 10">
            <a:extLst>
              <a:ext uri="{FF2B5EF4-FFF2-40B4-BE49-F238E27FC236}">
                <a16:creationId xmlns:a16="http://schemas.microsoft.com/office/drawing/2014/main" id="{4418EF7D-60A6-A715-27A0-155BF2EA6FCD}"/>
              </a:ext>
            </a:extLst>
          </p:cNvPr>
          <p:cNvSpPr txBox="1"/>
          <p:nvPr/>
        </p:nvSpPr>
        <p:spPr>
          <a:xfrm>
            <a:off x="5821894" y="4875797"/>
            <a:ext cx="4359054" cy="646331"/>
          </a:xfrm>
          <a:prstGeom prst="rect">
            <a:avLst/>
          </a:prstGeom>
          <a:noFill/>
        </p:spPr>
        <p:txBody>
          <a:bodyPr wrap="square">
            <a:spAutoFit/>
          </a:bodyPr>
          <a:lstStyle/>
          <a:p>
            <a:r>
              <a:rPr lang="en-US" b="1" i="0" dirty="0">
                <a:effectLst/>
                <a:latin typeface="Consolas" panose="020B0609020204030204" pitchFamily="49" charset="0"/>
              </a:rPr>
              <a:t>alter table Customers</a:t>
            </a:r>
            <a:r>
              <a:rPr lang="en-US" b="1" dirty="0"/>
              <a:t/>
            </a:r>
            <a:br>
              <a:rPr lang="en-US" b="1" dirty="0"/>
            </a:br>
            <a:r>
              <a:rPr lang="en-US" b="1" i="0" dirty="0">
                <a:effectLst/>
                <a:latin typeface="Consolas" panose="020B0609020204030204" pitchFamily="49" charset="0"/>
              </a:rPr>
              <a:t>add dateofbirth date;</a:t>
            </a:r>
            <a:endParaRPr lang="en-IN" b="1" dirty="0"/>
          </a:p>
        </p:txBody>
      </p:sp>
    </p:spTree>
    <p:extLst>
      <p:ext uri="{BB962C8B-B14F-4D97-AF65-F5344CB8AC3E}">
        <p14:creationId xmlns:p14="http://schemas.microsoft.com/office/powerpoint/2010/main" val="3470155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01E2-8932-8F0A-2D57-A1D24B02FAE7}"/>
              </a:ext>
            </a:extLst>
          </p:cNvPr>
          <p:cNvSpPr>
            <a:spLocks noGrp="1"/>
          </p:cNvSpPr>
          <p:nvPr>
            <p:ph type="title"/>
          </p:nvPr>
        </p:nvSpPr>
        <p:spPr/>
        <p:txBody>
          <a:bodyPr/>
          <a:lstStyle/>
          <a:p>
            <a:r>
              <a:rPr lang="en-IN" b="0" i="0" dirty="0">
                <a:effectLst/>
                <a:latin typeface="Segoe UI" panose="020B0502040204020203" pitchFamily="34" charset="0"/>
              </a:rPr>
              <a:t>2. ALTER TABLE - DROP COLUMN</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377DEAC-BEDF-6294-BD72-84FDDC97AA3B}"/>
              </a:ext>
            </a:extLst>
          </p:cNvPr>
          <p:cNvSpPr>
            <a:spLocks noGrp="1"/>
          </p:cNvSpPr>
          <p:nvPr>
            <p:ph sz="half" idx="1"/>
          </p:nvPr>
        </p:nvSpPr>
        <p:spPr>
          <a:xfrm>
            <a:off x="540173" y="1595675"/>
            <a:ext cx="4995334" cy="2929191"/>
          </a:xfrm>
        </p:spPr>
        <p:txBody>
          <a:bodyPr/>
          <a:lstStyle/>
          <a:p>
            <a:pPr algn="just"/>
            <a:r>
              <a:rPr lang="en-US" b="1" i="0" dirty="0">
                <a:effectLst/>
                <a:latin typeface="Verdana" panose="020B0604030504040204" pitchFamily="34" charset="0"/>
              </a:rPr>
              <a:t>To delete a column in a table, use the following syntax (notice that some database systems don't allow deleting a column):</a:t>
            </a:r>
          </a:p>
          <a:p>
            <a:endParaRPr lang="en-IN" b="1" dirty="0"/>
          </a:p>
        </p:txBody>
      </p:sp>
      <p:pic>
        <p:nvPicPr>
          <p:cNvPr id="8" name="Content Placeholder 7">
            <a:extLst>
              <a:ext uri="{FF2B5EF4-FFF2-40B4-BE49-F238E27FC236}">
                <a16:creationId xmlns:a16="http://schemas.microsoft.com/office/drawing/2014/main" id="{FA461AB3-276A-A951-31A0-0666B81DA5B3}"/>
              </a:ext>
            </a:extLst>
          </p:cNvPr>
          <p:cNvPicPr>
            <a:picLocks noGrp="1" noChangeAspect="1"/>
          </p:cNvPicPr>
          <p:nvPr>
            <p:ph sz="half" idx="2"/>
          </p:nvPr>
        </p:nvPicPr>
        <p:blipFill>
          <a:blip r:embed="rId2"/>
          <a:stretch>
            <a:fillRect/>
          </a:stretch>
        </p:blipFill>
        <p:spPr>
          <a:xfrm>
            <a:off x="6830397" y="3858351"/>
            <a:ext cx="2964051" cy="1095289"/>
          </a:xfrm>
        </p:spPr>
      </p:pic>
      <p:pic>
        <p:nvPicPr>
          <p:cNvPr id="6" name="Picture 5">
            <a:extLst>
              <a:ext uri="{FF2B5EF4-FFF2-40B4-BE49-F238E27FC236}">
                <a16:creationId xmlns:a16="http://schemas.microsoft.com/office/drawing/2014/main" id="{FC29CB15-8A90-505C-0D01-1A3CC2F2BF69}"/>
              </a:ext>
            </a:extLst>
          </p:cNvPr>
          <p:cNvPicPr>
            <a:picLocks noChangeAspect="1"/>
          </p:cNvPicPr>
          <p:nvPr/>
        </p:nvPicPr>
        <p:blipFill>
          <a:blip r:embed="rId3"/>
          <a:stretch>
            <a:fillRect/>
          </a:stretch>
        </p:blipFill>
        <p:spPr>
          <a:xfrm>
            <a:off x="1541388" y="4096091"/>
            <a:ext cx="2559272" cy="857549"/>
          </a:xfrm>
          <a:prstGeom prst="rect">
            <a:avLst/>
          </a:prstGeom>
        </p:spPr>
      </p:pic>
      <p:sp>
        <p:nvSpPr>
          <p:cNvPr id="9" name="Content Placeholder 5">
            <a:extLst>
              <a:ext uri="{FF2B5EF4-FFF2-40B4-BE49-F238E27FC236}">
                <a16:creationId xmlns:a16="http://schemas.microsoft.com/office/drawing/2014/main" id="{11AB2032-1B62-9BAF-396F-588AAB7F4EFB}"/>
              </a:ext>
            </a:extLst>
          </p:cNvPr>
          <p:cNvSpPr txBox="1">
            <a:spLocks/>
          </p:cNvSpPr>
          <p:nvPr/>
        </p:nvSpPr>
        <p:spPr>
          <a:xfrm>
            <a:off x="6954713" y="3148952"/>
            <a:ext cx="2274128" cy="560095"/>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IN" sz="2400" b="1" dirty="0"/>
              <a:t>EXAMPLE:</a:t>
            </a:r>
          </a:p>
          <a:p>
            <a:pPr marL="0" indent="0">
              <a:buFont typeface="Arial"/>
              <a:buNone/>
            </a:pPr>
            <a:endParaRPr lang="en-IN" dirty="0"/>
          </a:p>
        </p:txBody>
      </p:sp>
    </p:spTree>
    <p:extLst>
      <p:ext uri="{BB962C8B-B14F-4D97-AF65-F5344CB8AC3E}">
        <p14:creationId xmlns:p14="http://schemas.microsoft.com/office/powerpoint/2010/main" val="13308068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B42E-1B7A-86D5-C4E9-F99F2533DF94}"/>
              </a:ext>
            </a:extLst>
          </p:cNvPr>
          <p:cNvSpPr>
            <a:spLocks noGrp="1"/>
          </p:cNvSpPr>
          <p:nvPr>
            <p:ph type="title"/>
          </p:nvPr>
        </p:nvSpPr>
        <p:spPr/>
        <p:txBody>
          <a:bodyPr/>
          <a:lstStyle/>
          <a:p>
            <a:r>
              <a:rPr lang="en-IN" b="1" i="0" dirty="0">
                <a:effectLst/>
                <a:latin typeface="Segoe UI" panose="020B0502040204020203" pitchFamily="34" charset="0"/>
              </a:rPr>
              <a:t>3. ALTER TABLE - RENAME COLUMN</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55DABE7-1196-26F0-A04E-1E960D556BEB}"/>
              </a:ext>
            </a:extLst>
          </p:cNvPr>
          <p:cNvSpPr>
            <a:spLocks noGrp="1"/>
          </p:cNvSpPr>
          <p:nvPr>
            <p:ph sz="half" idx="1"/>
          </p:nvPr>
        </p:nvSpPr>
        <p:spPr>
          <a:xfrm>
            <a:off x="685802" y="2142067"/>
            <a:ext cx="4995334" cy="1732349"/>
          </a:xfrm>
        </p:spPr>
        <p:txBody>
          <a:bodyPr/>
          <a:lstStyle/>
          <a:p>
            <a:r>
              <a:rPr lang="en-US" b="1" i="0" dirty="0">
                <a:effectLst/>
                <a:latin typeface="Verdana" panose="020B0604030504040204" pitchFamily="34" charset="0"/>
              </a:rPr>
              <a:t>To rename a column in a table, use the following syntax:</a:t>
            </a:r>
            <a:r>
              <a:rPr lang="en-US" b="0" i="0" dirty="0">
                <a:solidFill>
                  <a:srgbClr val="000000"/>
                </a:solidFill>
                <a:effectLst/>
                <a:latin typeface="Verdana" panose="020B0604030504040204" pitchFamily="34" charset="0"/>
              </a:rPr>
              <a:t/>
            </a:r>
            <a:br>
              <a:rPr lang="en-US" b="0" i="0" dirty="0">
                <a:solidFill>
                  <a:srgbClr val="000000"/>
                </a:solidFill>
                <a:effectLst/>
                <a:latin typeface="Verdana" panose="020B0604030504040204" pitchFamily="34" charset="0"/>
              </a:rPr>
            </a:br>
            <a:endParaRPr lang="en-IN" dirty="0"/>
          </a:p>
        </p:txBody>
      </p:sp>
      <p:sp>
        <p:nvSpPr>
          <p:cNvPr id="4" name="Content Placeholder 3">
            <a:extLst>
              <a:ext uri="{FF2B5EF4-FFF2-40B4-BE49-F238E27FC236}">
                <a16:creationId xmlns:a16="http://schemas.microsoft.com/office/drawing/2014/main" id="{DD6EBD6A-1463-B0A3-2D5C-3B60E7E7E9C0}"/>
              </a:ext>
            </a:extLst>
          </p:cNvPr>
          <p:cNvSpPr>
            <a:spLocks noGrp="1"/>
          </p:cNvSpPr>
          <p:nvPr>
            <p:ph sz="half" idx="2"/>
          </p:nvPr>
        </p:nvSpPr>
        <p:spPr>
          <a:xfrm>
            <a:off x="5821895" y="2142067"/>
            <a:ext cx="5461990" cy="3649133"/>
          </a:xfrm>
        </p:spPr>
        <p:txBody>
          <a:bodyPr>
            <a:normAutofit/>
          </a:bodyPr>
          <a:lstStyle/>
          <a:p>
            <a:pPr algn="just"/>
            <a:r>
              <a:rPr lang="en-IN" sz="2400" dirty="0"/>
              <a:t>Alter table Customers rename coloumn  cname to custname;</a:t>
            </a:r>
          </a:p>
          <a:p>
            <a:pPr algn="just"/>
            <a:r>
              <a:rPr lang="en-US" sz="2400" dirty="0"/>
              <a:t>alter table student rename coloumn sname to stu_name;</a:t>
            </a:r>
            <a:endParaRPr lang="en-IN" sz="2400" dirty="0"/>
          </a:p>
        </p:txBody>
      </p:sp>
      <p:pic>
        <p:nvPicPr>
          <p:cNvPr id="6" name="Picture 5">
            <a:extLst>
              <a:ext uri="{FF2B5EF4-FFF2-40B4-BE49-F238E27FC236}">
                <a16:creationId xmlns:a16="http://schemas.microsoft.com/office/drawing/2014/main" id="{995B9CE1-EEEE-7439-9D3A-06E25836C242}"/>
              </a:ext>
            </a:extLst>
          </p:cNvPr>
          <p:cNvPicPr>
            <a:picLocks noChangeAspect="1"/>
          </p:cNvPicPr>
          <p:nvPr/>
        </p:nvPicPr>
        <p:blipFill>
          <a:blip r:embed="rId2"/>
          <a:stretch>
            <a:fillRect/>
          </a:stretch>
        </p:blipFill>
        <p:spPr>
          <a:xfrm>
            <a:off x="782425" y="3801294"/>
            <a:ext cx="3893270" cy="930961"/>
          </a:xfrm>
          <a:prstGeom prst="rect">
            <a:avLst/>
          </a:prstGeom>
        </p:spPr>
      </p:pic>
    </p:spTree>
    <p:extLst>
      <p:ext uri="{BB962C8B-B14F-4D97-AF65-F5344CB8AC3E}">
        <p14:creationId xmlns:p14="http://schemas.microsoft.com/office/powerpoint/2010/main" val="436428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472D-72D5-AFCF-3647-CCD76716D953}"/>
              </a:ext>
            </a:extLst>
          </p:cNvPr>
          <p:cNvSpPr>
            <a:spLocks noGrp="1"/>
          </p:cNvSpPr>
          <p:nvPr>
            <p:ph type="title"/>
          </p:nvPr>
        </p:nvSpPr>
        <p:spPr/>
        <p:txBody>
          <a:bodyPr/>
          <a:lstStyle/>
          <a:p>
            <a:r>
              <a:rPr lang="en-IN" b="1" i="0" dirty="0">
                <a:effectLst/>
                <a:latin typeface="Segoe UI" panose="020B0502040204020203" pitchFamily="34" charset="0"/>
              </a:rPr>
              <a:t>4. ALTER TABLE - ALTER/MODIFY DATATYPE</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FAC07AB-40DF-8D6F-D0ED-5A0FE8AD7DC8}"/>
              </a:ext>
            </a:extLst>
          </p:cNvPr>
          <p:cNvSpPr>
            <a:spLocks noGrp="1"/>
          </p:cNvSpPr>
          <p:nvPr>
            <p:ph sz="half" idx="1"/>
          </p:nvPr>
        </p:nvSpPr>
        <p:spPr>
          <a:xfrm>
            <a:off x="685802" y="2142067"/>
            <a:ext cx="3697662" cy="1826618"/>
          </a:xfrm>
        </p:spPr>
        <p:txBody>
          <a:bodyPr/>
          <a:lstStyle/>
          <a:p>
            <a:r>
              <a:rPr lang="en-US" b="1" i="0" dirty="0">
                <a:effectLst/>
                <a:latin typeface="Verdana" panose="020B0604030504040204" pitchFamily="34" charset="0"/>
              </a:rPr>
              <a:t>To change the data type of a column in a table, use the following syntax:</a:t>
            </a:r>
            <a:endParaRPr lang="en-IN" b="1" dirty="0"/>
          </a:p>
        </p:txBody>
      </p:sp>
      <p:sp>
        <p:nvSpPr>
          <p:cNvPr id="4" name="Content Placeholder 3">
            <a:extLst>
              <a:ext uri="{FF2B5EF4-FFF2-40B4-BE49-F238E27FC236}">
                <a16:creationId xmlns:a16="http://schemas.microsoft.com/office/drawing/2014/main" id="{7F11048F-A3B0-19C0-10EF-4568655516EA}"/>
              </a:ext>
            </a:extLst>
          </p:cNvPr>
          <p:cNvSpPr>
            <a:spLocks noGrp="1"/>
          </p:cNvSpPr>
          <p:nvPr>
            <p:ph sz="half" idx="2"/>
          </p:nvPr>
        </p:nvSpPr>
        <p:spPr>
          <a:xfrm>
            <a:off x="4634058" y="2144118"/>
            <a:ext cx="6872140" cy="3649133"/>
          </a:xfrm>
        </p:spPr>
        <p:txBody>
          <a:bodyPr/>
          <a:lstStyle/>
          <a:p>
            <a:pPr marL="0" indent="0">
              <a:buNone/>
            </a:pPr>
            <a:r>
              <a:rPr lang="en-IN" sz="2800" b="1" dirty="0"/>
              <a:t>Table Creation:</a:t>
            </a:r>
          </a:p>
          <a:p>
            <a:pPr marL="0" indent="0">
              <a:buNone/>
            </a:pPr>
            <a:r>
              <a:rPr lang="en-IN" sz="2800" dirty="0"/>
              <a:t>Create table Customers(cid int, cname char(10), cphnoeno int, );</a:t>
            </a:r>
          </a:p>
          <a:p>
            <a:pPr marL="0" indent="0">
              <a:buNone/>
            </a:pPr>
            <a:r>
              <a:rPr lang="en-IN" sz="2800" b="1" dirty="0"/>
              <a:t>Alter:</a:t>
            </a:r>
          </a:p>
          <a:p>
            <a:pPr marL="0" indent="0">
              <a:buNone/>
            </a:pPr>
            <a:r>
              <a:rPr lang="en-IN" sz="2800" dirty="0"/>
              <a:t>Alter table Customers</a:t>
            </a:r>
            <a:r>
              <a:rPr lang="en-US" sz="2800" dirty="0"/>
              <a:t> modify(cid varchar(10), cname varchar(10));</a:t>
            </a:r>
            <a:endParaRPr lang="en-IN" sz="2800" dirty="0"/>
          </a:p>
          <a:p>
            <a:endParaRPr lang="en-US" dirty="0"/>
          </a:p>
        </p:txBody>
      </p:sp>
      <p:pic>
        <p:nvPicPr>
          <p:cNvPr id="6" name="Picture 5">
            <a:extLst>
              <a:ext uri="{FF2B5EF4-FFF2-40B4-BE49-F238E27FC236}">
                <a16:creationId xmlns:a16="http://schemas.microsoft.com/office/drawing/2014/main" id="{AF1AAE59-6436-916C-DCC3-FD58628FB255}"/>
              </a:ext>
            </a:extLst>
          </p:cNvPr>
          <p:cNvPicPr>
            <a:picLocks noChangeAspect="1"/>
          </p:cNvPicPr>
          <p:nvPr/>
        </p:nvPicPr>
        <p:blipFill>
          <a:blip r:embed="rId2"/>
          <a:stretch>
            <a:fillRect/>
          </a:stretch>
        </p:blipFill>
        <p:spPr>
          <a:xfrm>
            <a:off x="1079696" y="4189599"/>
            <a:ext cx="2907842" cy="929155"/>
          </a:xfrm>
          <a:prstGeom prst="rect">
            <a:avLst/>
          </a:prstGeom>
        </p:spPr>
      </p:pic>
    </p:spTree>
    <p:extLst>
      <p:ext uri="{BB962C8B-B14F-4D97-AF65-F5344CB8AC3E}">
        <p14:creationId xmlns:p14="http://schemas.microsoft.com/office/powerpoint/2010/main" val="3681875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5407-6021-3B33-0E30-80D2E77D3892}"/>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rPr>
              <a:t>The rename command</a:t>
            </a:r>
          </a:p>
        </p:txBody>
      </p:sp>
      <p:sp>
        <p:nvSpPr>
          <p:cNvPr id="3" name="Content Placeholder 2">
            <a:extLst>
              <a:ext uri="{FF2B5EF4-FFF2-40B4-BE49-F238E27FC236}">
                <a16:creationId xmlns:a16="http://schemas.microsoft.com/office/drawing/2014/main" id="{3746C92D-4B5A-6A04-99C8-CF39D07B8572}"/>
              </a:ext>
            </a:extLst>
          </p:cNvPr>
          <p:cNvSpPr>
            <a:spLocks noGrp="1"/>
          </p:cNvSpPr>
          <p:nvPr>
            <p:ph sz="half" idx="1"/>
          </p:nvPr>
        </p:nvSpPr>
        <p:spPr>
          <a:xfrm>
            <a:off x="756179" y="1704812"/>
            <a:ext cx="4995334" cy="1204448"/>
          </a:xfrm>
        </p:spPr>
        <p:txBody>
          <a:bodyPr>
            <a:normAutofit/>
          </a:bodyPr>
          <a:lstStyle/>
          <a:p>
            <a:r>
              <a:rPr lang="en-US" sz="2400" b="1" dirty="0">
                <a:effectLst/>
                <a:latin typeface="Times New Roman" panose="02020603050405020304" pitchFamily="18" charset="0"/>
                <a:ea typeface="Times New Roman" panose="02020603050405020304" pitchFamily="18" charset="0"/>
              </a:rPr>
              <a:t>RENAME: </a:t>
            </a:r>
            <a:r>
              <a:rPr lang="en-US" sz="2400" dirty="0">
                <a:effectLst/>
                <a:latin typeface="Times New Roman" panose="02020603050405020304" pitchFamily="18" charset="0"/>
                <a:ea typeface="Times New Roman" panose="02020603050405020304" pitchFamily="18" charset="0"/>
              </a:rPr>
              <a:t>It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modify</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name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existing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table</a:t>
            </a:r>
            <a:endParaRPr lang="en-IN" sz="2400" dirty="0"/>
          </a:p>
        </p:txBody>
      </p:sp>
      <p:sp>
        <p:nvSpPr>
          <p:cNvPr id="4" name="Content Placeholder 3">
            <a:extLst>
              <a:ext uri="{FF2B5EF4-FFF2-40B4-BE49-F238E27FC236}">
                <a16:creationId xmlns:a16="http://schemas.microsoft.com/office/drawing/2014/main" id="{DCCEFDE0-7B39-9641-C1D7-ED4950C085FE}"/>
              </a:ext>
            </a:extLst>
          </p:cNvPr>
          <p:cNvSpPr>
            <a:spLocks noGrp="1"/>
          </p:cNvSpPr>
          <p:nvPr>
            <p:ph sz="half" idx="2"/>
          </p:nvPr>
        </p:nvSpPr>
        <p:spPr>
          <a:xfrm>
            <a:off x="5821895" y="2142067"/>
            <a:ext cx="5613926" cy="3649133"/>
          </a:xfrm>
        </p:spPr>
        <p:txBody>
          <a:bodyPr>
            <a:normAutofit/>
          </a:bodyPr>
          <a:lstStyle/>
          <a:p>
            <a:pPr marL="0" indent="0" algn="ctr">
              <a:buNone/>
            </a:pPr>
            <a:r>
              <a:rPr lang="en-IN" sz="3200" dirty="0">
                <a:latin typeface="Times New Roman" panose="02020603050405020304" pitchFamily="18" charset="0"/>
                <a:cs typeface="Times New Roman" panose="02020603050405020304" pitchFamily="18" charset="0"/>
              </a:rPr>
              <a:t>Rename Customers to Cust_data;</a:t>
            </a:r>
          </a:p>
          <a:p>
            <a:pPr marL="0" indent="0" algn="ctr">
              <a:buNone/>
            </a:pPr>
            <a:r>
              <a:rPr lang="en-IN" sz="3200" dirty="0">
                <a:latin typeface="Times New Roman" panose="02020603050405020304" pitchFamily="18" charset="0"/>
                <a:cs typeface="Times New Roman" panose="02020603050405020304" pitchFamily="18" charset="0"/>
              </a:rPr>
              <a:t> or</a:t>
            </a:r>
          </a:p>
          <a:p>
            <a:pPr marL="0" indent="0" algn="ctr">
              <a:buNone/>
            </a:pPr>
            <a:r>
              <a:rPr lang="en-IN" sz="3200" dirty="0">
                <a:latin typeface="Times New Roman" panose="02020603050405020304" pitchFamily="18" charset="0"/>
                <a:cs typeface="Times New Roman" panose="02020603050405020304" pitchFamily="18" charset="0"/>
              </a:rPr>
              <a:t>Alter Customers rename to Cust_data;</a:t>
            </a:r>
          </a:p>
        </p:txBody>
      </p:sp>
      <p:pic>
        <p:nvPicPr>
          <p:cNvPr id="6" name="Picture 5">
            <a:extLst>
              <a:ext uri="{FF2B5EF4-FFF2-40B4-BE49-F238E27FC236}">
                <a16:creationId xmlns:a16="http://schemas.microsoft.com/office/drawing/2014/main" id="{6D8D362A-FCFE-A80C-82BD-1B7CDDEB62B7}"/>
              </a:ext>
            </a:extLst>
          </p:cNvPr>
          <p:cNvPicPr>
            <a:picLocks noChangeAspect="1"/>
          </p:cNvPicPr>
          <p:nvPr/>
        </p:nvPicPr>
        <p:blipFill>
          <a:blip r:embed="rId2"/>
          <a:stretch>
            <a:fillRect/>
          </a:stretch>
        </p:blipFill>
        <p:spPr>
          <a:xfrm>
            <a:off x="1102038" y="2963769"/>
            <a:ext cx="3558848" cy="859080"/>
          </a:xfrm>
          <a:prstGeom prst="rect">
            <a:avLst/>
          </a:prstGeom>
        </p:spPr>
      </p:pic>
      <p:sp>
        <p:nvSpPr>
          <p:cNvPr id="8" name="TextBox 7">
            <a:extLst>
              <a:ext uri="{FF2B5EF4-FFF2-40B4-BE49-F238E27FC236}">
                <a16:creationId xmlns:a16="http://schemas.microsoft.com/office/drawing/2014/main" id="{CA4DE760-B8D8-3ACE-FF44-93C81BC3BD64}"/>
              </a:ext>
            </a:extLst>
          </p:cNvPr>
          <p:cNvSpPr txBox="1"/>
          <p:nvPr/>
        </p:nvSpPr>
        <p:spPr>
          <a:xfrm>
            <a:off x="685801" y="4004472"/>
            <a:ext cx="4692191" cy="1015663"/>
          </a:xfrm>
          <a:prstGeom prst="rect">
            <a:avLst/>
          </a:prstGeom>
          <a:noFill/>
        </p:spPr>
        <p:txBody>
          <a:bodyPr wrap="square">
            <a:spAutoFit/>
          </a:bodyPr>
          <a:lstStyle/>
          <a:p>
            <a:r>
              <a:rPr lang="en-US" sz="2000" b="0" i="0" dirty="0">
                <a:effectLst/>
                <a:latin typeface="-apple-system"/>
              </a:rPr>
              <a:t>We can also use the ALTER TABLE statement to change the table name. </a:t>
            </a:r>
            <a:r>
              <a:rPr lang="en-US" sz="2000" b="1" i="1" dirty="0">
                <a:effectLst/>
                <a:latin typeface="-apple-system"/>
              </a:rPr>
              <a:t>Syntax:</a:t>
            </a:r>
            <a:endParaRPr lang="en-IN" sz="2000" dirty="0"/>
          </a:p>
        </p:txBody>
      </p:sp>
      <p:pic>
        <p:nvPicPr>
          <p:cNvPr id="12" name="Picture 11">
            <a:extLst>
              <a:ext uri="{FF2B5EF4-FFF2-40B4-BE49-F238E27FC236}">
                <a16:creationId xmlns:a16="http://schemas.microsoft.com/office/drawing/2014/main" id="{941E5A47-D4AF-8A2E-152B-AF27D69EA4D8}"/>
              </a:ext>
            </a:extLst>
          </p:cNvPr>
          <p:cNvPicPr>
            <a:picLocks noChangeAspect="1"/>
          </p:cNvPicPr>
          <p:nvPr/>
        </p:nvPicPr>
        <p:blipFill>
          <a:blip r:embed="rId3"/>
          <a:stretch>
            <a:fillRect/>
          </a:stretch>
        </p:blipFill>
        <p:spPr>
          <a:xfrm>
            <a:off x="756179" y="5173325"/>
            <a:ext cx="4390856" cy="541067"/>
          </a:xfrm>
          <a:prstGeom prst="rect">
            <a:avLst/>
          </a:prstGeom>
        </p:spPr>
      </p:pic>
    </p:spTree>
    <p:extLst>
      <p:ext uri="{BB962C8B-B14F-4D97-AF65-F5344CB8AC3E}">
        <p14:creationId xmlns:p14="http://schemas.microsoft.com/office/powerpoint/2010/main" val="1124507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F954-D96A-B40A-94ED-C402C3B01F79}"/>
              </a:ext>
            </a:extLst>
          </p:cNvPr>
          <p:cNvSpPr>
            <a:spLocks noGrp="1"/>
          </p:cNvSpPr>
          <p:nvPr>
            <p:ph type="title"/>
          </p:nvPr>
        </p:nvSpPr>
        <p:spPr>
          <a:xfrm>
            <a:off x="827203" y="687370"/>
            <a:ext cx="10131425" cy="1456267"/>
          </a:xfrm>
        </p:spPr>
        <p:txBody>
          <a:bodyPr/>
          <a:lstStyle/>
          <a:p>
            <a:pPr algn="ctr"/>
            <a:r>
              <a:rPr lang="en-IN" b="1" dirty="0"/>
              <a:t>THE TRUNCATE COMMAND</a:t>
            </a:r>
          </a:p>
        </p:txBody>
      </p:sp>
      <p:sp>
        <p:nvSpPr>
          <p:cNvPr id="3" name="Content Placeholder 2">
            <a:extLst>
              <a:ext uri="{FF2B5EF4-FFF2-40B4-BE49-F238E27FC236}">
                <a16:creationId xmlns:a16="http://schemas.microsoft.com/office/drawing/2014/main" id="{1ABAFF59-FC4C-69CB-C903-E788329718ED}"/>
              </a:ext>
            </a:extLst>
          </p:cNvPr>
          <p:cNvSpPr>
            <a:spLocks noGrp="1"/>
          </p:cNvSpPr>
          <p:nvPr>
            <p:ph sz="half" idx="1"/>
          </p:nvPr>
        </p:nvSpPr>
        <p:spPr/>
        <p:txBody>
          <a:bodyPr/>
          <a:lstStyle/>
          <a:p>
            <a:r>
              <a:rPr lang="en-US" sz="2000" b="1" i="0" dirty="0">
                <a:effectLst/>
                <a:latin typeface="Nunito" pitchFamily="2" charset="0"/>
              </a:rPr>
              <a:t>It empty's the table</a:t>
            </a:r>
          </a:p>
          <a:p>
            <a:r>
              <a:rPr lang="en-US" sz="2000" b="1" i="0" dirty="0">
                <a:effectLst/>
                <a:latin typeface="Nunito" pitchFamily="2" charset="0"/>
              </a:rPr>
              <a:t>The major difference between TRUNCATE and DROP is that truncate is used to delete the data inside the table not the whole table.</a:t>
            </a:r>
          </a:p>
          <a:p>
            <a:endParaRPr lang="en-IN" sz="1800" dirty="0"/>
          </a:p>
          <a:p>
            <a:endParaRPr lang="en-IN" dirty="0"/>
          </a:p>
        </p:txBody>
      </p:sp>
      <p:pic>
        <p:nvPicPr>
          <p:cNvPr id="12" name="Picture 11">
            <a:extLst>
              <a:ext uri="{FF2B5EF4-FFF2-40B4-BE49-F238E27FC236}">
                <a16:creationId xmlns:a16="http://schemas.microsoft.com/office/drawing/2014/main" id="{D6EA8C3B-D9C7-EE93-F811-04907EE841DF}"/>
              </a:ext>
            </a:extLst>
          </p:cNvPr>
          <p:cNvPicPr>
            <a:picLocks noChangeAspect="1"/>
          </p:cNvPicPr>
          <p:nvPr/>
        </p:nvPicPr>
        <p:blipFill>
          <a:blip r:embed="rId3"/>
          <a:stretch>
            <a:fillRect/>
          </a:stretch>
        </p:blipFill>
        <p:spPr>
          <a:xfrm>
            <a:off x="1374773" y="4714364"/>
            <a:ext cx="2705334" cy="818980"/>
          </a:xfrm>
          <a:prstGeom prst="rect">
            <a:avLst/>
          </a:prstGeom>
        </p:spPr>
      </p:pic>
    </p:spTree>
    <p:extLst>
      <p:ext uri="{BB962C8B-B14F-4D97-AF65-F5344CB8AC3E}">
        <p14:creationId xmlns:p14="http://schemas.microsoft.com/office/powerpoint/2010/main" val="706280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4E44-C0DA-122B-ADFF-B5AF3AE1B4B3}"/>
              </a:ext>
            </a:extLst>
          </p:cNvPr>
          <p:cNvSpPr>
            <a:spLocks noGrp="1"/>
          </p:cNvSpPr>
          <p:nvPr>
            <p:ph type="title"/>
          </p:nvPr>
        </p:nvSpPr>
        <p:spPr/>
        <p:txBody>
          <a:bodyPr/>
          <a:lstStyle/>
          <a:p>
            <a:r>
              <a:rPr lang="en-US" sz="3600" b="1" dirty="0">
                <a:effectLst/>
                <a:latin typeface="Times New Roman" panose="02020603050405020304" pitchFamily="18" charset="0"/>
                <a:ea typeface="Times New Roman" panose="02020603050405020304" pitchFamily="18" charset="0"/>
              </a:rPr>
              <a:t>SQL</a:t>
            </a:r>
            <a:r>
              <a:rPr lang="en-US" sz="3600" b="1" spc="-2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(Structured</a:t>
            </a:r>
            <a:r>
              <a:rPr lang="en-US" sz="3600" b="1" spc="-1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Query Language):</a:t>
            </a:r>
            <a:r>
              <a:rPr lang="en-IN" sz="3600" dirty="0">
                <a:effectLst/>
                <a:latin typeface="Times New Roman" panose="02020603050405020304" pitchFamily="18" charset="0"/>
                <a:ea typeface="Times New Roman" panose="02020603050405020304" pitchFamily="18" charset="0"/>
              </a:rPr>
              <a:t/>
            </a:r>
            <a:br>
              <a:rPr lang="en-IN" sz="36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61312E4-624F-2E50-3C48-117898ABE943}"/>
              </a:ext>
            </a:extLst>
          </p:cNvPr>
          <p:cNvSpPr>
            <a:spLocks noGrp="1"/>
          </p:cNvSpPr>
          <p:nvPr>
            <p:ph idx="1"/>
          </p:nvPr>
        </p:nvSpPr>
        <p:spPr/>
        <p:txBody>
          <a:bodyPr/>
          <a:lstStyle/>
          <a:p>
            <a:pPr algn="just"/>
            <a:r>
              <a:rPr lang="en-US" sz="2800" dirty="0">
                <a:effectLst/>
                <a:latin typeface="Times New Roman" panose="02020603050405020304" pitchFamily="18" charset="0"/>
                <a:ea typeface="Times New Roman" panose="02020603050405020304" pitchFamily="18" charset="0"/>
              </a:rPr>
              <a:t>Structured</a:t>
            </a:r>
            <a:r>
              <a:rPr lang="en-US" sz="2800" spc="30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Query</a:t>
            </a:r>
            <a:r>
              <a:rPr lang="en-US" sz="2800" spc="3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Language</a:t>
            </a:r>
            <a:r>
              <a:rPr lang="en-US" sz="2800" spc="3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is</a:t>
            </a:r>
            <a:r>
              <a:rPr lang="en-US" sz="2800" spc="30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a:t>
            </a:r>
            <a:r>
              <a:rPr lang="en-US" sz="2800" spc="3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database</a:t>
            </a:r>
            <a:r>
              <a:rPr lang="en-US" sz="2800" spc="30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computer</a:t>
            </a:r>
            <a:r>
              <a:rPr lang="en-US" sz="2800" spc="30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language</a:t>
            </a:r>
            <a:r>
              <a:rPr lang="en-US" sz="2800" spc="3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designed</a:t>
            </a:r>
            <a:r>
              <a:rPr lang="en-US" sz="2800" spc="30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for</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managing data in relational database management systems (RDBMS), and originally based</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upon Relational Algebra. </a:t>
            </a:r>
          </a:p>
          <a:p>
            <a:pPr algn="just"/>
            <a:r>
              <a:rPr lang="en-US" sz="2800" dirty="0">
                <a:effectLst/>
                <a:latin typeface="Times New Roman" panose="02020603050405020304" pitchFamily="18" charset="0"/>
                <a:ea typeface="Times New Roman" panose="02020603050405020304" pitchFamily="18" charset="0"/>
              </a:rPr>
              <a:t>Its scope includes data query and update, schema creation and</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modification,</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and</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data</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access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control.</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344149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1D4407-F778-7AE8-DAF6-F100F26C9BA2}"/>
              </a:ext>
            </a:extLst>
          </p:cNvPr>
          <p:cNvSpPr>
            <a:spLocks noGrp="1"/>
          </p:cNvSpPr>
          <p:nvPr>
            <p:ph type="title"/>
          </p:nvPr>
        </p:nvSpPr>
        <p:spPr/>
        <p:txBody>
          <a:bodyPr/>
          <a:lstStyle/>
          <a:p>
            <a:r>
              <a:rPr lang="en-US" sz="3600" b="1" dirty="0">
                <a:effectLst/>
                <a:latin typeface="Times New Roman" panose="02020603050405020304" pitchFamily="18" charset="0"/>
                <a:ea typeface="Times New Roman" panose="02020603050405020304" pitchFamily="18" charset="0"/>
              </a:rPr>
              <a:t>LAB</a:t>
            </a:r>
            <a:r>
              <a:rPr lang="en-US" sz="3600" b="1" spc="-4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PRACTICE</a:t>
            </a:r>
            <a:r>
              <a:rPr lang="en-US" sz="3600" b="1" spc="-3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ASSIGNMENT:1</a:t>
            </a:r>
            <a:r>
              <a:rPr lang="en-IN" sz="3600" b="1" dirty="0">
                <a:effectLst/>
                <a:latin typeface="Times New Roman" panose="02020603050405020304" pitchFamily="18" charset="0"/>
                <a:ea typeface="Times New Roman" panose="02020603050405020304" pitchFamily="18" charset="0"/>
              </a:rPr>
              <a:t/>
            </a:r>
            <a:br>
              <a:rPr lang="en-IN" sz="3600" b="1" dirty="0">
                <a:effectLst/>
                <a:latin typeface="Times New Roman" panose="02020603050405020304" pitchFamily="18" charset="0"/>
                <a:ea typeface="Times New Roman" panose="02020603050405020304" pitchFamily="18" charset="0"/>
              </a:rPr>
            </a:br>
            <a:endParaRPr lang="en-IN" b="1" dirty="0"/>
          </a:p>
        </p:txBody>
      </p:sp>
      <p:sp>
        <p:nvSpPr>
          <p:cNvPr id="6" name="Content Placeholder 5">
            <a:extLst>
              <a:ext uri="{FF2B5EF4-FFF2-40B4-BE49-F238E27FC236}">
                <a16:creationId xmlns:a16="http://schemas.microsoft.com/office/drawing/2014/main" id="{2D7A8E33-978B-2A99-A6C9-BD28BE84F746}"/>
              </a:ext>
            </a:extLst>
          </p:cNvPr>
          <p:cNvSpPr>
            <a:spLocks noGrp="1"/>
          </p:cNvSpPr>
          <p:nvPr>
            <p:ph sz="half" idx="1"/>
          </p:nvPr>
        </p:nvSpPr>
        <p:spPr>
          <a:xfrm>
            <a:off x="685802" y="2142067"/>
            <a:ext cx="4995334" cy="2807005"/>
          </a:xfrm>
        </p:spPr>
        <p:txBody>
          <a:bodyPr>
            <a:normAutofit fontScale="92500" lnSpcReduction="10000"/>
          </a:bodyPr>
          <a:lstStyle/>
          <a:p>
            <a:pPr marL="0" indent="0">
              <a:buNone/>
            </a:pPr>
            <a:r>
              <a:rPr lang="en-US" sz="2400" b="1" dirty="0">
                <a:effectLst/>
                <a:latin typeface="Times New Roman" panose="02020603050405020304" pitchFamily="18" charset="0"/>
                <a:ea typeface="Times New Roman" panose="02020603050405020304" pitchFamily="18" charset="0"/>
              </a:rPr>
              <a:t>Create</a:t>
            </a:r>
            <a:r>
              <a:rPr lang="en-US" sz="2400" b="1" spc="-1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a</a:t>
            </a:r>
            <a:r>
              <a:rPr lang="en-US" sz="2400" b="1" spc="-6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table</a:t>
            </a:r>
            <a:r>
              <a:rPr lang="en-US" sz="2400" b="1" spc="-1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EMPLOYEE</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with</a:t>
            </a:r>
            <a:r>
              <a:rPr lang="en-US" sz="2400" b="1" spc="-1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following</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schema:</a:t>
            </a:r>
            <a:endParaRPr lang="en-IN" sz="2400" b="1" dirty="0">
              <a:latin typeface="Times New Roman" panose="02020603050405020304" pitchFamily="18" charset="0"/>
              <a:ea typeface="Times New Roman" panose="02020603050405020304" pitchFamily="18" charset="0"/>
            </a:endParaRPr>
          </a:p>
          <a:p>
            <a:pPr marL="0" indent="0" algn="ctr">
              <a:buNone/>
            </a:pPr>
            <a:endParaRPr lang="en-US" sz="2600" i="1" dirty="0">
              <a:effectLst/>
              <a:latin typeface="Times New Roman" panose="02020603050405020304" pitchFamily="18" charset="0"/>
              <a:ea typeface="Times New Roman" panose="02020603050405020304" pitchFamily="18" charset="0"/>
            </a:endParaRPr>
          </a:p>
          <a:p>
            <a:pPr marL="0" indent="0">
              <a:buNone/>
            </a:pPr>
            <a:r>
              <a:rPr lang="en-US" sz="2400" b="1" dirty="0">
                <a:solidFill>
                  <a:srgbClr val="FFFF00"/>
                </a:solidFill>
                <a:effectLst/>
                <a:latin typeface="Times New Roman" panose="02020603050405020304" pitchFamily="18" charset="0"/>
                <a:ea typeface="Times New Roman" panose="02020603050405020304" pitchFamily="18" charset="0"/>
              </a:rPr>
              <a:t>(Emp_no,</a:t>
            </a:r>
            <a:r>
              <a:rPr lang="en-US" sz="2400" b="1" spc="5" dirty="0">
                <a:solidFill>
                  <a:srgbClr val="FFFF00"/>
                </a:solidFill>
                <a:effectLst/>
                <a:latin typeface="Times New Roman" panose="02020603050405020304" pitchFamily="18" charset="0"/>
                <a:ea typeface="Times New Roman" panose="02020603050405020304" pitchFamily="18" charset="0"/>
              </a:rPr>
              <a:t> </a:t>
            </a:r>
            <a:r>
              <a:rPr lang="en-US" sz="2400" b="1" dirty="0">
                <a:solidFill>
                  <a:srgbClr val="FFFF00"/>
                </a:solidFill>
                <a:effectLst/>
                <a:latin typeface="Times New Roman" panose="02020603050405020304" pitchFamily="18" charset="0"/>
                <a:ea typeface="Times New Roman" panose="02020603050405020304" pitchFamily="18" charset="0"/>
              </a:rPr>
              <a:t>E_name,</a:t>
            </a:r>
            <a:r>
              <a:rPr lang="en-US" sz="2400" b="1" spc="-10" dirty="0">
                <a:solidFill>
                  <a:srgbClr val="FFFF00"/>
                </a:solidFill>
                <a:effectLst/>
                <a:latin typeface="Times New Roman" panose="02020603050405020304" pitchFamily="18" charset="0"/>
                <a:ea typeface="Times New Roman" panose="02020603050405020304" pitchFamily="18" charset="0"/>
              </a:rPr>
              <a:t> </a:t>
            </a:r>
            <a:r>
              <a:rPr lang="en-US" sz="2400" b="1" dirty="0">
                <a:solidFill>
                  <a:srgbClr val="FFFF00"/>
                </a:solidFill>
                <a:effectLst/>
                <a:latin typeface="Times New Roman" panose="02020603050405020304" pitchFamily="18" charset="0"/>
                <a:ea typeface="Times New Roman" panose="02020603050405020304" pitchFamily="18" charset="0"/>
              </a:rPr>
              <a:t>E_address,</a:t>
            </a:r>
            <a:r>
              <a:rPr lang="en-US" sz="2400" b="1" spc="5" dirty="0">
                <a:solidFill>
                  <a:srgbClr val="FFFF00"/>
                </a:solidFill>
                <a:effectLst/>
                <a:latin typeface="Times New Roman" panose="02020603050405020304" pitchFamily="18" charset="0"/>
                <a:ea typeface="Times New Roman" panose="02020603050405020304" pitchFamily="18" charset="0"/>
              </a:rPr>
              <a:t> </a:t>
            </a:r>
            <a:r>
              <a:rPr lang="en-US" sz="2400" b="1" dirty="0">
                <a:solidFill>
                  <a:srgbClr val="FFFF00"/>
                </a:solidFill>
                <a:effectLst/>
                <a:latin typeface="Times New Roman" panose="02020603050405020304" pitchFamily="18" charset="0"/>
                <a:ea typeface="Times New Roman" panose="02020603050405020304" pitchFamily="18" charset="0"/>
              </a:rPr>
              <a:t>E_ph_no)</a:t>
            </a:r>
          </a:p>
          <a:p>
            <a:pPr marL="0" indent="0">
              <a:buNone/>
            </a:pPr>
            <a:endParaRPr lang="en-US" sz="2600" b="1" dirty="0">
              <a:solidFill>
                <a:srgbClr val="FFFF00"/>
              </a:solidFill>
              <a:effectLst/>
              <a:latin typeface="Times New Roman" panose="02020603050405020304" pitchFamily="18" charset="0"/>
              <a:ea typeface="Times New Roman" panose="02020603050405020304" pitchFamily="18" charset="0"/>
            </a:endParaRPr>
          </a:p>
          <a:p>
            <a:endParaRPr lang="en-IN" dirty="0"/>
          </a:p>
        </p:txBody>
      </p:sp>
      <p:sp>
        <p:nvSpPr>
          <p:cNvPr id="7" name="Content Placeholder 6">
            <a:extLst>
              <a:ext uri="{FF2B5EF4-FFF2-40B4-BE49-F238E27FC236}">
                <a16:creationId xmlns:a16="http://schemas.microsoft.com/office/drawing/2014/main" id="{A0602067-4711-4386-AFA8-8F6EF4682E20}"/>
              </a:ext>
            </a:extLst>
          </p:cNvPr>
          <p:cNvSpPr>
            <a:spLocks noGrp="1"/>
          </p:cNvSpPr>
          <p:nvPr>
            <p:ph sz="half" idx="2"/>
          </p:nvPr>
        </p:nvSpPr>
        <p:spPr>
          <a:xfrm>
            <a:off x="5821895" y="2142067"/>
            <a:ext cx="5754220" cy="4106333"/>
          </a:xfrm>
        </p:spPr>
        <p:txBody>
          <a:bodyPr>
            <a:normAutofit fontScale="92500" lnSpcReduction="10000"/>
          </a:bodyPr>
          <a:lstStyle/>
          <a:p>
            <a:pPr marL="342900" indent="-342900" algn="just">
              <a:buAutoNum type="arabicPeriod"/>
            </a:pPr>
            <a:r>
              <a:rPr lang="en-US" sz="1900" spc="-5" dirty="0">
                <a:latin typeface="Times New Roman" panose="02020603050405020304" pitchFamily="18" charset="0"/>
                <a:ea typeface="Times New Roman" panose="02020603050405020304" pitchFamily="18" charset="0"/>
              </a:rPr>
              <a:t>Draw the schema diagram.</a:t>
            </a:r>
          </a:p>
          <a:p>
            <a:pPr marL="342900" indent="-342900" algn="just">
              <a:buAutoNum type="arabicPeriod"/>
            </a:pPr>
            <a:r>
              <a:rPr lang="en-US" sz="1900" spc="-5" dirty="0">
                <a:effectLst/>
                <a:latin typeface="Times New Roman" panose="02020603050405020304" pitchFamily="18" charset="0"/>
                <a:ea typeface="Times New Roman" panose="02020603050405020304" pitchFamily="18" charset="0"/>
              </a:rPr>
              <a:t>Identify the primary key.</a:t>
            </a:r>
          </a:p>
          <a:p>
            <a:pPr marL="342900" indent="-342900" algn="just">
              <a:buAutoNum type="arabicPeriod"/>
            </a:pPr>
            <a:r>
              <a:rPr lang="en-US" sz="1900" spc="-5" dirty="0">
                <a:effectLst/>
                <a:latin typeface="Times New Roman" panose="02020603050405020304" pitchFamily="18" charset="0"/>
                <a:ea typeface="Times New Roman" panose="02020603050405020304" pitchFamily="18" charset="0"/>
              </a:rPr>
              <a:t>Create the table.</a:t>
            </a:r>
          </a:p>
          <a:p>
            <a:pPr marL="342900" indent="-342900" algn="just">
              <a:buAutoNum type="arabicPeriod"/>
            </a:pPr>
            <a:r>
              <a:rPr lang="en-US" sz="1900" spc="-5" dirty="0">
                <a:effectLst/>
                <a:latin typeface="Times New Roman" panose="02020603050405020304" pitchFamily="18" charset="0"/>
                <a:ea typeface="Times New Roman" panose="02020603050405020304" pitchFamily="18" charset="0"/>
              </a:rPr>
              <a:t>Check the schema.</a:t>
            </a:r>
          </a:p>
          <a:p>
            <a:pPr marL="342900" indent="-342900" algn="just">
              <a:buAutoNum type="arabicPeriod"/>
            </a:pPr>
            <a:r>
              <a:rPr lang="en-US" sz="1900" dirty="0">
                <a:effectLst/>
                <a:latin typeface="Times New Roman" panose="02020603050405020304" pitchFamily="18" charset="0"/>
                <a:ea typeface="Times New Roman" panose="02020603050405020304" pitchFamily="18" charset="0"/>
              </a:rPr>
              <a:t>Add</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new</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column;</a:t>
            </a:r>
            <a:r>
              <a:rPr lang="en-US" sz="1900" spc="-35" dirty="0">
                <a:effectLst/>
                <a:latin typeface="Times New Roman" panose="02020603050405020304" pitchFamily="18" charset="0"/>
                <a:ea typeface="Times New Roman" panose="02020603050405020304" pitchFamily="18" charset="0"/>
              </a:rPr>
              <a:t> E_</a:t>
            </a:r>
            <a:r>
              <a:rPr lang="en-US" sz="1900" dirty="0">
                <a:effectLst/>
                <a:latin typeface="Times New Roman" panose="02020603050405020304" pitchFamily="18" charset="0"/>
                <a:ea typeface="Times New Roman" panose="02020603050405020304" pitchFamily="18" charset="0"/>
              </a:rPr>
              <a:t>hiredate</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to</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the</a:t>
            </a:r>
            <a:r>
              <a:rPr lang="en-US" sz="1900" spc="-3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existing</a:t>
            </a:r>
            <a:r>
              <a:rPr lang="en-US" sz="1900" spc="-3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relation.</a:t>
            </a:r>
          </a:p>
          <a:p>
            <a:pPr marL="342900" indent="-342900" algn="just">
              <a:buAutoNum type="arabicPeriod"/>
            </a:pPr>
            <a:r>
              <a:rPr lang="en-US" sz="1900" dirty="0">
                <a:effectLst/>
                <a:latin typeface="Times New Roman" panose="02020603050405020304" pitchFamily="18" charset="0"/>
                <a:ea typeface="Times New Roman" panose="02020603050405020304" pitchFamily="18" charset="0"/>
              </a:rPr>
              <a:t>Add a new coloumn Emptype to the existing relation.</a:t>
            </a:r>
          </a:p>
          <a:p>
            <a:pPr marL="342900" indent="-342900" algn="just">
              <a:buAutoNum type="arabicPeriod"/>
            </a:pPr>
            <a:r>
              <a:rPr lang="en-US" sz="1900" dirty="0">
                <a:latin typeface="Times New Roman" panose="02020603050405020304" pitchFamily="18" charset="0"/>
                <a:ea typeface="Times New Roman" panose="02020603050405020304" pitchFamily="18" charset="0"/>
              </a:rPr>
              <a:t>Make the Emptype value as default value i.e. “permanent”</a:t>
            </a:r>
            <a:endParaRPr lang="en-US" sz="1900" dirty="0">
              <a:effectLst/>
              <a:latin typeface="Times New Roman" panose="02020603050405020304" pitchFamily="18" charset="0"/>
              <a:ea typeface="Times New Roman" panose="02020603050405020304" pitchFamily="18" charset="0"/>
            </a:endParaRPr>
          </a:p>
          <a:p>
            <a:pPr marL="342900" indent="-342900" algn="just">
              <a:buAutoNum type="arabicPeriod"/>
            </a:pPr>
            <a:r>
              <a:rPr lang="en-US" sz="1900" dirty="0">
                <a:effectLst/>
                <a:latin typeface="Times New Roman" panose="02020603050405020304" pitchFamily="18" charset="0"/>
                <a:ea typeface="Times New Roman" panose="02020603050405020304" pitchFamily="18" charset="0"/>
              </a:rPr>
              <a:t>Change</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the</a:t>
            </a:r>
            <a:r>
              <a:rPr lang="en-US" sz="1900" spc="-3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datatype</a:t>
            </a:r>
            <a:r>
              <a:rPr lang="en-US" sz="1900" spc="-2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of</a:t>
            </a:r>
            <a:r>
              <a:rPr lang="en-US" sz="1900" spc="-40" dirty="0">
                <a:effectLst/>
                <a:latin typeface="Times New Roman" panose="02020603050405020304" pitchFamily="18" charset="0"/>
                <a:ea typeface="Times New Roman" panose="02020603050405020304" pitchFamily="18" charset="0"/>
              </a:rPr>
              <a:t> </a:t>
            </a:r>
            <a:r>
              <a:rPr lang="en-US" sz="1900" i="1" dirty="0">
                <a:effectLst/>
                <a:latin typeface="Times New Roman" panose="02020603050405020304" pitchFamily="18" charset="0"/>
                <a:ea typeface="Times New Roman" panose="02020603050405020304" pitchFamily="18" charset="0"/>
              </a:rPr>
              <a:t>E_ph_no  </a:t>
            </a:r>
            <a:r>
              <a:rPr lang="en-US" sz="1900" dirty="0">
                <a:effectLst/>
                <a:latin typeface="Times New Roman" panose="02020603050405020304" pitchFamily="18" charset="0"/>
                <a:ea typeface="Times New Roman" panose="02020603050405020304" pitchFamily="18" charset="0"/>
              </a:rPr>
              <a:t>from</a:t>
            </a:r>
            <a:r>
              <a:rPr lang="en-US" sz="1900" spc="-3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int </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to</a:t>
            </a:r>
            <a:r>
              <a:rPr lang="en-US" sz="1900" spc="2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varchar2.</a:t>
            </a:r>
          </a:p>
          <a:p>
            <a:pPr marL="342900" indent="-342900" algn="just">
              <a:buAutoNum type="arabicPeriod"/>
            </a:pPr>
            <a:r>
              <a:rPr lang="en-US" sz="1900" dirty="0">
                <a:effectLst/>
                <a:latin typeface="Times New Roman" panose="02020603050405020304" pitchFamily="18" charset="0"/>
                <a:ea typeface="Times New Roman" panose="02020603050405020304" pitchFamily="18" charset="0"/>
              </a:rPr>
              <a:t>Change</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the</a:t>
            </a:r>
            <a:r>
              <a:rPr lang="en-US" sz="1900" spc="-2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name</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of</a:t>
            </a:r>
            <a:r>
              <a:rPr lang="en-US" sz="1900" spc="-4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column/field</a:t>
            </a:r>
            <a:r>
              <a:rPr lang="en-US" sz="1900" spc="1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Emp_no</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to</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E_no.</a:t>
            </a:r>
          </a:p>
          <a:p>
            <a:pPr marL="342900" indent="-342900" algn="just">
              <a:buAutoNum type="arabicPeriod"/>
            </a:pPr>
            <a:r>
              <a:rPr lang="en-IN" sz="1900" dirty="0">
                <a:effectLst/>
                <a:latin typeface="Times New Roman" panose="02020603050405020304" pitchFamily="18" charset="0"/>
                <a:ea typeface="Times New Roman" panose="02020603050405020304" pitchFamily="18" charset="0"/>
              </a:rPr>
              <a:t>Rename the table EMPLOYEE  to Emp_details.</a:t>
            </a:r>
          </a:p>
          <a:p>
            <a:pPr marL="0" indent="0" algn="just">
              <a:buNone/>
            </a:pPr>
            <a:endParaRPr lang="en-IN" sz="19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10412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1106-8648-60E3-66A4-A024DFFC9724}"/>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rPr>
              <a:t>LAB</a:t>
            </a:r>
            <a:r>
              <a:rPr lang="en-US" sz="3600" b="1" spc="-4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PRACTICE</a:t>
            </a:r>
            <a:r>
              <a:rPr lang="en-US" sz="3600" b="1" spc="-3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ASSIGNMENT:2</a:t>
            </a:r>
            <a:r>
              <a:rPr lang="en-IN" sz="3600" b="1" dirty="0">
                <a:effectLst/>
                <a:latin typeface="Times New Roman" panose="02020603050405020304" pitchFamily="18" charset="0"/>
                <a:ea typeface="Times New Roman" panose="02020603050405020304" pitchFamily="18" charset="0"/>
              </a:rPr>
              <a:t/>
            </a:r>
            <a:br>
              <a:rPr lang="en-IN" sz="36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1DBFD3B-7027-9FC4-5500-2223045B3A82}"/>
              </a:ext>
            </a:extLst>
          </p:cNvPr>
          <p:cNvSpPr>
            <a:spLocks noGrp="1"/>
          </p:cNvSpPr>
          <p:nvPr>
            <p:ph sz="half" idx="1"/>
          </p:nvPr>
        </p:nvSpPr>
        <p:spPr/>
        <p:txBody>
          <a:bodyPr>
            <a:normAutofit fontScale="92500"/>
          </a:bodyPr>
          <a:lstStyle/>
          <a:p>
            <a:r>
              <a:rPr lang="en-US" sz="2400" b="1" dirty="0">
                <a:effectLst/>
                <a:latin typeface="Times New Roman" panose="02020603050405020304" pitchFamily="18" charset="0"/>
                <a:ea typeface="Times New Roman" panose="02020603050405020304" pitchFamily="18" charset="0"/>
              </a:rPr>
              <a:t>Create</a:t>
            </a:r>
            <a:r>
              <a:rPr lang="en-US" sz="2400" b="1" spc="-1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a</a:t>
            </a:r>
            <a:r>
              <a:rPr lang="en-US" sz="2400" b="1" spc="-6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table</a:t>
            </a:r>
            <a:r>
              <a:rPr lang="en-US" sz="2400" b="1" spc="-10" dirty="0">
                <a:effectLst/>
                <a:latin typeface="Times New Roman" panose="02020603050405020304" pitchFamily="18" charset="0"/>
                <a:ea typeface="Times New Roman" panose="02020603050405020304" pitchFamily="18" charset="0"/>
              </a:rPr>
              <a:t> </a:t>
            </a:r>
            <a:r>
              <a:rPr lang="en-US" sz="2400" b="1" spc="-10" dirty="0">
                <a:latin typeface="Times New Roman" panose="02020603050405020304" pitchFamily="18" charset="0"/>
                <a:ea typeface="Times New Roman" panose="02020603050405020304" pitchFamily="18" charset="0"/>
              </a:rPr>
              <a:t>DEPARTMENT</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with</a:t>
            </a:r>
            <a:r>
              <a:rPr lang="en-US" sz="2400" b="1" spc="-1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following</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schema:</a:t>
            </a:r>
          </a:p>
          <a:p>
            <a:pPr marL="0" indent="0" algn="ctr">
              <a:buNone/>
            </a:pPr>
            <a:r>
              <a:rPr lang="en-US" sz="1800" b="1" i="1" dirty="0">
                <a:solidFill>
                  <a:srgbClr val="FFFF00"/>
                </a:solidFill>
                <a:effectLst/>
                <a:latin typeface="Times New Roman" panose="02020603050405020304" pitchFamily="18" charset="0"/>
                <a:ea typeface="Times New Roman" panose="02020603050405020304" pitchFamily="18" charset="0"/>
              </a:rPr>
              <a:t>(Dept_no,</a:t>
            </a:r>
            <a:r>
              <a:rPr lang="en-US" sz="1800" b="1" i="1" spc="-15" dirty="0">
                <a:solidFill>
                  <a:srgbClr val="FFFF00"/>
                </a:solidFill>
                <a:effectLst/>
                <a:latin typeface="Times New Roman" panose="02020603050405020304" pitchFamily="18" charset="0"/>
                <a:ea typeface="Times New Roman" panose="02020603050405020304" pitchFamily="18" charset="0"/>
              </a:rPr>
              <a:t> </a:t>
            </a:r>
            <a:r>
              <a:rPr lang="en-US" sz="1800" b="1" i="1" dirty="0">
                <a:solidFill>
                  <a:srgbClr val="FFFF00"/>
                </a:solidFill>
                <a:effectLst/>
                <a:latin typeface="Times New Roman" panose="02020603050405020304" pitchFamily="18" charset="0"/>
                <a:ea typeface="Times New Roman" panose="02020603050405020304" pitchFamily="18" charset="0"/>
              </a:rPr>
              <a:t>Dept_name,Job_id</a:t>
            </a:r>
            <a:r>
              <a:rPr lang="en-US" sz="1800" b="1" i="1" spc="5" dirty="0">
                <a:solidFill>
                  <a:srgbClr val="FFFF00"/>
                </a:solidFill>
                <a:effectLst/>
                <a:latin typeface="Times New Roman" panose="02020603050405020304" pitchFamily="18" charset="0"/>
                <a:ea typeface="Times New Roman" panose="02020603050405020304" pitchFamily="18" charset="0"/>
              </a:rPr>
              <a:t> </a:t>
            </a:r>
            <a:r>
              <a:rPr lang="en-US" sz="1800" b="1" i="1" dirty="0">
                <a:solidFill>
                  <a:srgbClr val="FFFF00"/>
                </a:solidFill>
                <a:effectLst/>
                <a:latin typeface="Times New Roman" panose="02020603050405020304" pitchFamily="18" charset="0"/>
                <a:ea typeface="Times New Roman" panose="02020603050405020304" pitchFamily="18" charset="0"/>
              </a:rPr>
              <a:t>,</a:t>
            </a:r>
            <a:r>
              <a:rPr lang="en-US" sz="1800" b="1" i="1" spc="-15" dirty="0">
                <a:solidFill>
                  <a:srgbClr val="FFFF00"/>
                </a:solidFill>
                <a:effectLst/>
                <a:latin typeface="Times New Roman" panose="02020603050405020304" pitchFamily="18" charset="0"/>
                <a:ea typeface="Times New Roman" panose="02020603050405020304" pitchFamily="18" charset="0"/>
              </a:rPr>
              <a:t> </a:t>
            </a:r>
            <a:r>
              <a:rPr lang="en-US" sz="1800" b="1" i="1" dirty="0">
                <a:solidFill>
                  <a:srgbClr val="FFFF00"/>
                </a:solidFill>
                <a:effectLst/>
                <a:latin typeface="Times New Roman" panose="02020603050405020304" pitchFamily="18" charset="0"/>
                <a:ea typeface="Times New Roman" panose="02020603050405020304" pitchFamily="18" charset="0"/>
              </a:rPr>
              <a:t>Salary, Emp_id)</a:t>
            </a:r>
          </a:p>
          <a:p>
            <a:pPr marL="0" indent="0">
              <a:buNone/>
            </a:pPr>
            <a:endParaRPr lang="en-IN" sz="1800" dirty="0">
              <a:solidFill>
                <a:srgbClr val="FFFF00"/>
              </a:solidFill>
              <a:effectLst/>
              <a:latin typeface="Times New Roman" panose="02020603050405020304" pitchFamily="18" charset="0"/>
              <a:ea typeface="Times New Roman" panose="02020603050405020304" pitchFamily="18" charset="0"/>
            </a:endParaRPr>
          </a:p>
          <a:p>
            <a:endParaRPr lang="en-IN" sz="1800" b="1" dirty="0">
              <a:latin typeface="Times New Roman" panose="02020603050405020304" pitchFamily="18" charset="0"/>
              <a:ea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AE60866C-22C3-CA02-3E60-A1962658A4D5}"/>
              </a:ext>
            </a:extLst>
          </p:cNvPr>
          <p:cNvSpPr>
            <a:spLocks noGrp="1"/>
          </p:cNvSpPr>
          <p:nvPr>
            <p:ph sz="half" idx="2"/>
          </p:nvPr>
        </p:nvSpPr>
        <p:spPr>
          <a:xfrm>
            <a:off x="5821894" y="2142067"/>
            <a:ext cx="5763647" cy="3649133"/>
          </a:xfrm>
        </p:spPr>
        <p:txBody>
          <a:bodyPr>
            <a:normAutofit fontScale="92500"/>
          </a:bodyPr>
          <a:lstStyle/>
          <a:p>
            <a:pPr marL="342900" indent="-342900" algn="just">
              <a:buAutoNum type="arabicPeriod"/>
            </a:pPr>
            <a:r>
              <a:rPr lang="en-US" sz="1800" spc="-5" dirty="0">
                <a:latin typeface="Times New Roman" panose="02020603050405020304" pitchFamily="18" charset="0"/>
                <a:ea typeface="Times New Roman" panose="02020603050405020304" pitchFamily="18" charset="0"/>
              </a:rPr>
              <a:t>Draw the schema diagram.</a:t>
            </a:r>
          </a:p>
          <a:p>
            <a:pPr marL="342900" indent="-342900" algn="just">
              <a:buAutoNum type="arabicPeriod"/>
            </a:pPr>
            <a:r>
              <a:rPr lang="en-US" sz="1800" spc="-5" dirty="0">
                <a:effectLst/>
                <a:latin typeface="Times New Roman" panose="02020603050405020304" pitchFamily="18" charset="0"/>
                <a:ea typeface="Times New Roman" panose="02020603050405020304" pitchFamily="18" charset="0"/>
              </a:rPr>
              <a:t>Identify the primary key.</a:t>
            </a:r>
          </a:p>
          <a:p>
            <a:pPr marL="342900" indent="-342900" algn="just">
              <a:buFont typeface="Arial"/>
              <a:buAutoNum type="arabicPeriod"/>
            </a:pPr>
            <a:r>
              <a:rPr lang="en-US" sz="1800" spc="-5" dirty="0">
                <a:effectLst/>
                <a:latin typeface="Times New Roman" panose="02020603050405020304" pitchFamily="18" charset="0"/>
                <a:ea typeface="Times New Roman" panose="02020603050405020304" pitchFamily="18" charset="0"/>
              </a:rPr>
              <a:t>Identify the foreign key.</a:t>
            </a:r>
          </a:p>
          <a:p>
            <a:pPr marL="342900" indent="-342900" algn="just">
              <a:buFont typeface="Arial"/>
              <a:buAutoNum type="arabicPeriod"/>
            </a:pPr>
            <a:r>
              <a:rPr lang="en-US" sz="1800" spc="-5" dirty="0">
                <a:effectLst/>
                <a:latin typeface="Times New Roman" panose="02020603050405020304" pitchFamily="18" charset="0"/>
                <a:ea typeface="Times New Roman" panose="02020603050405020304" pitchFamily="18" charset="0"/>
              </a:rPr>
              <a:t>Create the table</a:t>
            </a:r>
          </a:p>
          <a:p>
            <a:pPr marL="342900" indent="-342900" algn="just">
              <a:buFont typeface="Arial"/>
              <a:buAutoNum type="arabicPeriod"/>
            </a:pPr>
            <a:r>
              <a:rPr lang="en-US" sz="1800" spc="-5" dirty="0">
                <a:effectLst/>
                <a:latin typeface="Times New Roman" panose="02020603050405020304" pitchFamily="18" charset="0"/>
                <a:ea typeface="Times New Roman" panose="02020603050405020304" pitchFamily="18" charset="0"/>
              </a:rPr>
              <a:t>Check the schema</a:t>
            </a:r>
          </a:p>
          <a:p>
            <a:pPr marL="342900" indent="-342900" algn="just">
              <a:buAutoNum type="arabicPeriod"/>
            </a:pPr>
            <a:r>
              <a:rPr lang="en-US" sz="1800" dirty="0">
                <a:effectLst/>
                <a:latin typeface="Times New Roman" panose="02020603050405020304" pitchFamily="18" charset="0"/>
                <a:ea typeface="Times New Roman" panose="02020603050405020304" pitchFamily="18" charset="0"/>
              </a:rPr>
              <a:t>Add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 </a:t>
            </a:r>
            <a:r>
              <a:rPr lang="en-US" sz="1800" b="1" spc="-35" dirty="0">
                <a:effectLst/>
                <a:latin typeface="Times New Roman" panose="02020603050405020304" pitchFamily="18" charset="0"/>
                <a:ea typeface="Times New Roman" panose="02020603050405020304" pitchFamily="18" charset="0"/>
              </a:rPr>
              <a:t>dlocation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existing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a:t>
            </a:r>
          </a:p>
          <a:p>
            <a:pPr marL="342900" indent="-342900" algn="just">
              <a:buAutoNum type="arabicPeriod"/>
            </a:pPr>
            <a:r>
              <a:rPr lang="en-US" sz="1800" dirty="0">
                <a:latin typeface="Times New Roman" panose="02020603050405020304" pitchFamily="18" charset="0"/>
                <a:ea typeface="Times New Roman" panose="02020603050405020304" pitchFamily="18" charset="0"/>
              </a:rPr>
              <a:t>Make the </a:t>
            </a:r>
            <a:r>
              <a:rPr lang="en-US" sz="1800" b="1" dirty="0">
                <a:latin typeface="Times New Roman" panose="02020603050405020304" pitchFamily="18" charset="0"/>
                <a:ea typeface="Times New Roman" panose="02020603050405020304" pitchFamily="18" charset="0"/>
              </a:rPr>
              <a:t>dlocation</a:t>
            </a:r>
            <a:r>
              <a:rPr lang="en-US" sz="1800" dirty="0">
                <a:latin typeface="Times New Roman" panose="02020603050405020304" pitchFamily="18" charset="0"/>
                <a:ea typeface="Times New Roman" panose="02020603050405020304" pitchFamily="18" charset="0"/>
              </a:rPr>
              <a:t> value as default value i.e. “Bengaluru”</a:t>
            </a:r>
            <a:endParaRPr lang="en-US" sz="1800" dirty="0">
              <a:effectLst/>
              <a:latin typeface="Times New Roman" panose="02020603050405020304" pitchFamily="18" charset="0"/>
              <a:ea typeface="Times New Roman" panose="02020603050405020304" pitchFamily="18" charset="0"/>
            </a:endParaRPr>
          </a:p>
          <a:p>
            <a:pPr marL="342900" indent="-342900" algn="just">
              <a:buAutoNum type="arabicPeriod"/>
            </a:pPr>
            <a:r>
              <a:rPr lang="en-US" sz="1800" dirty="0">
                <a:effectLst/>
                <a:latin typeface="Times New Roman" panose="02020603050405020304" pitchFamily="18" charset="0"/>
                <a:ea typeface="Times New Roman" panose="02020603050405020304" pitchFamily="18" charset="0"/>
              </a:rPr>
              <a:t>Change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name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column/field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Salary to Dept_package.</a:t>
            </a:r>
          </a:p>
          <a:p>
            <a:pPr marL="342900" indent="-342900" algn="just">
              <a:buAutoNum type="arabicPeriod"/>
            </a:pPr>
            <a:r>
              <a:rPr lang="en-IN" sz="1800" dirty="0">
                <a:effectLst/>
                <a:latin typeface="Times New Roman" panose="02020603050405020304" pitchFamily="18" charset="0"/>
                <a:ea typeface="Times New Roman" panose="02020603050405020304" pitchFamily="18" charset="0"/>
              </a:rPr>
              <a:t>Rename the table DEPARTMENT  to </a:t>
            </a:r>
            <a:r>
              <a:rPr lang="en-IN" sz="1800" dirty="0" err="1">
                <a:effectLst/>
                <a:latin typeface="Times New Roman" panose="02020603050405020304" pitchFamily="18" charset="0"/>
                <a:ea typeface="Times New Roman" panose="02020603050405020304" pitchFamily="18" charset="0"/>
              </a:rPr>
              <a:t>Dept_details</a:t>
            </a:r>
            <a:r>
              <a:rPr lang="en-IN" sz="1800" dirty="0">
                <a:effectLst/>
                <a:latin typeface="Times New Roman" panose="02020603050405020304" pitchFamily="18" charset="0"/>
                <a:ea typeface="Times New Roman" panose="02020603050405020304" pitchFamily="18" charset="0"/>
              </a:rPr>
              <a:t>.</a:t>
            </a:r>
          </a:p>
          <a:p>
            <a:endParaRPr lang="en-IN" dirty="0"/>
          </a:p>
        </p:txBody>
      </p:sp>
    </p:spTree>
    <p:extLst>
      <p:ext uri="{BB962C8B-B14F-4D97-AF65-F5344CB8AC3E}">
        <p14:creationId xmlns:p14="http://schemas.microsoft.com/office/powerpoint/2010/main" val="712933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7DCD1-DA4B-296E-46E6-D3D10CF1772C}"/>
              </a:ext>
            </a:extLst>
          </p:cNvPr>
          <p:cNvSpPr>
            <a:spLocks noGrp="1"/>
          </p:cNvSpPr>
          <p:nvPr>
            <p:ph idx="1"/>
          </p:nvPr>
        </p:nvSpPr>
        <p:spPr>
          <a:xfrm>
            <a:off x="582106" y="1293654"/>
            <a:ext cx="10131425" cy="4635806"/>
          </a:xfrm>
        </p:spPr>
        <p:txBody>
          <a:bodyPr>
            <a:normAutofit fontScale="92500"/>
          </a:bodyPr>
          <a:lstStyle/>
          <a:p>
            <a:pPr marL="1031875" marR="403225" indent="-457200" algn="just">
              <a:lnSpc>
                <a:spcPct val="150000"/>
              </a:lnSpc>
              <a:spcBef>
                <a:spcPts val="5"/>
              </a:spcBef>
              <a:spcAft>
                <a:spcPts val="0"/>
              </a:spcAft>
            </a:pPr>
            <a:r>
              <a:rPr lang="en-US" sz="2800" dirty="0">
                <a:effectLst/>
                <a:latin typeface="Times New Roman" panose="02020603050405020304" pitchFamily="18" charset="0"/>
                <a:ea typeface="Times New Roman" panose="02020603050405020304" pitchFamily="18" charset="0"/>
              </a:rPr>
              <a:t>SQL was one of the first languages for Edgar F. </a:t>
            </a:r>
            <a:r>
              <a:rPr lang="en-US" sz="2800" b="1" dirty="0">
                <a:effectLst/>
                <a:latin typeface="Times New Roman" panose="02020603050405020304" pitchFamily="18" charset="0"/>
                <a:ea typeface="Times New Roman" panose="02020603050405020304" pitchFamily="18" charset="0"/>
              </a:rPr>
              <a:t>Codd's relational model</a:t>
            </a:r>
            <a:r>
              <a:rPr lang="en-US" sz="2800" dirty="0">
                <a:effectLst/>
                <a:latin typeface="Times New Roman" panose="02020603050405020304" pitchFamily="18" charset="0"/>
                <a:ea typeface="Times New Roman" panose="02020603050405020304" pitchFamily="18" charset="0"/>
              </a:rPr>
              <a:t> and became the</a:t>
            </a:r>
            <a:r>
              <a:rPr lang="en-US" sz="2800" spc="-28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most</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widely</a:t>
            </a:r>
            <a:r>
              <a:rPr lang="en-US" sz="2800" spc="-5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used</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language</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for relational</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databases.</a:t>
            </a:r>
            <a:endParaRPr lang="en-IN" sz="2800" dirty="0">
              <a:latin typeface="Times New Roman" panose="02020603050405020304" pitchFamily="18" charset="0"/>
              <a:ea typeface="Times New Roman" panose="02020603050405020304" pitchFamily="18" charset="0"/>
            </a:endParaRPr>
          </a:p>
          <a:p>
            <a:pPr marL="1031875" marR="403225" indent="-457200" algn="just">
              <a:lnSpc>
                <a:spcPct val="150000"/>
              </a:lnSpc>
              <a:spcBef>
                <a:spcPts val="5"/>
              </a:spcBef>
              <a:spcAft>
                <a:spcPts val="0"/>
              </a:spcAft>
            </a:pPr>
            <a:r>
              <a:rPr lang="en-US" sz="2800" b="1" dirty="0">
                <a:effectLst/>
                <a:latin typeface="Times New Roman" panose="02020603050405020304" pitchFamily="18" charset="0"/>
                <a:ea typeface="Symbol" panose="05050102010706020507" pitchFamily="18" charset="2"/>
                <a:cs typeface="Symbol" panose="05050102010706020507" pitchFamily="18" charset="2"/>
              </a:rPr>
              <a:t>IBM</a:t>
            </a:r>
            <a:r>
              <a:rPr lang="en-US" sz="2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developed</a:t>
            </a:r>
            <a:r>
              <a:rPr lang="en-US" sz="2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SQL</a:t>
            </a:r>
            <a:r>
              <a:rPr lang="en-US" sz="2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in</a:t>
            </a:r>
            <a:r>
              <a:rPr lang="en-US" sz="2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mid</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of</a:t>
            </a:r>
            <a:r>
              <a:rPr lang="en-US" sz="28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1970’s.</a:t>
            </a:r>
            <a:endParaRPr lang="en-IN" sz="2800" dirty="0">
              <a:latin typeface="Times New Roman" panose="02020603050405020304" pitchFamily="18" charset="0"/>
              <a:ea typeface="Symbol" panose="05050102010706020507" pitchFamily="18" charset="2"/>
              <a:cs typeface="Symbol" panose="05050102010706020507" pitchFamily="18" charset="2"/>
            </a:endParaRPr>
          </a:p>
          <a:p>
            <a:pPr marL="1031875" marR="403225" indent="-457200" algn="just">
              <a:lnSpc>
                <a:spcPct val="150000"/>
              </a:lnSpc>
              <a:spcBef>
                <a:spcPts val="5"/>
              </a:spcBef>
              <a:spcAft>
                <a:spcPts val="0"/>
              </a:spcAft>
            </a:pPr>
            <a:r>
              <a:rPr lang="en-US" sz="2800" b="1" dirty="0">
                <a:effectLst/>
                <a:latin typeface="Times New Roman" panose="02020603050405020304" pitchFamily="18" charset="0"/>
                <a:ea typeface="Symbol" panose="05050102010706020507" pitchFamily="18" charset="2"/>
                <a:cs typeface="Symbol" panose="05050102010706020507" pitchFamily="18" charset="2"/>
              </a:rPr>
              <a:t>Oracle</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incorporated</a:t>
            </a:r>
            <a:r>
              <a:rPr lang="en-US" sz="2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in</a:t>
            </a:r>
            <a:r>
              <a:rPr lang="en-US" sz="28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the</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year</a:t>
            </a:r>
            <a:r>
              <a:rPr lang="en-US" sz="2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1979.</a:t>
            </a:r>
          </a:p>
          <a:p>
            <a:pPr marL="1031875" marR="403225" indent="-457200" algn="just">
              <a:lnSpc>
                <a:spcPct val="150000"/>
              </a:lnSpc>
              <a:spcBef>
                <a:spcPts val="5"/>
              </a:spcBef>
              <a:spcAft>
                <a:spcPts val="0"/>
              </a:spcAft>
            </a:pPr>
            <a:r>
              <a:rPr lang="en-US" sz="2800" dirty="0">
                <a:effectLst/>
                <a:latin typeface="Times New Roman" panose="02020603050405020304" pitchFamily="18" charset="0"/>
                <a:ea typeface="Symbol" panose="05050102010706020507" pitchFamily="18" charset="2"/>
                <a:cs typeface="Symbol" panose="05050102010706020507" pitchFamily="18" charset="2"/>
              </a:rPr>
              <a:t>SQL</a:t>
            </a:r>
            <a:r>
              <a:rPr lang="en-US" sz="28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used</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by</a:t>
            </a:r>
            <a:r>
              <a:rPr lang="en-US" sz="28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IBM/DB2 and</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DS Database Systems.</a:t>
            </a:r>
            <a:endParaRPr lang="en-IN" sz="2800" dirty="0">
              <a:latin typeface="Times New Roman" panose="02020603050405020304" pitchFamily="18" charset="0"/>
              <a:ea typeface="Symbol" panose="05050102010706020507" pitchFamily="18" charset="2"/>
              <a:cs typeface="Symbol" panose="05050102010706020507" pitchFamily="18" charset="2"/>
            </a:endParaRPr>
          </a:p>
          <a:p>
            <a:pPr marL="1031875" marR="403225" indent="-457200" algn="just">
              <a:lnSpc>
                <a:spcPct val="150000"/>
              </a:lnSpc>
              <a:spcBef>
                <a:spcPts val="5"/>
              </a:spcBef>
              <a:spcAft>
                <a:spcPts val="0"/>
              </a:spcAft>
            </a:pPr>
            <a:r>
              <a:rPr lang="en-US" sz="2800" dirty="0">
                <a:effectLst/>
                <a:latin typeface="Times New Roman" panose="02020603050405020304" pitchFamily="18" charset="0"/>
                <a:ea typeface="Symbol" panose="05050102010706020507" pitchFamily="18" charset="2"/>
                <a:cs typeface="Symbol" panose="05050102010706020507" pitchFamily="18" charset="2"/>
              </a:rPr>
              <a:t>SQL</a:t>
            </a:r>
            <a:r>
              <a:rPr lang="en-US" sz="28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adopted as</a:t>
            </a:r>
            <a:r>
              <a:rPr lang="en-US" sz="2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standard language</a:t>
            </a:r>
            <a:r>
              <a:rPr lang="en-US" sz="2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for</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RDBS</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by</a:t>
            </a:r>
            <a:r>
              <a:rPr lang="en-US" sz="2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ASNI</a:t>
            </a:r>
            <a:r>
              <a:rPr lang="en-US" sz="2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in</a:t>
            </a:r>
            <a:r>
              <a:rPr lang="en-US" sz="2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1989.</a:t>
            </a:r>
            <a:endParaRPr lang="en-IN" sz="2800" dirty="0">
              <a:effectLst/>
              <a:latin typeface="Times New Roman" panose="02020603050405020304" pitchFamily="18" charset="0"/>
              <a:ea typeface="Symbol" panose="05050102010706020507" pitchFamily="18" charset="2"/>
              <a:cs typeface="Symbol" panose="05050102010706020507" pitchFamily="18" charset="2"/>
            </a:endParaRPr>
          </a:p>
          <a:p>
            <a:pPr algn="just"/>
            <a:endParaRPr lang="en-IN" dirty="0"/>
          </a:p>
        </p:txBody>
      </p:sp>
    </p:spTree>
    <p:extLst>
      <p:ext uri="{BB962C8B-B14F-4D97-AF65-F5344CB8AC3E}">
        <p14:creationId xmlns:p14="http://schemas.microsoft.com/office/powerpoint/2010/main" val="3475917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D773-C1E9-504E-FFDC-11E1F865800F}"/>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DATA TYPE IN SQL</a:t>
            </a:r>
            <a:r>
              <a:rPr lang="en-IN"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r>
            <a:br>
              <a:rPr lang="en-IN"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B9FCCEF-BBA1-1F08-BF64-75264A30D7FA}"/>
              </a:ext>
            </a:extLst>
          </p:cNvPr>
          <p:cNvSpPr>
            <a:spLocks noGrp="1"/>
          </p:cNvSpPr>
          <p:nvPr>
            <p:ph idx="1"/>
          </p:nvPr>
        </p:nvSpPr>
        <p:spPr/>
        <p:txBody>
          <a:bodyPr>
            <a:normAutofit fontScale="92500" lnSpcReduction="10000"/>
          </a:bodyPr>
          <a:lstStyle/>
          <a:p>
            <a:pPr marL="0" marR="398145" lvl="0" indent="0" algn="ctr">
              <a:lnSpc>
                <a:spcPct val="150000"/>
              </a:lnSpc>
              <a:spcBef>
                <a:spcPts val="450"/>
              </a:spcBef>
              <a:spcAft>
                <a:spcPts val="0"/>
              </a:spcAft>
              <a:buSzPts val="1200"/>
              <a:buNone/>
              <a:tabLst>
                <a:tab pos="880110" algn="l"/>
              </a:tabLst>
            </a:pPr>
            <a:r>
              <a:rPr lang="en-US" sz="2400" b="1" dirty="0" smtClean="0">
                <a:solidFill>
                  <a:srgbClr val="FFFF00"/>
                </a:solidFill>
                <a:effectLst/>
                <a:latin typeface="Times New Roman" panose="02020603050405020304" pitchFamily="18" charset="0"/>
                <a:ea typeface="Times New Roman" panose="02020603050405020304" pitchFamily="18" charset="0"/>
              </a:rPr>
              <a:t>1. CHAR </a:t>
            </a:r>
            <a:r>
              <a:rPr lang="en-US" sz="2400" b="1" dirty="0">
                <a:solidFill>
                  <a:srgbClr val="FFFF00"/>
                </a:solidFill>
                <a:effectLst/>
                <a:latin typeface="Times New Roman" panose="02020603050405020304" pitchFamily="18" charset="0"/>
                <a:ea typeface="Times New Roman" panose="02020603050405020304" pitchFamily="18" charset="0"/>
              </a:rPr>
              <a:t>(Size): </a:t>
            </a:r>
          </a:p>
          <a:p>
            <a:pPr marR="398145">
              <a:lnSpc>
                <a:spcPct val="150000"/>
              </a:lnSpc>
              <a:spcBef>
                <a:spcPts val="450"/>
              </a:spcBef>
              <a:spcAft>
                <a:spcPts val="0"/>
              </a:spcAft>
              <a:buSzPts val="1200"/>
              <a:buFont typeface="Wingdings" panose="05000000000000000000" pitchFamily="2" charset="2"/>
              <a:buChar char="v"/>
              <a:tabLst>
                <a:tab pos="880110" algn="l"/>
              </a:tabLst>
            </a:pPr>
            <a:r>
              <a:rPr lang="en-US" sz="2400" dirty="0">
                <a:effectLst/>
                <a:latin typeface="Times New Roman" panose="02020603050405020304" pitchFamily="18" charset="0"/>
                <a:ea typeface="Times New Roman" panose="02020603050405020304" pitchFamily="18" charset="0"/>
              </a:rPr>
              <a:t>This data type is used to </a:t>
            </a:r>
            <a:r>
              <a:rPr lang="en-US" sz="2400" b="1" dirty="0">
                <a:effectLst/>
                <a:latin typeface="Times New Roman" panose="02020603050405020304" pitchFamily="18" charset="0"/>
                <a:ea typeface="Times New Roman" panose="02020603050405020304" pitchFamily="18" charset="0"/>
              </a:rPr>
              <a:t>store character strings values </a:t>
            </a:r>
            <a:r>
              <a:rPr lang="en-US" sz="2400" dirty="0">
                <a:effectLst/>
                <a:latin typeface="Times New Roman" panose="02020603050405020304" pitchFamily="18" charset="0"/>
                <a:ea typeface="Times New Roman" panose="02020603050405020304" pitchFamily="18" charset="0"/>
              </a:rPr>
              <a:t>of</a:t>
            </a:r>
            <a:r>
              <a:rPr lang="en-US" sz="2400" spc="3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fixed length.</a:t>
            </a:r>
            <a:r>
              <a:rPr lang="en-US" sz="2400" spc="5" dirty="0">
                <a:effectLst/>
                <a:latin typeface="Times New Roman" panose="02020603050405020304" pitchFamily="18" charset="0"/>
                <a:ea typeface="Times New Roman" panose="02020603050405020304" pitchFamily="18" charset="0"/>
              </a:rPr>
              <a:t> </a:t>
            </a:r>
          </a:p>
          <a:p>
            <a:pPr marR="398145">
              <a:lnSpc>
                <a:spcPct val="150000"/>
              </a:lnSpc>
              <a:spcBef>
                <a:spcPts val="450"/>
              </a:spcBef>
              <a:spcAft>
                <a:spcPts val="0"/>
              </a:spcAft>
              <a:buSzPts val="1200"/>
              <a:buFont typeface="Wingdings" panose="05000000000000000000" pitchFamily="2" charset="2"/>
              <a:buChar char="v"/>
              <a:tabLst>
                <a:tab pos="880110" algn="l"/>
              </a:tabLst>
            </a:pPr>
            <a:r>
              <a:rPr lang="en-US" sz="2400" dirty="0">
                <a:effectLst/>
                <a:latin typeface="Times New Roman" panose="02020603050405020304" pitchFamily="18" charset="0"/>
                <a:ea typeface="Times New Roman" panose="02020603050405020304" pitchFamily="18" charset="0"/>
              </a:rPr>
              <a:t>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size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brackets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determines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number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characters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cell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hold.</a:t>
            </a:r>
            <a:r>
              <a:rPr lang="en-US" sz="2400" spc="5" dirty="0">
                <a:effectLst/>
                <a:latin typeface="Times New Roman" panose="02020603050405020304" pitchFamily="18" charset="0"/>
                <a:ea typeface="Times New Roman" panose="02020603050405020304" pitchFamily="18" charset="0"/>
              </a:rPr>
              <a:t> </a:t>
            </a:r>
          </a:p>
          <a:p>
            <a:pPr marR="398145">
              <a:lnSpc>
                <a:spcPct val="150000"/>
              </a:lnSpc>
              <a:spcBef>
                <a:spcPts val="450"/>
              </a:spcBef>
              <a:spcAft>
                <a:spcPts val="0"/>
              </a:spcAft>
              <a:buSzPts val="1200"/>
              <a:buFont typeface="Wingdings" panose="05000000000000000000" pitchFamily="2" charset="2"/>
              <a:buChar char="v"/>
              <a:tabLst>
                <a:tab pos="880110" algn="l"/>
              </a:tabLst>
            </a:pP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maximum</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number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character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255</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characters.</a:t>
            </a:r>
            <a:endParaRPr lang="en-IN" sz="2400" dirty="0">
              <a:effectLst/>
              <a:latin typeface="Times New Roman" panose="02020603050405020304" pitchFamily="18" charset="0"/>
              <a:ea typeface="Times New Roman" panose="02020603050405020304" pitchFamily="18" charset="0"/>
            </a:endParaRPr>
          </a:p>
          <a:p>
            <a:pPr marL="0" marR="400685" lvl="0" indent="0" algn="ctr">
              <a:lnSpc>
                <a:spcPct val="150000"/>
              </a:lnSpc>
              <a:spcAft>
                <a:spcPts val="0"/>
              </a:spcAft>
              <a:buSzPts val="1200"/>
              <a:buNone/>
              <a:tabLst>
                <a:tab pos="880110" algn="l"/>
              </a:tabLst>
            </a:pPr>
            <a:r>
              <a:rPr lang="en-US" sz="2400" b="1" dirty="0">
                <a:solidFill>
                  <a:srgbClr val="FFFF00"/>
                </a:solidFill>
                <a:effectLst/>
                <a:latin typeface="Times New Roman" panose="02020603050405020304" pitchFamily="18" charset="0"/>
                <a:ea typeface="Times New Roman" panose="02020603050405020304" pitchFamily="18" charset="0"/>
              </a:rPr>
              <a:t>2. VARCHAR (Size) / VARCHAR2 (Size)</a:t>
            </a:r>
            <a:r>
              <a:rPr lang="en-US" sz="2400" dirty="0">
                <a:solidFill>
                  <a:srgbClr val="FFFF00"/>
                </a:solidFill>
                <a:effectLst/>
                <a:latin typeface="Times New Roman" panose="02020603050405020304" pitchFamily="18" charset="0"/>
                <a:ea typeface="Times New Roman" panose="02020603050405020304" pitchFamily="18" charset="0"/>
              </a:rPr>
              <a:t>: </a:t>
            </a:r>
          </a:p>
          <a:p>
            <a:pPr marR="400685" lvl="0" algn="just">
              <a:lnSpc>
                <a:spcPct val="150000"/>
              </a:lnSpc>
              <a:spcAft>
                <a:spcPts val="0"/>
              </a:spcAft>
              <a:buSzPts val="1200"/>
              <a:buFont typeface="Wingdings" panose="05000000000000000000" pitchFamily="2" charset="2"/>
              <a:buChar char="v"/>
              <a:tabLst>
                <a:tab pos="880110" algn="l"/>
              </a:tabLst>
            </a:pPr>
            <a:r>
              <a:rPr lang="en-US" sz="2400" dirty="0">
                <a:effectLst/>
                <a:latin typeface="Times New Roman" panose="02020603050405020304" pitchFamily="18" charset="0"/>
                <a:ea typeface="Times New Roman" panose="02020603050405020304" pitchFamily="18" charset="0"/>
              </a:rPr>
              <a:t>This data type is used to store variable length</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alphanumeric</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5" dirty="0">
                <a:effectLst/>
                <a:latin typeface="Times New Roman" panose="02020603050405020304" pitchFamily="18" charset="0"/>
                <a:ea typeface="Times New Roman" panose="02020603050405020304" pitchFamily="18" charset="0"/>
              </a:rPr>
              <a:t> </a:t>
            </a:r>
          </a:p>
          <a:p>
            <a:pPr marR="400685" lvl="0" algn="just">
              <a:lnSpc>
                <a:spcPct val="150000"/>
              </a:lnSpc>
              <a:spcAft>
                <a:spcPts val="0"/>
              </a:spcAft>
              <a:buSzPts val="1200"/>
              <a:buFont typeface="Wingdings" panose="05000000000000000000" pitchFamily="2" charset="2"/>
              <a:buChar char="v"/>
              <a:tabLst>
                <a:tab pos="880110" algn="l"/>
              </a:tabLst>
            </a:pP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maximum</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character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hold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2000</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character.</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31428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8FF16-0FA4-C46C-DFED-97D91E551978}"/>
              </a:ext>
            </a:extLst>
          </p:cNvPr>
          <p:cNvSpPr>
            <a:spLocks noGrp="1"/>
          </p:cNvSpPr>
          <p:nvPr>
            <p:ph idx="1"/>
          </p:nvPr>
        </p:nvSpPr>
        <p:spPr>
          <a:xfrm>
            <a:off x="723508" y="699766"/>
            <a:ext cx="10131425" cy="5229694"/>
          </a:xfrm>
        </p:spPr>
        <p:txBody>
          <a:bodyPr>
            <a:normAutofit lnSpcReduction="10000"/>
          </a:bodyPr>
          <a:lstStyle/>
          <a:p>
            <a:pPr marL="0" indent="0" algn="ctr">
              <a:buNone/>
            </a:pPr>
            <a:r>
              <a:rPr lang="en-US" sz="1800" b="1" dirty="0">
                <a:solidFill>
                  <a:srgbClr val="FFFF00"/>
                </a:solidFill>
                <a:effectLst/>
                <a:latin typeface="Times New Roman" panose="02020603050405020304" pitchFamily="18" charset="0"/>
                <a:ea typeface="Times New Roman" panose="02020603050405020304" pitchFamily="18" charset="0"/>
              </a:rPr>
              <a:t>3</a:t>
            </a:r>
            <a:r>
              <a:rPr lang="en-US" sz="3200" b="1" dirty="0">
                <a:solidFill>
                  <a:srgbClr val="FFFF00"/>
                </a:solidFill>
                <a:effectLst/>
                <a:latin typeface="Times New Roman" panose="02020603050405020304" pitchFamily="18" charset="0"/>
                <a:ea typeface="Times New Roman" panose="02020603050405020304" pitchFamily="18" charset="0"/>
              </a:rPr>
              <a:t>. </a:t>
            </a:r>
            <a:r>
              <a:rPr lang="en-US" sz="2400" b="1" dirty="0">
                <a:solidFill>
                  <a:srgbClr val="FFFF00"/>
                </a:solidFill>
                <a:effectLst/>
                <a:latin typeface="Times New Roman" panose="02020603050405020304" pitchFamily="18" charset="0"/>
                <a:ea typeface="Times New Roman" panose="02020603050405020304" pitchFamily="18" charset="0"/>
              </a:rPr>
              <a:t>NUMBER : </a:t>
            </a:r>
          </a:p>
          <a:p>
            <a:pPr>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The NUMBER data type is used to store number (fixed or floating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point). </a:t>
            </a:r>
          </a:p>
          <a:p>
            <a:pPr marL="0" indent="0">
              <a:buNone/>
            </a:pPr>
            <a:endParaRPr lang="en-US" sz="2400" dirty="0">
              <a:effectLst/>
              <a:latin typeface="Times New Roman" panose="02020603050405020304" pitchFamily="18" charset="0"/>
              <a:ea typeface="Times New Roman" panose="02020603050405020304" pitchFamily="18" charset="0"/>
            </a:endParaRPr>
          </a:p>
          <a:p>
            <a:pPr marL="0" indent="0" algn="ctr">
              <a:buNone/>
            </a:pPr>
            <a:r>
              <a:rPr lang="en-US" sz="2400" b="1" dirty="0">
                <a:solidFill>
                  <a:srgbClr val="FFFF00"/>
                </a:solidFill>
                <a:effectLst/>
                <a:latin typeface="Times New Roman" panose="02020603050405020304" pitchFamily="18" charset="0"/>
                <a:ea typeface="Times New Roman" panose="02020603050405020304" pitchFamily="18" charset="0"/>
              </a:rPr>
              <a:t>4. DATE: </a:t>
            </a:r>
          </a:p>
          <a:p>
            <a:pPr>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This data type is used to represent date and time. The standard format is DD-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MM-YY as in 17-SEP-2024.</a:t>
            </a:r>
          </a:p>
          <a:p>
            <a:pPr marL="0" indent="0" algn="ctr">
              <a:buNone/>
            </a:pPr>
            <a:r>
              <a:rPr lang="en-US" sz="2400" b="1" dirty="0">
                <a:solidFill>
                  <a:srgbClr val="FFFF00"/>
                </a:solidFill>
                <a:effectLst/>
                <a:latin typeface="Times New Roman" panose="02020603050405020304" pitchFamily="18" charset="0"/>
                <a:ea typeface="Times New Roman" panose="02020603050405020304" pitchFamily="18" charset="0"/>
              </a:rPr>
              <a:t>5.LONG: </a:t>
            </a:r>
          </a:p>
          <a:p>
            <a:pPr>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This data type is used to store variable length character strings containing up 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2GB. </a:t>
            </a:r>
          </a:p>
          <a:p>
            <a:pPr marL="0" indent="0" algn="ctr">
              <a:buNone/>
            </a:pPr>
            <a:r>
              <a:rPr lang="en-IN" sz="2400" b="1" dirty="0">
                <a:solidFill>
                  <a:srgbClr val="FFFF00"/>
                </a:solidFill>
              </a:rPr>
              <a:t>4. INT</a:t>
            </a:r>
          </a:p>
          <a:p>
            <a:pPr>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This data type is used to store the integer data type</a:t>
            </a:r>
            <a:endParaRPr lang="en-IN" sz="2400" b="1" dirty="0">
              <a:solidFill>
                <a:srgbClr val="FFFF00"/>
              </a:solidFill>
            </a:endParaRPr>
          </a:p>
        </p:txBody>
      </p:sp>
    </p:spTree>
    <p:extLst>
      <p:ext uri="{BB962C8B-B14F-4D97-AF65-F5344CB8AC3E}">
        <p14:creationId xmlns:p14="http://schemas.microsoft.com/office/powerpoint/2010/main" val="332463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0300-9F21-A26D-D97C-3C1BD21C23F9}"/>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DDL STATEMENTSCIN SQL</a:t>
            </a:r>
            <a:br>
              <a:rPr lang="en-IN" sz="36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B30E7CA-8C4B-6734-2F54-778630A2BE04}"/>
              </a:ext>
            </a:extLst>
          </p:cNvPr>
          <p:cNvSpPr>
            <a:spLocks noGrp="1"/>
          </p:cNvSpPr>
          <p:nvPr>
            <p:ph idx="1"/>
          </p:nvPr>
        </p:nvSpPr>
        <p:spPr>
          <a:xfrm>
            <a:off x="468985" y="1680154"/>
            <a:ext cx="10871460" cy="3649133"/>
          </a:xfrm>
        </p:spPr>
        <p:txBody>
          <a:bodyPr>
            <a:normAutofit/>
          </a:bodyPr>
          <a:lstStyle/>
          <a:p>
            <a:pPr algn="just"/>
            <a:r>
              <a:rPr lang="en-US" sz="3200" b="0" i="0" dirty="0">
                <a:effectLst/>
                <a:latin typeface="inter-regular"/>
              </a:rPr>
              <a:t>The DDL Commands in Structured Query Language are used to </a:t>
            </a:r>
            <a:r>
              <a:rPr lang="en-US" sz="3200" b="1" i="0" dirty="0">
                <a:effectLst/>
                <a:latin typeface="inter-regular"/>
              </a:rPr>
              <a:t>create and modify the schema </a:t>
            </a:r>
            <a:r>
              <a:rPr lang="en-US" sz="3200" b="0" i="0" dirty="0">
                <a:effectLst/>
                <a:latin typeface="inter-regular"/>
              </a:rPr>
              <a:t>of the </a:t>
            </a:r>
            <a:r>
              <a:rPr lang="en-US" sz="3200" b="1" i="0" dirty="0">
                <a:effectLst/>
                <a:latin typeface="inter-regular"/>
              </a:rPr>
              <a:t>database and its objects</a:t>
            </a:r>
            <a:r>
              <a:rPr lang="en-US" sz="3200" b="0" i="0" dirty="0">
                <a:effectLst/>
                <a:latin typeface="inter-regular"/>
              </a:rPr>
              <a:t>. </a:t>
            </a:r>
          </a:p>
          <a:p>
            <a:pPr algn="just"/>
            <a:r>
              <a:rPr lang="en-US" sz="3200" b="0" i="0" dirty="0">
                <a:effectLst/>
                <a:latin typeface="inter-regular"/>
              </a:rPr>
              <a:t>The syntax of DDL commands is predefined for describing the data.</a:t>
            </a:r>
            <a:endParaRPr lang="en-IN" sz="3200" dirty="0"/>
          </a:p>
        </p:txBody>
      </p:sp>
    </p:spTree>
    <p:extLst>
      <p:ext uri="{BB962C8B-B14F-4D97-AF65-F5344CB8AC3E}">
        <p14:creationId xmlns:p14="http://schemas.microsoft.com/office/powerpoint/2010/main" val="2604532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ECCB9-7698-068C-A3F9-732E59DA3853}"/>
              </a:ext>
            </a:extLst>
          </p:cNvPr>
          <p:cNvSpPr>
            <a:spLocks noGrp="1"/>
          </p:cNvSpPr>
          <p:nvPr>
            <p:ph type="title"/>
          </p:nvPr>
        </p:nvSpPr>
        <p:spPr/>
        <p:txBody>
          <a:bodyPr>
            <a:normAutofit fontScale="90000"/>
          </a:bodyPr>
          <a:lstStyle/>
          <a:p>
            <a:r>
              <a:rPr lang="en-US" b="1" i="0" dirty="0">
                <a:effectLst/>
                <a:latin typeface="inter-bold"/>
              </a:rPr>
              <a:t>Following are the DDL commands in SQL:</a:t>
            </a:r>
            <a:r>
              <a:rPr lang="en-US" b="0" i="0" dirty="0">
                <a:effectLst/>
                <a:latin typeface="inter-regular"/>
              </a:rPr>
              <a:t/>
            </a:r>
            <a:br>
              <a:rPr lang="en-US" b="0" i="0" dirty="0">
                <a:effectLst/>
                <a:latin typeface="inter-regular"/>
              </a:rPr>
            </a:br>
            <a:endParaRPr lang="en-IN" dirty="0"/>
          </a:p>
        </p:txBody>
      </p:sp>
      <p:sp>
        <p:nvSpPr>
          <p:cNvPr id="3" name="Content Placeholder 2">
            <a:extLst>
              <a:ext uri="{FF2B5EF4-FFF2-40B4-BE49-F238E27FC236}">
                <a16:creationId xmlns:a16="http://schemas.microsoft.com/office/drawing/2014/main" id="{E76D05E4-D638-9B71-D668-F3541F23836D}"/>
              </a:ext>
            </a:extLst>
          </p:cNvPr>
          <p:cNvSpPr>
            <a:spLocks noGrp="1"/>
          </p:cNvSpPr>
          <p:nvPr>
            <p:ph idx="1"/>
          </p:nvPr>
        </p:nvSpPr>
        <p:spPr/>
        <p:txBody>
          <a:bodyPr/>
          <a:lstStyle/>
          <a:p>
            <a:pPr algn="just">
              <a:buFont typeface="+mj-lt"/>
              <a:buAutoNum type="arabicPeriod"/>
            </a:pPr>
            <a:r>
              <a:rPr lang="en-US" sz="4000" b="0" i="0" dirty="0">
                <a:effectLst/>
                <a:latin typeface="inter-regular"/>
              </a:rPr>
              <a:t>CREATE Command</a:t>
            </a:r>
          </a:p>
          <a:p>
            <a:pPr algn="just">
              <a:buFont typeface="+mj-lt"/>
              <a:buAutoNum type="arabicPeriod"/>
            </a:pPr>
            <a:r>
              <a:rPr lang="en-US" sz="4000" b="0" i="0" dirty="0">
                <a:effectLst/>
                <a:latin typeface="inter-regular"/>
              </a:rPr>
              <a:t>DROP Command</a:t>
            </a:r>
          </a:p>
          <a:p>
            <a:pPr algn="just">
              <a:buFont typeface="+mj-lt"/>
              <a:buAutoNum type="arabicPeriod"/>
            </a:pPr>
            <a:r>
              <a:rPr lang="en-US" sz="4000" dirty="0">
                <a:latin typeface="inter-regular"/>
              </a:rPr>
              <a:t>ALTER COMMAND</a:t>
            </a:r>
            <a:endParaRPr lang="en-US" sz="4000" b="0" i="0" dirty="0">
              <a:effectLst/>
              <a:latin typeface="inter-regular"/>
            </a:endParaRPr>
          </a:p>
          <a:p>
            <a:endParaRPr lang="en-IN" dirty="0"/>
          </a:p>
        </p:txBody>
      </p:sp>
      <p:sp>
        <p:nvSpPr>
          <p:cNvPr id="4" name="Right Brace 3">
            <a:extLst>
              <a:ext uri="{FF2B5EF4-FFF2-40B4-BE49-F238E27FC236}">
                <a16:creationId xmlns:a16="http://schemas.microsoft.com/office/drawing/2014/main" id="{B4833A15-83E3-0C8C-ED1C-3D02E4AD2F19}"/>
              </a:ext>
            </a:extLst>
          </p:cNvPr>
          <p:cNvSpPr/>
          <p:nvPr/>
        </p:nvSpPr>
        <p:spPr>
          <a:xfrm>
            <a:off x="5638391" y="3497225"/>
            <a:ext cx="226243" cy="1423447"/>
          </a:xfrm>
          <a:prstGeom prst="rightBrace">
            <a:avLst/>
          </a:pr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sz="2400" dirty="0"/>
          </a:p>
        </p:txBody>
      </p:sp>
      <p:sp>
        <p:nvSpPr>
          <p:cNvPr id="5" name="Arrow: Right 4">
            <a:extLst>
              <a:ext uri="{FF2B5EF4-FFF2-40B4-BE49-F238E27FC236}">
                <a16:creationId xmlns:a16="http://schemas.microsoft.com/office/drawing/2014/main" id="{DB1217AD-5F20-3D0A-F6A7-AF6DFD824B73}"/>
              </a:ext>
            </a:extLst>
          </p:cNvPr>
          <p:cNvSpPr/>
          <p:nvPr/>
        </p:nvSpPr>
        <p:spPr>
          <a:xfrm>
            <a:off x="5995894" y="396663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91E4E1DB-5807-21BC-9905-5C6C3E800D0C}"/>
              </a:ext>
            </a:extLst>
          </p:cNvPr>
          <p:cNvSpPr txBox="1">
            <a:spLocks/>
          </p:cNvSpPr>
          <p:nvPr/>
        </p:nvSpPr>
        <p:spPr>
          <a:xfrm>
            <a:off x="6974302" y="3723131"/>
            <a:ext cx="4370314" cy="1456267"/>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inter-regular"/>
              </a:rPr>
              <a:t>SCHEMA CHANGING STATEMENTS IN SQL</a:t>
            </a:r>
            <a:r>
              <a:rPr lang="en-US" dirty="0">
                <a:latin typeface="inter-regular"/>
              </a:rPr>
              <a:t/>
            </a:r>
            <a:br>
              <a:rPr lang="en-US" dirty="0">
                <a:latin typeface="inter-regular"/>
              </a:rPr>
            </a:br>
            <a:endParaRPr lang="en-IN" dirty="0"/>
          </a:p>
        </p:txBody>
      </p:sp>
    </p:spTree>
    <p:extLst>
      <p:ext uri="{BB962C8B-B14F-4D97-AF65-F5344CB8AC3E}">
        <p14:creationId xmlns:p14="http://schemas.microsoft.com/office/powerpoint/2010/main" val="3372091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947B-8D44-4612-DAA6-B92B7879519A}"/>
              </a:ext>
            </a:extLst>
          </p:cNvPr>
          <p:cNvSpPr>
            <a:spLocks noGrp="1"/>
          </p:cNvSpPr>
          <p:nvPr>
            <p:ph type="title"/>
          </p:nvPr>
        </p:nvSpPr>
        <p:spPr/>
        <p:txBody>
          <a:bodyPr/>
          <a:lstStyle/>
          <a:p>
            <a:r>
              <a:rPr lang="en-US" sz="3600" b="0" i="0" dirty="0">
                <a:effectLst/>
                <a:latin typeface="inter-regular"/>
              </a:rPr>
              <a:t>1. CREATE Command</a:t>
            </a:r>
            <a:br>
              <a:rPr lang="en-US" sz="3600" b="0" i="0" dirty="0">
                <a:effectLst/>
                <a:latin typeface="inter-regular"/>
              </a:rPr>
            </a:br>
            <a:endParaRPr lang="en-IN" dirty="0"/>
          </a:p>
        </p:txBody>
      </p:sp>
      <p:sp>
        <p:nvSpPr>
          <p:cNvPr id="3" name="Content Placeholder 2">
            <a:extLst>
              <a:ext uri="{FF2B5EF4-FFF2-40B4-BE49-F238E27FC236}">
                <a16:creationId xmlns:a16="http://schemas.microsoft.com/office/drawing/2014/main" id="{C328D6BC-CA69-7F09-2EC8-1EADF6DA0F67}"/>
              </a:ext>
            </a:extLst>
          </p:cNvPr>
          <p:cNvSpPr>
            <a:spLocks noGrp="1"/>
          </p:cNvSpPr>
          <p:nvPr>
            <p:ph sz="half" idx="1"/>
          </p:nvPr>
        </p:nvSpPr>
        <p:spPr/>
        <p:txBody>
          <a:bodyPr/>
          <a:lstStyle/>
          <a:p>
            <a:r>
              <a:rPr lang="en-US" sz="3200" dirty="0"/>
              <a:t>CREATE is a DDL command used to create databases, tables, triggers and other database objects.</a:t>
            </a:r>
          </a:p>
          <a:p>
            <a:endParaRPr lang="en-IN" dirty="0"/>
          </a:p>
        </p:txBody>
      </p:sp>
      <p:pic>
        <p:nvPicPr>
          <p:cNvPr id="15" name="Content Placeholder 14">
            <a:extLst>
              <a:ext uri="{FF2B5EF4-FFF2-40B4-BE49-F238E27FC236}">
                <a16:creationId xmlns:a16="http://schemas.microsoft.com/office/drawing/2014/main" id="{DA025F27-4410-2D83-B5A1-D1E033C17EA6}"/>
              </a:ext>
            </a:extLst>
          </p:cNvPr>
          <p:cNvPicPr>
            <a:picLocks noGrp="1" noChangeAspect="1"/>
          </p:cNvPicPr>
          <p:nvPr>
            <p:ph sz="half" idx="2"/>
          </p:nvPr>
        </p:nvPicPr>
        <p:blipFill>
          <a:blip r:embed="rId2"/>
          <a:stretch>
            <a:fillRect/>
          </a:stretch>
        </p:blipFill>
        <p:spPr>
          <a:xfrm>
            <a:off x="7322444" y="2065866"/>
            <a:ext cx="2804403" cy="1456267"/>
          </a:xfrm>
        </p:spPr>
      </p:pic>
      <p:sp>
        <p:nvSpPr>
          <p:cNvPr id="4" name="Rectangle 1">
            <a:extLst>
              <a:ext uri="{FF2B5EF4-FFF2-40B4-BE49-F238E27FC236}">
                <a16:creationId xmlns:a16="http://schemas.microsoft.com/office/drawing/2014/main" id="{58EAE63A-6875-9865-9D5C-FC568D66F4F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CREATE is a DDL command used to create databases, tables, triggers and other database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6093BCB-55AD-85F4-CC86-A68EE16554E5}"/>
              </a:ext>
            </a:extLst>
          </p:cNvPr>
          <p:cNvSpPr>
            <a:spLocks noChangeArrowheads="1"/>
          </p:cNvSpPr>
          <p:nvPr/>
        </p:nvSpPr>
        <p:spPr bwMode="auto">
          <a:xfrm>
            <a:off x="0" y="0"/>
            <a:ext cx="339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CFE91514-F891-272B-BDD1-FDC3F95AC20E}"/>
              </a:ext>
            </a:extLst>
          </p:cNvPr>
          <p:cNvSpPr>
            <a:spLocks noChangeArrowheads="1"/>
          </p:cNvSpPr>
          <p:nvPr/>
        </p:nvSpPr>
        <p:spPr bwMode="auto">
          <a:xfrm>
            <a:off x="3784600" y="0"/>
            <a:ext cx="4622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63480" rIns="9144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inter-regular"/>
              </a:rPr>
              <a:t/>
            </a:r>
            <a:br>
              <a:rPr kumimoji="0" lang="en-US" altLang="en-US" sz="1200" b="0" i="0" u="none" strike="noStrike" cap="none" normalizeH="0" baseline="0">
                <a:ln>
                  <a:noFill/>
                </a:ln>
                <a:solidFill>
                  <a:srgbClr val="333333"/>
                </a:solidFill>
                <a:effectLst/>
                <a:latin typeface="inter-regula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A8DE9639-5B30-1424-C6F3-184B42F17DBB}"/>
              </a:ext>
            </a:extLst>
          </p:cNvPr>
          <p:cNvPicPr>
            <a:picLocks noChangeAspect="1"/>
          </p:cNvPicPr>
          <p:nvPr/>
        </p:nvPicPr>
        <p:blipFill>
          <a:blip r:embed="rId3"/>
          <a:stretch>
            <a:fillRect/>
          </a:stretch>
        </p:blipFill>
        <p:spPr>
          <a:xfrm>
            <a:off x="7456602" y="4243563"/>
            <a:ext cx="2670245" cy="856338"/>
          </a:xfrm>
          <a:prstGeom prst="rect">
            <a:avLst/>
          </a:prstGeom>
        </p:spPr>
      </p:pic>
    </p:spTree>
    <p:extLst>
      <p:ext uri="{BB962C8B-B14F-4D97-AF65-F5344CB8AC3E}">
        <p14:creationId xmlns:p14="http://schemas.microsoft.com/office/powerpoint/2010/main" val="36447650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132</TotalTime>
  <Words>1447</Words>
  <Application>Microsoft Office PowerPoint</Application>
  <PresentationFormat>Widescreen</PresentationFormat>
  <Paragraphs>181</Paragraphs>
  <Slides>31</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31</vt:i4>
      </vt:variant>
    </vt:vector>
  </HeadingPairs>
  <TitlesOfParts>
    <vt:vector size="47" baseType="lpstr">
      <vt:lpstr>-apple-system</vt:lpstr>
      <vt:lpstr>Arial</vt:lpstr>
      <vt:lpstr>Calibri</vt:lpstr>
      <vt:lpstr>Calibri Light</vt:lpstr>
      <vt:lpstr>Consolas</vt:lpstr>
      <vt:lpstr>erdana</vt:lpstr>
      <vt:lpstr>inter-bold</vt:lpstr>
      <vt:lpstr>inter-regular</vt:lpstr>
      <vt:lpstr>Nunito</vt:lpstr>
      <vt:lpstr>Segoe UI</vt:lpstr>
      <vt:lpstr>Symbol</vt:lpstr>
      <vt:lpstr>Times New Roman</vt:lpstr>
      <vt:lpstr>Times New Roman</vt:lpstr>
      <vt:lpstr>Verdana</vt:lpstr>
      <vt:lpstr>Wingdings</vt:lpstr>
      <vt:lpstr>Celestial</vt:lpstr>
      <vt:lpstr>SQL</vt:lpstr>
      <vt:lpstr>CONTENTS</vt:lpstr>
      <vt:lpstr>SQL (Structured Query Language): </vt:lpstr>
      <vt:lpstr>PowerPoint Presentation</vt:lpstr>
      <vt:lpstr>DATA TYPE IN SQL </vt:lpstr>
      <vt:lpstr>PowerPoint Presentation</vt:lpstr>
      <vt:lpstr>DDL STATEMENTSCIN SQL </vt:lpstr>
      <vt:lpstr>Following are the DDL commands in SQL: </vt:lpstr>
      <vt:lpstr>1. CREATE Command </vt:lpstr>
      <vt:lpstr>Table creation in sql</vt:lpstr>
      <vt:lpstr>Consider the schema diagram and create table for the same</vt:lpstr>
      <vt:lpstr>2. DROP COMMAND</vt:lpstr>
      <vt:lpstr>Constraints in SQL </vt:lpstr>
      <vt:lpstr>1. NOT NULL </vt:lpstr>
      <vt:lpstr>Schema checking with desc command</vt:lpstr>
      <vt:lpstr>2. UNIQUE </vt:lpstr>
      <vt:lpstr>3. PRIMARY KEY </vt:lpstr>
      <vt:lpstr>4. FOREIGN KEY </vt:lpstr>
      <vt:lpstr>5. CHECK </vt:lpstr>
      <vt:lpstr>6. DEFAULT </vt:lpstr>
      <vt:lpstr>SCHEMA CHANGING STATEMENTS IN SQL </vt:lpstr>
      <vt:lpstr>2. ALTER COMMAND</vt:lpstr>
      <vt:lpstr>ALTER COMMAND</vt:lpstr>
      <vt:lpstr>1. ALTER TABLE - ADD Column </vt:lpstr>
      <vt:lpstr>2. ALTER TABLE - DROP COLUMN </vt:lpstr>
      <vt:lpstr>3. ALTER TABLE - RENAME COLUMN </vt:lpstr>
      <vt:lpstr>4. ALTER TABLE - ALTER/MODIFY DATATYPE </vt:lpstr>
      <vt:lpstr>The rename command</vt:lpstr>
      <vt:lpstr>THE TRUNCATE COMMAND</vt:lpstr>
      <vt:lpstr>LAB PRACTICE ASSIGNMENT:1 </vt:lpstr>
      <vt:lpstr>LAB PRACTICE ASSIGNMENT:2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Sushitha bhat</dc:creator>
  <cp:lastModifiedBy>ADMIN</cp:lastModifiedBy>
  <cp:revision>3</cp:revision>
  <dcterms:created xsi:type="dcterms:W3CDTF">2024-02-18T12:29:06Z</dcterms:created>
  <dcterms:modified xsi:type="dcterms:W3CDTF">2024-02-19T03:42:20Z</dcterms:modified>
</cp:coreProperties>
</file>