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10011C-105A-41A4-8087-D3EA772FCF57}" v="317" dt="2020-11-11T17:41:18.5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ram Karthikeyan" userId="16ea502c327df62c" providerId="LiveId" clId="{BA10011C-105A-41A4-8087-D3EA772FCF57}"/>
    <pc:docChg chg="undo custSel mod addSld modSld">
      <pc:chgData name="Shriram Karthikeyan" userId="16ea502c327df62c" providerId="LiveId" clId="{BA10011C-105A-41A4-8087-D3EA772FCF57}" dt="2020-11-11T17:41:23.452" v="1241" actId="27957"/>
      <pc:docMkLst>
        <pc:docMk/>
      </pc:docMkLst>
      <pc:sldChg chg="addSp modSp mod setBg">
        <pc:chgData name="Shriram Karthikeyan" userId="16ea502c327df62c" providerId="LiveId" clId="{BA10011C-105A-41A4-8087-D3EA772FCF57}" dt="2020-11-11T17:32:23.509" v="1206" actId="26606"/>
        <pc:sldMkLst>
          <pc:docMk/>
          <pc:sldMk cId="47381329" sldId="256"/>
        </pc:sldMkLst>
        <pc:spChg chg="mod">
          <ac:chgData name="Shriram Karthikeyan" userId="16ea502c327df62c" providerId="LiveId" clId="{BA10011C-105A-41A4-8087-D3EA772FCF57}" dt="2020-11-11T17:32:23.509" v="1206" actId="26606"/>
          <ac:spMkLst>
            <pc:docMk/>
            <pc:sldMk cId="47381329" sldId="256"/>
            <ac:spMk id="2" creationId="{DED3C260-3995-4AE5-81BE-D1063C0C679B}"/>
          </ac:spMkLst>
        </pc:spChg>
        <pc:spChg chg="mod">
          <ac:chgData name="Shriram Karthikeyan" userId="16ea502c327df62c" providerId="LiveId" clId="{BA10011C-105A-41A4-8087-D3EA772FCF57}" dt="2020-11-11T17:32:23.509" v="1206" actId="26606"/>
          <ac:spMkLst>
            <pc:docMk/>
            <pc:sldMk cId="47381329" sldId="256"/>
            <ac:spMk id="3" creationId="{20B24CC3-FF9C-42CD-9290-EED7865EF1EC}"/>
          </ac:spMkLst>
        </pc:spChg>
        <pc:spChg chg="add">
          <ac:chgData name="Shriram Karthikeyan" userId="16ea502c327df62c" providerId="LiveId" clId="{BA10011C-105A-41A4-8087-D3EA772FCF57}" dt="2020-11-11T17:32:23.509" v="1206" actId="26606"/>
          <ac:spMkLst>
            <pc:docMk/>
            <pc:sldMk cId="47381329" sldId="256"/>
            <ac:spMk id="10" creationId="{35555856-9970-4BC3-9AA9-6A917F53AFBD}"/>
          </ac:spMkLst>
        </pc:spChg>
        <pc:spChg chg="add">
          <ac:chgData name="Shriram Karthikeyan" userId="16ea502c327df62c" providerId="LiveId" clId="{BA10011C-105A-41A4-8087-D3EA772FCF57}" dt="2020-11-11T17:32:23.509" v="1206" actId="26606"/>
          <ac:spMkLst>
            <pc:docMk/>
            <pc:sldMk cId="47381329" sldId="256"/>
            <ac:spMk id="14" creationId="{13722DD7-BA73-4776-93A3-94491FEF7260}"/>
          </ac:spMkLst>
        </pc:spChg>
        <pc:picChg chg="add">
          <ac:chgData name="Shriram Karthikeyan" userId="16ea502c327df62c" providerId="LiveId" clId="{BA10011C-105A-41A4-8087-D3EA772FCF57}" dt="2020-11-11T17:32:23.509" v="1206" actId="26606"/>
          <ac:picMkLst>
            <pc:docMk/>
            <pc:sldMk cId="47381329" sldId="256"/>
            <ac:picMk id="7" creationId="{E0D11719-A03A-4081-8CD3-D76F6C12A55B}"/>
          </ac:picMkLst>
        </pc:picChg>
        <pc:picChg chg="add">
          <ac:chgData name="Shriram Karthikeyan" userId="16ea502c327df62c" providerId="LiveId" clId="{BA10011C-105A-41A4-8087-D3EA772FCF57}" dt="2020-11-11T17:32:23.509" v="1206" actId="26606"/>
          <ac:picMkLst>
            <pc:docMk/>
            <pc:sldMk cId="47381329" sldId="256"/>
            <ac:picMk id="12" creationId="{7F487851-BFAF-46D8-A1ED-50CAD6E46F59}"/>
          </ac:picMkLst>
        </pc:picChg>
      </pc:sldChg>
      <pc:sldChg chg="modSp">
        <pc:chgData name="Shriram Karthikeyan" userId="16ea502c327df62c" providerId="LiveId" clId="{BA10011C-105A-41A4-8087-D3EA772FCF57}" dt="2020-11-11T17:36:51.797" v="1230" actId="33524"/>
        <pc:sldMkLst>
          <pc:docMk/>
          <pc:sldMk cId="2911032431" sldId="257"/>
        </pc:sldMkLst>
        <pc:spChg chg="mod">
          <ac:chgData name="Shriram Karthikeyan" userId="16ea502c327df62c" providerId="LiveId" clId="{BA10011C-105A-41A4-8087-D3EA772FCF57}" dt="2020-11-11T17:36:51.797" v="1230" actId="33524"/>
          <ac:spMkLst>
            <pc:docMk/>
            <pc:sldMk cId="2911032431" sldId="257"/>
            <ac:spMk id="3" creationId="{6692695A-98A7-4DD6-B9B0-3EFE22807534}"/>
          </ac:spMkLst>
        </pc:spChg>
      </pc:sldChg>
      <pc:sldChg chg="addSp delSp modSp mod setBg">
        <pc:chgData name="Shriram Karthikeyan" userId="16ea502c327df62c" providerId="LiveId" clId="{BA10011C-105A-41A4-8087-D3EA772FCF57}" dt="2020-11-11T17:39:30.672" v="1239" actId="20577"/>
        <pc:sldMkLst>
          <pc:docMk/>
          <pc:sldMk cId="3883229918" sldId="258"/>
        </pc:sldMkLst>
        <pc:spChg chg="mod">
          <ac:chgData name="Shriram Karthikeyan" userId="16ea502c327df62c" providerId="LiveId" clId="{BA10011C-105A-41A4-8087-D3EA772FCF57}" dt="2020-11-11T17:37:43.485" v="1231" actId="26606"/>
          <ac:spMkLst>
            <pc:docMk/>
            <pc:sldMk cId="3883229918" sldId="258"/>
            <ac:spMk id="2" creationId="{7F6B4C27-5CD4-47CA-9A43-567CCC98D58F}"/>
          </ac:spMkLst>
        </pc:spChg>
        <pc:spChg chg="del">
          <ac:chgData name="Shriram Karthikeyan" userId="16ea502c327df62c" providerId="LiveId" clId="{BA10011C-105A-41A4-8087-D3EA772FCF57}" dt="2020-11-11T17:32:49.910" v="1207" actId="26606"/>
          <ac:spMkLst>
            <pc:docMk/>
            <pc:sldMk cId="3883229918" sldId="258"/>
            <ac:spMk id="3" creationId="{EE9E0004-35D7-46A4-B449-FF67488B405E}"/>
          </ac:spMkLst>
        </pc:spChg>
        <pc:spChg chg="add del">
          <ac:chgData name="Shriram Karthikeyan" userId="16ea502c327df62c" providerId="LiveId" clId="{BA10011C-105A-41A4-8087-D3EA772FCF57}" dt="2020-11-11T17:37:43.485" v="1231" actId="26606"/>
          <ac:spMkLst>
            <pc:docMk/>
            <pc:sldMk cId="3883229918" sldId="258"/>
            <ac:spMk id="9" creationId="{37E32B78-23DD-4E77-8B9C-7779E3BF20C2}"/>
          </ac:spMkLst>
        </pc:spChg>
        <pc:graphicFrameChg chg="add mod modGraphic">
          <ac:chgData name="Shriram Karthikeyan" userId="16ea502c327df62c" providerId="LiveId" clId="{BA10011C-105A-41A4-8087-D3EA772FCF57}" dt="2020-11-11T17:39:30.672" v="1239" actId="20577"/>
          <ac:graphicFrameMkLst>
            <pc:docMk/>
            <pc:sldMk cId="3883229918" sldId="258"/>
            <ac:graphicFrameMk id="5" creationId="{53FEDD94-07DC-433D-9A80-D5D8DAC2C15E}"/>
          </ac:graphicFrameMkLst>
        </pc:graphicFrameChg>
      </pc:sldChg>
      <pc:sldChg chg="addSp delSp modSp mod setBg">
        <pc:chgData name="Shriram Karthikeyan" userId="16ea502c327df62c" providerId="LiveId" clId="{BA10011C-105A-41A4-8087-D3EA772FCF57}" dt="2020-11-11T17:41:23.452" v="1241" actId="27957"/>
        <pc:sldMkLst>
          <pc:docMk/>
          <pc:sldMk cId="3884631960" sldId="261"/>
        </pc:sldMkLst>
        <pc:spChg chg="mod">
          <ac:chgData name="Shriram Karthikeyan" userId="16ea502c327df62c" providerId="LiveId" clId="{BA10011C-105A-41A4-8087-D3EA772FCF57}" dt="2020-11-11T17:34:23.765" v="1217" actId="26606"/>
          <ac:spMkLst>
            <pc:docMk/>
            <pc:sldMk cId="3884631960" sldId="261"/>
            <ac:spMk id="2" creationId="{90AF2556-4848-498C-8D1D-26D6C3E90E12}"/>
          </ac:spMkLst>
        </pc:spChg>
        <pc:spChg chg="del">
          <ac:chgData name="Shriram Karthikeyan" userId="16ea502c327df62c" providerId="LiveId" clId="{BA10011C-105A-41A4-8087-D3EA772FCF57}" dt="2020-11-11T17:01:50.411" v="10" actId="1032"/>
          <ac:spMkLst>
            <pc:docMk/>
            <pc:sldMk cId="3884631960" sldId="261"/>
            <ac:spMk id="3" creationId="{EEDA848A-FB11-41F2-A3C3-86422A301AB8}"/>
          </ac:spMkLst>
        </pc:spChg>
        <pc:spChg chg="add del">
          <ac:chgData name="Shriram Karthikeyan" userId="16ea502c327df62c" providerId="LiveId" clId="{BA10011C-105A-41A4-8087-D3EA772FCF57}" dt="2020-11-11T17:34:07.395" v="1213" actId="26606"/>
          <ac:spMkLst>
            <pc:docMk/>
            <pc:sldMk cId="3884631960" sldId="261"/>
            <ac:spMk id="9" creationId="{42285737-90EE-47DC-AC80-8AE156B11969}"/>
          </ac:spMkLst>
        </pc:spChg>
        <pc:spChg chg="add del">
          <ac:chgData name="Shriram Karthikeyan" userId="16ea502c327df62c" providerId="LiveId" clId="{BA10011C-105A-41A4-8087-D3EA772FCF57}" dt="2020-11-11T17:34:13.236" v="1215" actId="26606"/>
          <ac:spMkLst>
            <pc:docMk/>
            <pc:sldMk cId="3884631960" sldId="261"/>
            <ac:spMk id="19" creationId="{955A2079-FA98-4876-80F0-72364A7D2EA4}"/>
          </ac:spMkLst>
        </pc:spChg>
        <pc:spChg chg="add del">
          <ac:chgData name="Shriram Karthikeyan" userId="16ea502c327df62c" providerId="LiveId" clId="{BA10011C-105A-41A4-8087-D3EA772FCF57}" dt="2020-11-11T17:34:23.765" v="1217" actId="26606"/>
          <ac:spMkLst>
            <pc:docMk/>
            <pc:sldMk cId="3884631960" sldId="261"/>
            <ac:spMk id="21" creationId="{42A5316D-ED2F-4F89-B4B4-8D9240B1A348}"/>
          </ac:spMkLst>
        </pc:spChg>
        <pc:grpChg chg="add del">
          <ac:chgData name="Shriram Karthikeyan" userId="16ea502c327df62c" providerId="LiveId" clId="{BA10011C-105A-41A4-8087-D3EA772FCF57}" dt="2020-11-11T17:34:07.395" v="1213" actId="26606"/>
          <ac:grpSpMkLst>
            <pc:docMk/>
            <pc:sldMk cId="3884631960" sldId="261"/>
            <ac:grpSpMk id="11" creationId="{B57BDC17-F1B3-455F-BBF1-680AA1F25C06}"/>
          </ac:grpSpMkLst>
        </pc:grpChg>
        <pc:graphicFrameChg chg="add mod modGraphic">
          <ac:chgData name="Shriram Karthikeyan" userId="16ea502c327df62c" providerId="LiveId" clId="{BA10011C-105A-41A4-8087-D3EA772FCF57}" dt="2020-11-11T17:41:23.452" v="1241" actId="27957"/>
          <ac:graphicFrameMkLst>
            <pc:docMk/>
            <pc:sldMk cId="3884631960" sldId="261"/>
            <ac:graphicFrameMk id="4" creationId="{3D8B1D5A-7E79-4DAF-B6BE-24A4AC92A9B4}"/>
          </ac:graphicFrameMkLst>
        </pc:graphicFrameChg>
      </pc:sldChg>
      <pc:sldChg chg="addSp delSp modSp add mod setBg">
        <pc:chgData name="Shriram Karthikeyan" userId="16ea502c327df62c" providerId="LiveId" clId="{BA10011C-105A-41A4-8087-D3EA772FCF57}" dt="2020-11-11T17:34:40.762" v="1221" actId="26606"/>
        <pc:sldMkLst>
          <pc:docMk/>
          <pc:sldMk cId="580708752" sldId="262"/>
        </pc:sldMkLst>
        <pc:spChg chg="mod">
          <ac:chgData name="Shriram Karthikeyan" userId="16ea502c327df62c" providerId="LiveId" clId="{BA10011C-105A-41A4-8087-D3EA772FCF57}" dt="2020-11-11T17:34:40.762" v="1221" actId="26606"/>
          <ac:spMkLst>
            <pc:docMk/>
            <pc:sldMk cId="580708752" sldId="262"/>
            <ac:spMk id="2" creationId="{EF3900CB-C6AB-4413-A890-434C7520BA71}"/>
          </ac:spMkLst>
        </pc:spChg>
        <pc:spChg chg="mod">
          <ac:chgData name="Shriram Karthikeyan" userId="16ea502c327df62c" providerId="LiveId" clId="{BA10011C-105A-41A4-8087-D3EA772FCF57}" dt="2020-11-11T17:34:40.762" v="1221" actId="26606"/>
          <ac:spMkLst>
            <pc:docMk/>
            <pc:sldMk cId="580708752" sldId="262"/>
            <ac:spMk id="3" creationId="{A5EF2CED-D895-4181-86FE-2AA96863AA7E}"/>
          </ac:spMkLst>
        </pc:spChg>
        <pc:spChg chg="add del">
          <ac:chgData name="Shriram Karthikeyan" userId="16ea502c327df62c" providerId="LiveId" clId="{BA10011C-105A-41A4-8087-D3EA772FCF57}" dt="2020-11-11T17:34:40.746" v="1220" actId="26606"/>
          <ac:spMkLst>
            <pc:docMk/>
            <pc:sldMk cId="580708752" sldId="262"/>
            <ac:spMk id="10" creationId="{AFA67CD3-AB4E-4A7A-BEB8-53C445D8C44E}"/>
          </ac:spMkLst>
        </pc:spChg>
        <pc:spChg chg="add del">
          <ac:chgData name="Shriram Karthikeyan" userId="16ea502c327df62c" providerId="LiveId" clId="{BA10011C-105A-41A4-8087-D3EA772FCF57}" dt="2020-11-11T17:34:40.746" v="1220" actId="26606"/>
          <ac:spMkLst>
            <pc:docMk/>
            <pc:sldMk cId="580708752" sldId="262"/>
            <ac:spMk id="14" creationId="{339C8D78-A644-462F-B674-F440635E5353}"/>
          </ac:spMkLst>
        </pc:spChg>
        <pc:spChg chg="add">
          <ac:chgData name="Shriram Karthikeyan" userId="16ea502c327df62c" providerId="LiveId" clId="{BA10011C-105A-41A4-8087-D3EA772FCF57}" dt="2020-11-11T17:34:40.762" v="1221" actId="26606"/>
          <ac:spMkLst>
            <pc:docMk/>
            <pc:sldMk cId="580708752" sldId="262"/>
            <ac:spMk id="16" creationId="{AFA67CD3-AB4E-4A7A-BEB8-53C445D8C44E}"/>
          </ac:spMkLst>
        </pc:spChg>
        <pc:spChg chg="add">
          <ac:chgData name="Shriram Karthikeyan" userId="16ea502c327df62c" providerId="LiveId" clId="{BA10011C-105A-41A4-8087-D3EA772FCF57}" dt="2020-11-11T17:34:40.762" v="1221" actId="26606"/>
          <ac:spMkLst>
            <pc:docMk/>
            <pc:sldMk cId="580708752" sldId="262"/>
            <ac:spMk id="18" creationId="{339C8D78-A644-462F-B674-F440635E5353}"/>
          </ac:spMkLst>
        </pc:spChg>
        <pc:picChg chg="add del">
          <ac:chgData name="Shriram Karthikeyan" userId="16ea502c327df62c" providerId="LiveId" clId="{BA10011C-105A-41A4-8087-D3EA772FCF57}" dt="2020-11-11T17:34:40.746" v="1220" actId="26606"/>
          <ac:picMkLst>
            <pc:docMk/>
            <pc:sldMk cId="580708752" sldId="262"/>
            <ac:picMk id="7" creationId="{1C545518-6481-41D9-8D0F-01F88B9A551B}"/>
          </ac:picMkLst>
        </pc:picChg>
        <pc:picChg chg="add del">
          <ac:chgData name="Shriram Karthikeyan" userId="16ea502c327df62c" providerId="LiveId" clId="{BA10011C-105A-41A4-8087-D3EA772FCF57}" dt="2020-11-11T17:34:40.746" v="1220" actId="26606"/>
          <ac:picMkLst>
            <pc:docMk/>
            <pc:sldMk cId="580708752" sldId="262"/>
            <ac:picMk id="12" creationId="{07CF545F-9C2E-4446-97CD-AD92990C2B68}"/>
          </ac:picMkLst>
        </pc:picChg>
        <pc:picChg chg="add">
          <ac:chgData name="Shriram Karthikeyan" userId="16ea502c327df62c" providerId="LiveId" clId="{BA10011C-105A-41A4-8087-D3EA772FCF57}" dt="2020-11-11T17:34:40.762" v="1221" actId="26606"/>
          <ac:picMkLst>
            <pc:docMk/>
            <pc:sldMk cId="580708752" sldId="262"/>
            <ac:picMk id="17" creationId="{07CF545F-9C2E-4446-97CD-AD92990C2B68}"/>
          </ac:picMkLst>
        </pc:picChg>
        <pc:picChg chg="add">
          <ac:chgData name="Shriram Karthikeyan" userId="16ea502c327df62c" providerId="LiveId" clId="{BA10011C-105A-41A4-8087-D3EA772FCF57}" dt="2020-11-11T17:34:40.762" v="1221" actId="26606"/>
          <ac:picMkLst>
            <pc:docMk/>
            <pc:sldMk cId="580708752" sldId="262"/>
            <ac:picMk id="19" creationId="{62C3B60D-2B57-4DA8-9C61-F23D2F0583B3}"/>
          </ac:picMkLst>
        </pc:picChg>
      </pc:sldChg>
      <pc:sldChg chg="addSp delSp modSp add mod setBg">
        <pc:chgData name="Shriram Karthikeyan" userId="16ea502c327df62c" providerId="LiveId" clId="{BA10011C-105A-41A4-8087-D3EA772FCF57}" dt="2020-11-11T17:34:56.089" v="1222" actId="26606"/>
        <pc:sldMkLst>
          <pc:docMk/>
          <pc:sldMk cId="3324090480" sldId="263"/>
        </pc:sldMkLst>
        <pc:spChg chg="mod">
          <ac:chgData name="Shriram Karthikeyan" userId="16ea502c327df62c" providerId="LiveId" clId="{BA10011C-105A-41A4-8087-D3EA772FCF57}" dt="2020-11-11T17:34:56.089" v="1222" actId="26606"/>
          <ac:spMkLst>
            <pc:docMk/>
            <pc:sldMk cId="3324090480" sldId="263"/>
            <ac:spMk id="2" creationId="{6C27966C-D5D7-4BB8-94AE-70A695EABE1D}"/>
          </ac:spMkLst>
        </pc:spChg>
        <pc:spChg chg="del mod">
          <ac:chgData name="Shriram Karthikeyan" userId="16ea502c327df62c" providerId="LiveId" clId="{BA10011C-105A-41A4-8087-D3EA772FCF57}" dt="2020-11-11T17:34:56.089" v="1222" actId="26606"/>
          <ac:spMkLst>
            <pc:docMk/>
            <pc:sldMk cId="3324090480" sldId="263"/>
            <ac:spMk id="3" creationId="{AEFB44C0-72FB-4ADE-8EBE-DE40F9C19B92}"/>
          </ac:spMkLst>
        </pc:spChg>
        <pc:spChg chg="add">
          <ac:chgData name="Shriram Karthikeyan" userId="16ea502c327df62c" providerId="LiveId" clId="{BA10011C-105A-41A4-8087-D3EA772FCF57}" dt="2020-11-11T17:34:56.089" v="1222" actId="26606"/>
          <ac:spMkLst>
            <pc:docMk/>
            <pc:sldMk cId="3324090480" sldId="263"/>
            <ac:spMk id="9" creationId="{37E32B78-23DD-4E77-8B9C-7779E3BF20C2}"/>
          </ac:spMkLst>
        </pc:spChg>
        <pc:graphicFrameChg chg="add">
          <ac:chgData name="Shriram Karthikeyan" userId="16ea502c327df62c" providerId="LiveId" clId="{BA10011C-105A-41A4-8087-D3EA772FCF57}" dt="2020-11-11T17:34:56.089" v="1222" actId="26606"/>
          <ac:graphicFrameMkLst>
            <pc:docMk/>
            <pc:sldMk cId="3324090480" sldId="263"/>
            <ac:graphicFrameMk id="5" creationId="{36FF931F-09AE-4FCC-9F31-7AF7D68A75DA}"/>
          </ac:graphicFrameMkLst>
        </pc:graphicFrameChg>
      </pc:sldChg>
      <pc:sldChg chg="addSp delSp modSp add mod setBg">
        <pc:chgData name="Shriram Karthikeyan" userId="16ea502c327df62c" providerId="LiveId" clId="{BA10011C-105A-41A4-8087-D3EA772FCF57}" dt="2020-11-11T17:35:28.820" v="1225" actId="26606"/>
        <pc:sldMkLst>
          <pc:docMk/>
          <pc:sldMk cId="3078194855" sldId="264"/>
        </pc:sldMkLst>
        <pc:spChg chg="mod">
          <ac:chgData name="Shriram Karthikeyan" userId="16ea502c327df62c" providerId="LiveId" clId="{BA10011C-105A-41A4-8087-D3EA772FCF57}" dt="2020-11-11T17:35:28.820" v="1225" actId="26606"/>
          <ac:spMkLst>
            <pc:docMk/>
            <pc:sldMk cId="3078194855" sldId="264"/>
            <ac:spMk id="2" creationId="{2F5BC046-6E0B-42F3-B8FE-3A6EFF1F75C5}"/>
          </ac:spMkLst>
        </pc:spChg>
        <pc:spChg chg="add del mod">
          <ac:chgData name="Shriram Karthikeyan" userId="16ea502c327df62c" providerId="LiveId" clId="{BA10011C-105A-41A4-8087-D3EA772FCF57}" dt="2020-11-11T17:35:28.820" v="1225" actId="26606"/>
          <ac:spMkLst>
            <pc:docMk/>
            <pc:sldMk cId="3078194855" sldId="264"/>
            <ac:spMk id="3" creationId="{149A45E2-5D88-40C4-A229-7D172AEC7A5E}"/>
          </ac:spMkLst>
        </pc:spChg>
        <pc:spChg chg="add">
          <ac:chgData name="Shriram Karthikeyan" userId="16ea502c327df62c" providerId="LiveId" clId="{BA10011C-105A-41A4-8087-D3EA772FCF57}" dt="2020-11-11T17:35:28.820" v="1225" actId="26606"/>
          <ac:spMkLst>
            <pc:docMk/>
            <pc:sldMk cId="3078194855" sldId="264"/>
            <ac:spMk id="9" creationId="{37E32B78-23DD-4E77-8B9C-7779E3BF20C2}"/>
          </ac:spMkLst>
        </pc:spChg>
        <pc:graphicFrameChg chg="add del">
          <ac:chgData name="Shriram Karthikeyan" userId="16ea502c327df62c" providerId="LiveId" clId="{BA10011C-105A-41A4-8087-D3EA772FCF57}" dt="2020-11-11T17:35:28.796" v="1224" actId="26606"/>
          <ac:graphicFrameMkLst>
            <pc:docMk/>
            <pc:sldMk cId="3078194855" sldId="264"/>
            <ac:graphicFrameMk id="5" creationId="{FAA0A5FB-02D4-4B96-9A5B-A5001695F570}"/>
          </ac:graphicFrameMkLst>
        </pc:graphicFrameChg>
        <pc:graphicFrameChg chg="add">
          <ac:chgData name="Shriram Karthikeyan" userId="16ea502c327df62c" providerId="LiveId" clId="{BA10011C-105A-41A4-8087-D3EA772FCF57}" dt="2020-11-11T17:35:28.820" v="1225" actId="26606"/>
          <ac:graphicFrameMkLst>
            <pc:docMk/>
            <pc:sldMk cId="3078194855" sldId="264"/>
            <ac:graphicFrameMk id="7" creationId="{F52B1D45-E3E2-401D-8FE5-45A48152F9E5}"/>
          </ac:graphicFrameMkLst>
        </pc:graphicFrameChg>
      </pc:sldChg>
      <pc:sldChg chg="addSp delSp modSp add mod setBg">
        <pc:chgData name="Shriram Karthikeyan" userId="16ea502c327df62c" providerId="LiveId" clId="{BA10011C-105A-41A4-8087-D3EA772FCF57}" dt="2020-11-11T17:36:18.999" v="1229" actId="26606"/>
        <pc:sldMkLst>
          <pc:docMk/>
          <pc:sldMk cId="3451546479" sldId="265"/>
        </pc:sldMkLst>
        <pc:spChg chg="del">
          <ac:chgData name="Shriram Karthikeyan" userId="16ea502c327df62c" providerId="LiveId" clId="{BA10011C-105A-41A4-8087-D3EA772FCF57}" dt="2020-11-11T17:32:00.506" v="1195"/>
          <ac:spMkLst>
            <pc:docMk/>
            <pc:sldMk cId="3451546479" sldId="265"/>
            <ac:spMk id="2" creationId="{4621AD7B-A66A-47A3-AE90-814A74325C63}"/>
          </ac:spMkLst>
        </pc:spChg>
        <pc:spChg chg="del">
          <ac:chgData name="Shriram Karthikeyan" userId="16ea502c327df62c" providerId="LiveId" clId="{BA10011C-105A-41A4-8087-D3EA772FCF57}" dt="2020-11-11T17:32:00.506" v="1195"/>
          <ac:spMkLst>
            <pc:docMk/>
            <pc:sldMk cId="3451546479" sldId="265"/>
            <ac:spMk id="3" creationId="{B84D6593-E462-4512-9957-95B1667F11DE}"/>
          </ac:spMkLst>
        </pc:spChg>
        <pc:spChg chg="add mod">
          <ac:chgData name="Shriram Karthikeyan" userId="16ea502c327df62c" providerId="LiveId" clId="{BA10011C-105A-41A4-8087-D3EA772FCF57}" dt="2020-11-11T17:36:18.999" v="1229" actId="26606"/>
          <ac:spMkLst>
            <pc:docMk/>
            <pc:sldMk cId="3451546479" sldId="265"/>
            <ac:spMk id="4" creationId="{AC940FF2-3139-44F0-8648-A26A18EEE20B}"/>
          </ac:spMkLst>
        </pc:spChg>
        <pc:spChg chg="add del mod">
          <ac:chgData name="Shriram Karthikeyan" userId="16ea502c327df62c" providerId="LiveId" clId="{BA10011C-105A-41A4-8087-D3EA772FCF57}" dt="2020-11-11T17:35:56.158" v="1226" actId="478"/>
          <ac:spMkLst>
            <pc:docMk/>
            <pc:sldMk cId="3451546479" sldId="265"/>
            <ac:spMk id="5" creationId="{D78D140E-9F46-4C3D-A9E8-9268A671CD17}"/>
          </ac:spMkLst>
        </pc:spChg>
        <pc:spChg chg="add del">
          <ac:chgData name="Shriram Karthikeyan" userId="16ea502c327df62c" providerId="LiveId" clId="{BA10011C-105A-41A4-8087-D3EA772FCF57}" dt="2020-11-11T17:36:18.985" v="1228" actId="26606"/>
          <ac:spMkLst>
            <pc:docMk/>
            <pc:sldMk cId="3451546479" sldId="265"/>
            <ac:spMk id="9" creationId="{23962611-DFD5-4092-AAFD-559E3DFCE2C9}"/>
          </ac:spMkLst>
        </pc:spChg>
        <pc:spChg chg="add">
          <ac:chgData name="Shriram Karthikeyan" userId="16ea502c327df62c" providerId="LiveId" clId="{BA10011C-105A-41A4-8087-D3EA772FCF57}" dt="2020-11-11T17:36:18.999" v="1229" actId="26606"/>
          <ac:spMkLst>
            <pc:docMk/>
            <pc:sldMk cId="3451546479" sldId="265"/>
            <ac:spMk id="14" creationId="{35555856-9970-4BC3-9AA9-6A917F53AFBD}"/>
          </ac:spMkLst>
        </pc:spChg>
        <pc:spChg chg="add">
          <ac:chgData name="Shriram Karthikeyan" userId="16ea502c327df62c" providerId="LiveId" clId="{BA10011C-105A-41A4-8087-D3EA772FCF57}" dt="2020-11-11T17:36:18.999" v="1229" actId="26606"/>
          <ac:spMkLst>
            <pc:docMk/>
            <pc:sldMk cId="3451546479" sldId="265"/>
            <ac:spMk id="15" creationId="{13722DD7-BA73-4776-93A3-94491FEF7260}"/>
          </ac:spMkLst>
        </pc:spChg>
        <pc:picChg chg="add">
          <ac:chgData name="Shriram Karthikeyan" userId="16ea502c327df62c" providerId="LiveId" clId="{BA10011C-105A-41A4-8087-D3EA772FCF57}" dt="2020-11-11T17:36:18.999" v="1229" actId="26606"/>
          <ac:picMkLst>
            <pc:docMk/>
            <pc:sldMk cId="3451546479" sldId="265"/>
            <ac:picMk id="8" creationId="{CB5A7763-219C-4E1C-8631-E97D1710F5D2}"/>
          </ac:picMkLst>
        </pc:picChg>
        <pc:picChg chg="add del">
          <ac:chgData name="Shriram Karthikeyan" userId="16ea502c327df62c" providerId="LiveId" clId="{BA10011C-105A-41A4-8087-D3EA772FCF57}" dt="2020-11-11T17:36:18.985" v="1228" actId="26606"/>
          <ac:picMkLst>
            <pc:docMk/>
            <pc:sldMk cId="3451546479" sldId="265"/>
            <ac:picMk id="11" creationId="{2270F1FA-0425-408F-9861-80BF5AFB276D}"/>
          </ac:picMkLst>
        </pc:picChg>
        <pc:picChg chg="add">
          <ac:chgData name="Shriram Karthikeyan" userId="16ea502c327df62c" providerId="LiveId" clId="{BA10011C-105A-41A4-8087-D3EA772FCF57}" dt="2020-11-11T17:36:18.999" v="1229" actId="26606"/>
          <ac:picMkLst>
            <pc:docMk/>
            <pc:sldMk cId="3451546479" sldId="265"/>
            <ac:picMk id="13" creationId="{7F487851-BFAF-46D8-A1ED-50CAD6E46F59}"/>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713DC1-6A44-4B92-A131-6CC4D009B396}"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3B448D58-D465-49B9-BB96-DD702DC9E0EE}">
      <dgm:prSet/>
      <dgm:spPr/>
      <dgm:t>
        <a:bodyPr/>
        <a:lstStyle/>
        <a:p>
          <a:pPr>
            <a:lnSpc>
              <a:spcPct val="100000"/>
            </a:lnSpc>
          </a:pPr>
          <a:r>
            <a:rPr lang="en-US" dirty="0"/>
            <a:t>Users can input the zip/county/city/etc.. to search vehicle crashes, our model will show the probabilities of several crash types in that area</a:t>
          </a:r>
        </a:p>
      </dgm:t>
    </dgm:pt>
    <dgm:pt modelId="{3BDFF014-690D-4691-A71B-497648C9DD3C}" type="parTrans" cxnId="{178DB8A0-E113-4747-AB47-092741D900E8}">
      <dgm:prSet/>
      <dgm:spPr/>
      <dgm:t>
        <a:bodyPr/>
        <a:lstStyle/>
        <a:p>
          <a:endParaRPr lang="en-US"/>
        </a:p>
      </dgm:t>
    </dgm:pt>
    <dgm:pt modelId="{949D2D16-D6A9-4231-9310-EA0CD98AB22D}" type="sibTrans" cxnId="{178DB8A0-E113-4747-AB47-092741D900E8}">
      <dgm:prSet/>
      <dgm:spPr/>
      <dgm:t>
        <a:bodyPr/>
        <a:lstStyle/>
        <a:p>
          <a:pPr>
            <a:lnSpc>
              <a:spcPct val="100000"/>
            </a:lnSpc>
          </a:pPr>
          <a:endParaRPr lang="en-US"/>
        </a:p>
      </dgm:t>
    </dgm:pt>
    <dgm:pt modelId="{B6F0B6D9-6A10-441E-99B6-3584AB11B92D}">
      <dgm:prSet/>
      <dgm:spPr/>
      <dgm:t>
        <a:bodyPr/>
        <a:lstStyle/>
        <a:p>
          <a:pPr>
            <a:lnSpc>
              <a:spcPct val="100000"/>
            </a:lnSpc>
          </a:pPr>
          <a:r>
            <a:rPr lang="en-US"/>
            <a:t>System can analyze the data to show the dangerous place to drive in the specific time periods/road surface conditions/ weather, etc..</a:t>
          </a:r>
        </a:p>
      </dgm:t>
    </dgm:pt>
    <dgm:pt modelId="{723AF24F-DEA7-4369-A52E-CB44C1D7B151}" type="parTrans" cxnId="{90C0CB1A-CC7E-4399-9A8A-1023E0DCA29D}">
      <dgm:prSet/>
      <dgm:spPr/>
      <dgm:t>
        <a:bodyPr/>
        <a:lstStyle/>
        <a:p>
          <a:endParaRPr lang="en-US"/>
        </a:p>
      </dgm:t>
    </dgm:pt>
    <dgm:pt modelId="{3B240A89-8DB7-4F38-8450-D7C7F7C30C3A}" type="sibTrans" cxnId="{90C0CB1A-CC7E-4399-9A8A-1023E0DCA29D}">
      <dgm:prSet/>
      <dgm:spPr/>
      <dgm:t>
        <a:bodyPr/>
        <a:lstStyle/>
        <a:p>
          <a:pPr>
            <a:lnSpc>
              <a:spcPct val="100000"/>
            </a:lnSpc>
          </a:pPr>
          <a:endParaRPr lang="en-US"/>
        </a:p>
      </dgm:t>
    </dgm:pt>
    <dgm:pt modelId="{56E4F53D-6EC6-4BB0-9D72-153E1310F80C}">
      <dgm:prSet/>
      <dgm:spPr/>
      <dgm:t>
        <a:bodyPr/>
        <a:lstStyle/>
        <a:p>
          <a:pPr>
            <a:lnSpc>
              <a:spcPct val="100000"/>
            </a:lnSpc>
          </a:pPr>
          <a:r>
            <a:rPr lang="en-US" dirty="0"/>
            <a:t>Users can search for crash records, system will return the records which matched based on location, vehicle type, driver details, crash type.</a:t>
          </a:r>
        </a:p>
      </dgm:t>
    </dgm:pt>
    <dgm:pt modelId="{F4F48358-AF6A-41C0-9B59-39DA858F5A4E}" type="parTrans" cxnId="{AAC227BD-84D2-42CA-ADFF-D49432464C05}">
      <dgm:prSet/>
      <dgm:spPr/>
      <dgm:t>
        <a:bodyPr/>
        <a:lstStyle/>
        <a:p>
          <a:endParaRPr lang="en-US"/>
        </a:p>
      </dgm:t>
    </dgm:pt>
    <dgm:pt modelId="{A7FE7A1A-904B-4B34-8114-58F4AB7E52E9}" type="sibTrans" cxnId="{AAC227BD-84D2-42CA-ADFF-D49432464C05}">
      <dgm:prSet/>
      <dgm:spPr/>
      <dgm:t>
        <a:bodyPr/>
        <a:lstStyle/>
        <a:p>
          <a:pPr>
            <a:lnSpc>
              <a:spcPct val="100000"/>
            </a:lnSpc>
          </a:pPr>
          <a:endParaRPr lang="en-US"/>
        </a:p>
      </dgm:t>
    </dgm:pt>
    <dgm:pt modelId="{6F1542B3-1F37-4FD2-B4EC-7E5B64178F00}">
      <dgm:prSet/>
      <dgm:spPr/>
      <dgm:t>
        <a:bodyPr/>
        <a:lstStyle/>
        <a:p>
          <a:pPr>
            <a:lnSpc>
              <a:spcPct val="100000"/>
            </a:lnSpc>
          </a:pPr>
          <a:r>
            <a:rPr lang="pt-BR"/>
            <a:t>System runs crash records data </a:t>
          </a:r>
          <a:r>
            <a:rPr lang="en-US"/>
            <a:t>(Machine Learning) model and predicts the probability of crash for a given scenario (location/vehicle/driver details).</a:t>
          </a:r>
        </a:p>
      </dgm:t>
    </dgm:pt>
    <dgm:pt modelId="{BB656889-6FE5-4FF4-9DB9-A6F5F7FC83BF}" type="parTrans" cxnId="{E97F2025-2734-4C50-96F4-6DE594C6724E}">
      <dgm:prSet/>
      <dgm:spPr/>
      <dgm:t>
        <a:bodyPr/>
        <a:lstStyle/>
        <a:p>
          <a:endParaRPr lang="en-US"/>
        </a:p>
      </dgm:t>
    </dgm:pt>
    <dgm:pt modelId="{28C42A3D-F1CA-4319-A161-2CCA055F6146}" type="sibTrans" cxnId="{E97F2025-2734-4C50-96F4-6DE594C6724E}">
      <dgm:prSet/>
      <dgm:spPr/>
      <dgm:t>
        <a:bodyPr/>
        <a:lstStyle/>
        <a:p>
          <a:endParaRPr lang="en-US"/>
        </a:p>
      </dgm:t>
    </dgm:pt>
    <dgm:pt modelId="{6503E026-E2F6-4757-A2F8-D13EF7891B5C}" type="pres">
      <dgm:prSet presAssocID="{9B713DC1-6A44-4B92-A131-6CC4D009B396}" presName="root" presStyleCnt="0">
        <dgm:presLayoutVars>
          <dgm:dir/>
          <dgm:resizeHandles val="exact"/>
        </dgm:presLayoutVars>
      </dgm:prSet>
      <dgm:spPr/>
    </dgm:pt>
    <dgm:pt modelId="{D49D4327-6BC3-49B6-ACCE-06D15022A933}" type="pres">
      <dgm:prSet presAssocID="{9B713DC1-6A44-4B92-A131-6CC4D009B396}" presName="container" presStyleCnt="0">
        <dgm:presLayoutVars>
          <dgm:dir/>
          <dgm:resizeHandles val="exact"/>
        </dgm:presLayoutVars>
      </dgm:prSet>
      <dgm:spPr/>
    </dgm:pt>
    <dgm:pt modelId="{5D12610A-3ED3-41E7-B13C-4781C8A4559F}" type="pres">
      <dgm:prSet presAssocID="{3B448D58-D465-49B9-BB96-DD702DC9E0EE}" presName="compNode" presStyleCnt="0"/>
      <dgm:spPr/>
    </dgm:pt>
    <dgm:pt modelId="{8B603E51-0374-46C5-8346-C9139EF39586}" type="pres">
      <dgm:prSet presAssocID="{3B448D58-D465-49B9-BB96-DD702DC9E0EE}" presName="iconBgRect" presStyleLbl="bgShp" presStyleIdx="0" presStyleCnt="4"/>
      <dgm:spPr/>
    </dgm:pt>
    <dgm:pt modelId="{3250D3D3-2921-44D9-99D5-CDF8F74FA169}" type="pres">
      <dgm:prSet presAssocID="{3B448D58-D465-49B9-BB96-DD702DC9E0E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915EC4FE-19E4-47C6-8E4A-78A8B62635E7}" type="pres">
      <dgm:prSet presAssocID="{3B448D58-D465-49B9-BB96-DD702DC9E0EE}" presName="spaceRect" presStyleCnt="0"/>
      <dgm:spPr/>
    </dgm:pt>
    <dgm:pt modelId="{3BEAAA5A-ACDA-48CD-83CC-0F71D9E78029}" type="pres">
      <dgm:prSet presAssocID="{3B448D58-D465-49B9-BB96-DD702DC9E0EE}" presName="textRect" presStyleLbl="revTx" presStyleIdx="0" presStyleCnt="4">
        <dgm:presLayoutVars>
          <dgm:chMax val="1"/>
          <dgm:chPref val="1"/>
        </dgm:presLayoutVars>
      </dgm:prSet>
      <dgm:spPr/>
    </dgm:pt>
    <dgm:pt modelId="{F4B55FDE-D87C-4418-A914-7EABC548FD36}" type="pres">
      <dgm:prSet presAssocID="{949D2D16-D6A9-4231-9310-EA0CD98AB22D}" presName="sibTrans" presStyleLbl="sibTrans2D1" presStyleIdx="0" presStyleCnt="0"/>
      <dgm:spPr/>
    </dgm:pt>
    <dgm:pt modelId="{A5806810-C712-422B-9F51-71FD97F32D19}" type="pres">
      <dgm:prSet presAssocID="{B6F0B6D9-6A10-441E-99B6-3584AB11B92D}" presName="compNode" presStyleCnt="0"/>
      <dgm:spPr/>
    </dgm:pt>
    <dgm:pt modelId="{5AA221F2-E5A7-4541-8422-CADD0BBFA358}" type="pres">
      <dgm:prSet presAssocID="{B6F0B6D9-6A10-441E-99B6-3584AB11B92D}" presName="iconBgRect" presStyleLbl="bgShp" presStyleIdx="1" presStyleCnt="4"/>
      <dgm:spPr/>
    </dgm:pt>
    <dgm:pt modelId="{DCACFEE3-9CB7-4544-86B4-8B9CF272D2AB}" type="pres">
      <dgm:prSet presAssocID="{B6F0B6D9-6A10-441E-99B6-3584AB11B92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High voltage"/>
        </a:ext>
      </dgm:extLst>
    </dgm:pt>
    <dgm:pt modelId="{8CBA70AA-EF9D-4CDE-A276-AACA15F43CF6}" type="pres">
      <dgm:prSet presAssocID="{B6F0B6D9-6A10-441E-99B6-3584AB11B92D}" presName="spaceRect" presStyleCnt="0"/>
      <dgm:spPr/>
    </dgm:pt>
    <dgm:pt modelId="{E97D8E16-B682-4F5D-B9FD-81728DC9A0D0}" type="pres">
      <dgm:prSet presAssocID="{B6F0B6D9-6A10-441E-99B6-3584AB11B92D}" presName="textRect" presStyleLbl="revTx" presStyleIdx="1" presStyleCnt="4">
        <dgm:presLayoutVars>
          <dgm:chMax val="1"/>
          <dgm:chPref val="1"/>
        </dgm:presLayoutVars>
      </dgm:prSet>
      <dgm:spPr/>
    </dgm:pt>
    <dgm:pt modelId="{5CD9502D-681C-4F70-91D1-E017335A3636}" type="pres">
      <dgm:prSet presAssocID="{3B240A89-8DB7-4F38-8450-D7C7F7C30C3A}" presName="sibTrans" presStyleLbl="sibTrans2D1" presStyleIdx="0" presStyleCnt="0"/>
      <dgm:spPr/>
    </dgm:pt>
    <dgm:pt modelId="{7BEDCFFE-31DE-4F99-A34C-646608279552}" type="pres">
      <dgm:prSet presAssocID="{56E4F53D-6EC6-4BB0-9D72-153E1310F80C}" presName="compNode" presStyleCnt="0"/>
      <dgm:spPr/>
    </dgm:pt>
    <dgm:pt modelId="{4EFFD851-2EB7-43C3-B6DC-A208CFEA8164}" type="pres">
      <dgm:prSet presAssocID="{56E4F53D-6EC6-4BB0-9D72-153E1310F80C}" presName="iconBgRect" presStyleLbl="bgShp" presStyleIdx="2" presStyleCnt="4"/>
      <dgm:spPr/>
    </dgm:pt>
    <dgm:pt modelId="{66E665C7-A630-48A5-BEDB-E73D4515CECA}" type="pres">
      <dgm:prSet presAssocID="{56E4F53D-6EC6-4BB0-9D72-153E1310F80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196076C8-E686-4D51-8CFA-34006D799F39}" type="pres">
      <dgm:prSet presAssocID="{56E4F53D-6EC6-4BB0-9D72-153E1310F80C}" presName="spaceRect" presStyleCnt="0"/>
      <dgm:spPr/>
    </dgm:pt>
    <dgm:pt modelId="{53B7A609-98AC-499C-9F49-E3166D7E0FB1}" type="pres">
      <dgm:prSet presAssocID="{56E4F53D-6EC6-4BB0-9D72-153E1310F80C}" presName="textRect" presStyleLbl="revTx" presStyleIdx="2" presStyleCnt="4">
        <dgm:presLayoutVars>
          <dgm:chMax val="1"/>
          <dgm:chPref val="1"/>
        </dgm:presLayoutVars>
      </dgm:prSet>
      <dgm:spPr/>
    </dgm:pt>
    <dgm:pt modelId="{D4693FDD-8BC0-4B6B-A7DE-2FC374C6A2C1}" type="pres">
      <dgm:prSet presAssocID="{A7FE7A1A-904B-4B34-8114-58F4AB7E52E9}" presName="sibTrans" presStyleLbl="sibTrans2D1" presStyleIdx="0" presStyleCnt="0"/>
      <dgm:spPr/>
    </dgm:pt>
    <dgm:pt modelId="{3B53E006-3770-4949-9662-59FECB0CAEC7}" type="pres">
      <dgm:prSet presAssocID="{6F1542B3-1F37-4FD2-B4EC-7E5B64178F00}" presName="compNode" presStyleCnt="0"/>
      <dgm:spPr/>
    </dgm:pt>
    <dgm:pt modelId="{6BF9940D-EC1D-47D7-AA3A-2B5C60D90B63}" type="pres">
      <dgm:prSet presAssocID="{6F1542B3-1F37-4FD2-B4EC-7E5B64178F00}" presName="iconBgRect" presStyleLbl="bgShp" presStyleIdx="3" presStyleCnt="4"/>
      <dgm:spPr/>
    </dgm:pt>
    <dgm:pt modelId="{BA9620F6-ADE7-44B2-ADEF-FC0830449AB2}" type="pres">
      <dgm:prSet presAssocID="{6F1542B3-1F37-4FD2-B4EC-7E5B64178F00}"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Playbook"/>
        </a:ext>
      </dgm:extLst>
    </dgm:pt>
    <dgm:pt modelId="{707A940A-45B1-4002-B762-17D7F00D0635}" type="pres">
      <dgm:prSet presAssocID="{6F1542B3-1F37-4FD2-B4EC-7E5B64178F00}" presName="spaceRect" presStyleCnt="0"/>
      <dgm:spPr/>
    </dgm:pt>
    <dgm:pt modelId="{69D118B1-6F4E-4A8D-BC14-467D7F959C02}" type="pres">
      <dgm:prSet presAssocID="{6F1542B3-1F37-4FD2-B4EC-7E5B64178F00}" presName="textRect" presStyleLbl="revTx" presStyleIdx="3" presStyleCnt="4">
        <dgm:presLayoutVars>
          <dgm:chMax val="1"/>
          <dgm:chPref val="1"/>
        </dgm:presLayoutVars>
      </dgm:prSet>
      <dgm:spPr/>
    </dgm:pt>
  </dgm:ptLst>
  <dgm:cxnLst>
    <dgm:cxn modelId="{90C0CB1A-CC7E-4399-9A8A-1023E0DCA29D}" srcId="{9B713DC1-6A44-4B92-A131-6CC4D009B396}" destId="{B6F0B6D9-6A10-441E-99B6-3584AB11B92D}" srcOrd="1" destOrd="0" parTransId="{723AF24F-DEA7-4369-A52E-CB44C1D7B151}" sibTransId="{3B240A89-8DB7-4F38-8450-D7C7F7C30C3A}"/>
    <dgm:cxn modelId="{3DFD971B-2A44-486B-A92C-41D07DD2FC24}" type="presOf" srcId="{3B240A89-8DB7-4F38-8450-D7C7F7C30C3A}" destId="{5CD9502D-681C-4F70-91D1-E017335A3636}" srcOrd="0" destOrd="0" presId="urn:microsoft.com/office/officeart/2018/2/layout/IconCircleList"/>
    <dgm:cxn modelId="{E97F2025-2734-4C50-96F4-6DE594C6724E}" srcId="{9B713DC1-6A44-4B92-A131-6CC4D009B396}" destId="{6F1542B3-1F37-4FD2-B4EC-7E5B64178F00}" srcOrd="3" destOrd="0" parTransId="{BB656889-6FE5-4FF4-9DB9-A6F5F7FC83BF}" sibTransId="{28C42A3D-F1CA-4319-A161-2CCA055F6146}"/>
    <dgm:cxn modelId="{CE693735-EFFE-4DEF-884F-C5FB862AB808}" type="presOf" srcId="{9B713DC1-6A44-4B92-A131-6CC4D009B396}" destId="{6503E026-E2F6-4757-A2F8-D13EF7891B5C}" srcOrd="0" destOrd="0" presId="urn:microsoft.com/office/officeart/2018/2/layout/IconCircleList"/>
    <dgm:cxn modelId="{4CD4FA36-64AC-447F-92CE-8105BB341B5A}" type="presOf" srcId="{B6F0B6D9-6A10-441E-99B6-3584AB11B92D}" destId="{E97D8E16-B682-4F5D-B9FD-81728DC9A0D0}" srcOrd="0" destOrd="0" presId="urn:microsoft.com/office/officeart/2018/2/layout/IconCircleList"/>
    <dgm:cxn modelId="{B0719E7F-16C8-4F34-BEBA-BE7B2C0710C5}" type="presOf" srcId="{56E4F53D-6EC6-4BB0-9D72-153E1310F80C}" destId="{53B7A609-98AC-499C-9F49-E3166D7E0FB1}" srcOrd="0" destOrd="0" presId="urn:microsoft.com/office/officeart/2018/2/layout/IconCircleList"/>
    <dgm:cxn modelId="{178DB8A0-E113-4747-AB47-092741D900E8}" srcId="{9B713DC1-6A44-4B92-A131-6CC4D009B396}" destId="{3B448D58-D465-49B9-BB96-DD702DC9E0EE}" srcOrd="0" destOrd="0" parTransId="{3BDFF014-690D-4691-A71B-497648C9DD3C}" sibTransId="{949D2D16-D6A9-4231-9310-EA0CD98AB22D}"/>
    <dgm:cxn modelId="{4A8752B4-BE12-4E7E-B0DE-560303200B57}" type="presOf" srcId="{949D2D16-D6A9-4231-9310-EA0CD98AB22D}" destId="{F4B55FDE-D87C-4418-A914-7EABC548FD36}" srcOrd="0" destOrd="0" presId="urn:microsoft.com/office/officeart/2018/2/layout/IconCircleList"/>
    <dgm:cxn modelId="{AAC227BD-84D2-42CA-ADFF-D49432464C05}" srcId="{9B713DC1-6A44-4B92-A131-6CC4D009B396}" destId="{56E4F53D-6EC6-4BB0-9D72-153E1310F80C}" srcOrd="2" destOrd="0" parTransId="{F4F48358-AF6A-41C0-9B59-39DA858F5A4E}" sibTransId="{A7FE7A1A-904B-4B34-8114-58F4AB7E52E9}"/>
    <dgm:cxn modelId="{333061CA-2A0F-4269-9872-2FAE153FA3B1}" type="presOf" srcId="{3B448D58-D465-49B9-BB96-DD702DC9E0EE}" destId="{3BEAAA5A-ACDA-48CD-83CC-0F71D9E78029}" srcOrd="0" destOrd="0" presId="urn:microsoft.com/office/officeart/2018/2/layout/IconCircleList"/>
    <dgm:cxn modelId="{96393CDD-E4B4-42DA-B45C-7DABBA79405C}" type="presOf" srcId="{6F1542B3-1F37-4FD2-B4EC-7E5B64178F00}" destId="{69D118B1-6F4E-4A8D-BC14-467D7F959C02}" srcOrd="0" destOrd="0" presId="urn:microsoft.com/office/officeart/2018/2/layout/IconCircleList"/>
    <dgm:cxn modelId="{E21A0EE3-2EEF-4AF0-9938-27B8AB702ECF}" type="presOf" srcId="{A7FE7A1A-904B-4B34-8114-58F4AB7E52E9}" destId="{D4693FDD-8BC0-4B6B-A7DE-2FC374C6A2C1}" srcOrd="0" destOrd="0" presId="urn:microsoft.com/office/officeart/2018/2/layout/IconCircleList"/>
    <dgm:cxn modelId="{3E67CB1C-5D1F-4785-B2E7-FC963544CEB5}" type="presParOf" srcId="{6503E026-E2F6-4757-A2F8-D13EF7891B5C}" destId="{D49D4327-6BC3-49B6-ACCE-06D15022A933}" srcOrd="0" destOrd="0" presId="urn:microsoft.com/office/officeart/2018/2/layout/IconCircleList"/>
    <dgm:cxn modelId="{9D2151E5-3E08-44FD-A87C-619F6BB7E7DF}" type="presParOf" srcId="{D49D4327-6BC3-49B6-ACCE-06D15022A933}" destId="{5D12610A-3ED3-41E7-B13C-4781C8A4559F}" srcOrd="0" destOrd="0" presId="urn:microsoft.com/office/officeart/2018/2/layout/IconCircleList"/>
    <dgm:cxn modelId="{AF593C17-3FAD-4EAD-952E-054FAF1AA7C3}" type="presParOf" srcId="{5D12610A-3ED3-41E7-B13C-4781C8A4559F}" destId="{8B603E51-0374-46C5-8346-C9139EF39586}" srcOrd="0" destOrd="0" presId="urn:microsoft.com/office/officeart/2018/2/layout/IconCircleList"/>
    <dgm:cxn modelId="{BA315347-B0D4-4BB1-9011-2EF3B0FDB651}" type="presParOf" srcId="{5D12610A-3ED3-41E7-B13C-4781C8A4559F}" destId="{3250D3D3-2921-44D9-99D5-CDF8F74FA169}" srcOrd="1" destOrd="0" presId="urn:microsoft.com/office/officeart/2018/2/layout/IconCircleList"/>
    <dgm:cxn modelId="{277E721C-073A-41CD-B677-33CC56AF1F81}" type="presParOf" srcId="{5D12610A-3ED3-41E7-B13C-4781C8A4559F}" destId="{915EC4FE-19E4-47C6-8E4A-78A8B62635E7}" srcOrd="2" destOrd="0" presId="urn:microsoft.com/office/officeart/2018/2/layout/IconCircleList"/>
    <dgm:cxn modelId="{2459F94B-B8A5-444C-ACAD-AF2A618F8168}" type="presParOf" srcId="{5D12610A-3ED3-41E7-B13C-4781C8A4559F}" destId="{3BEAAA5A-ACDA-48CD-83CC-0F71D9E78029}" srcOrd="3" destOrd="0" presId="urn:microsoft.com/office/officeart/2018/2/layout/IconCircleList"/>
    <dgm:cxn modelId="{FF4CECEC-1EC8-4B6F-8F0E-593F236741A0}" type="presParOf" srcId="{D49D4327-6BC3-49B6-ACCE-06D15022A933}" destId="{F4B55FDE-D87C-4418-A914-7EABC548FD36}" srcOrd="1" destOrd="0" presId="urn:microsoft.com/office/officeart/2018/2/layout/IconCircleList"/>
    <dgm:cxn modelId="{CE9FFF27-5A54-47EC-A397-9D868D088C2B}" type="presParOf" srcId="{D49D4327-6BC3-49B6-ACCE-06D15022A933}" destId="{A5806810-C712-422B-9F51-71FD97F32D19}" srcOrd="2" destOrd="0" presId="urn:microsoft.com/office/officeart/2018/2/layout/IconCircleList"/>
    <dgm:cxn modelId="{D0376D76-C778-4807-9F60-A120DA646134}" type="presParOf" srcId="{A5806810-C712-422B-9F51-71FD97F32D19}" destId="{5AA221F2-E5A7-4541-8422-CADD0BBFA358}" srcOrd="0" destOrd="0" presId="urn:microsoft.com/office/officeart/2018/2/layout/IconCircleList"/>
    <dgm:cxn modelId="{0D5EF5B8-5E8E-4E61-8081-76ABDD3E749F}" type="presParOf" srcId="{A5806810-C712-422B-9F51-71FD97F32D19}" destId="{DCACFEE3-9CB7-4544-86B4-8B9CF272D2AB}" srcOrd="1" destOrd="0" presId="urn:microsoft.com/office/officeart/2018/2/layout/IconCircleList"/>
    <dgm:cxn modelId="{04C33299-675D-4559-8C1D-62E02EAB07C6}" type="presParOf" srcId="{A5806810-C712-422B-9F51-71FD97F32D19}" destId="{8CBA70AA-EF9D-4CDE-A276-AACA15F43CF6}" srcOrd="2" destOrd="0" presId="urn:microsoft.com/office/officeart/2018/2/layout/IconCircleList"/>
    <dgm:cxn modelId="{3C455032-3CD3-4547-A2A2-6863F97D72EA}" type="presParOf" srcId="{A5806810-C712-422B-9F51-71FD97F32D19}" destId="{E97D8E16-B682-4F5D-B9FD-81728DC9A0D0}" srcOrd="3" destOrd="0" presId="urn:microsoft.com/office/officeart/2018/2/layout/IconCircleList"/>
    <dgm:cxn modelId="{D4EFBC18-0DE9-4D08-BDDE-A5865385B503}" type="presParOf" srcId="{D49D4327-6BC3-49B6-ACCE-06D15022A933}" destId="{5CD9502D-681C-4F70-91D1-E017335A3636}" srcOrd="3" destOrd="0" presId="urn:microsoft.com/office/officeart/2018/2/layout/IconCircleList"/>
    <dgm:cxn modelId="{28F7C518-9474-4A0A-AD04-32F1B513F510}" type="presParOf" srcId="{D49D4327-6BC3-49B6-ACCE-06D15022A933}" destId="{7BEDCFFE-31DE-4F99-A34C-646608279552}" srcOrd="4" destOrd="0" presId="urn:microsoft.com/office/officeart/2018/2/layout/IconCircleList"/>
    <dgm:cxn modelId="{FD5AD0D0-838C-482B-8A7A-2BAC863307BD}" type="presParOf" srcId="{7BEDCFFE-31DE-4F99-A34C-646608279552}" destId="{4EFFD851-2EB7-43C3-B6DC-A208CFEA8164}" srcOrd="0" destOrd="0" presId="urn:microsoft.com/office/officeart/2018/2/layout/IconCircleList"/>
    <dgm:cxn modelId="{623621C4-2A06-4515-A8FF-8E743A000ECE}" type="presParOf" srcId="{7BEDCFFE-31DE-4F99-A34C-646608279552}" destId="{66E665C7-A630-48A5-BEDB-E73D4515CECA}" srcOrd="1" destOrd="0" presId="urn:microsoft.com/office/officeart/2018/2/layout/IconCircleList"/>
    <dgm:cxn modelId="{1F18FE93-E138-4933-BA8C-3DD77CE41185}" type="presParOf" srcId="{7BEDCFFE-31DE-4F99-A34C-646608279552}" destId="{196076C8-E686-4D51-8CFA-34006D799F39}" srcOrd="2" destOrd="0" presId="urn:microsoft.com/office/officeart/2018/2/layout/IconCircleList"/>
    <dgm:cxn modelId="{F71C8140-2E33-4CCB-8A3F-1F1A8BAC5637}" type="presParOf" srcId="{7BEDCFFE-31DE-4F99-A34C-646608279552}" destId="{53B7A609-98AC-499C-9F49-E3166D7E0FB1}" srcOrd="3" destOrd="0" presId="urn:microsoft.com/office/officeart/2018/2/layout/IconCircleList"/>
    <dgm:cxn modelId="{564E23C3-84D7-4D61-B219-7CCC9DEBDEE1}" type="presParOf" srcId="{D49D4327-6BC3-49B6-ACCE-06D15022A933}" destId="{D4693FDD-8BC0-4B6B-A7DE-2FC374C6A2C1}" srcOrd="5" destOrd="0" presId="urn:microsoft.com/office/officeart/2018/2/layout/IconCircleList"/>
    <dgm:cxn modelId="{C48F2BB5-6E24-4206-9DF5-0996BB400B85}" type="presParOf" srcId="{D49D4327-6BC3-49B6-ACCE-06D15022A933}" destId="{3B53E006-3770-4949-9662-59FECB0CAEC7}" srcOrd="6" destOrd="0" presId="urn:microsoft.com/office/officeart/2018/2/layout/IconCircleList"/>
    <dgm:cxn modelId="{3AE19A7E-2731-4A62-93E9-D274D711CB80}" type="presParOf" srcId="{3B53E006-3770-4949-9662-59FECB0CAEC7}" destId="{6BF9940D-EC1D-47D7-AA3A-2B5C60D90B63}" srcOrd="0" destOrd="0" presId="urn:microsoft.com/office/officeart/2018/2/layout/IconCircleList"/>
    <dgm:cxn modelId="{63FC0A40-57C8-4234-817E-2EFD184CBEA8}" type="presParOf" srcId="{3B53E006-3770-4949-9662-59FECB0CAEC7}" destId="{BA9620F6-ADE7-44B2-ADEF-FC0830449AB2}" srcOrd="1" destOrd="0" presId="urn:microsoft.com/office/officeart/2018/2/layout/IconCircleList"/>
    <dgm:cxn modelId="{652BDFC1-A0A9-446C-9346-C716FD52D92C}" type="presParOf" srcId="{3B53E006-3770-4949-9662-59FECB0CAEC7}" destId="{707A940A-45B1-4002-B762-17D7F00D0635}" srcOrd="2" destOrd="0" presId="urn:microsoft.com/office/officeart/2018/2/layout/IconCircleList"/>
    <dgm:cxn modelId="{9006A7D3-829A-44B3-AD59-0EA0DB0BAA30}" type="presParOf" srcId="{3B53E006-3770-4949-9662-59FECB0CAEC7}" destId="{69D118B1-6F4E-4A8D-BC14-467D7F959C0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FF463B-BC3D-4687-9EE8-E8A5DCED613D}"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E3728422-0C10-49D2-8978-B9475976476C}">
      <dgm:prSet phldrT="[Text]"/>
      <dgm:spPr/>
      <dgm:t>
        <a:bodyPr/>
        <a:lstStyle/>
        <a:p>
          <a:pPr>
            <a:lnSpc>
              <a:spcPct val="100000"/>
            </a:lnSpc>
            <a:defRPr b="1"/>
          </a:pPr>
          <a:r>
            <a:rPr lang="en-US"/>
            <a:t>Exploratory Data Analysis </a:t>
          </a:r>
        </a:p>
        <a:p>
          <a:pPr>
            <a:lnSpc>
              <a:spcPct val="100000"/>
            </a:lnSpc>
            <a:defRPr b="1"/>
          </a:pPr>
          <a:r>
            <a:rPr lang="en-US"/>
            <a:t>11/19</a:t>
          </a:r>
        </a:p>
      </dgm:t>
    </dgm:pt>
    <dgm:pt modelId="{700005A5-E6EC-42A6-8BED-32FA4E8128AD}" type="parTrans" cxnId="{F9C44A1F-F04E-4C5D-969A-2104763C8949}">
      <dgm:prSet/>
      <dgm:spPr/>
      <dgm:t>
        <a:bodyPr/>
        <a:lstStyle/>
        <a:p>
          <a:endParaRPr lang="en-US"/>
        </a:p>
      </dgm:t>
    </dgm:pt>
    <dgm:pt modelId="{17BC2ADE-C883-4935-9BDC-61DDCB65085C}" type="sibTrans" cxnId="{F9C44A1F-F04E-4C5D-969A-2104763C8949}">
      <dgm:prSet/>
      <dgm:spPr/>
      <dgm:t>
        <a:bodyPr/>
        <a:lstStyle/>
        <a:p>
          <a:endParaRPr lang="en-US"/>
        </a:p>
      </dgm:t>
    </dgm:pt>
    <dgm:pt modelId="{A2FB60F4-B26B-4D86-B377-3309C6B6EB5A}">
      <dgm:prSet phldrT="[Text]"/>
      <dgm:spPr/>
      <dgm:t>
        <a:bodyPr/>
        <a:lstStyle/>
        <a:p>
          <a:pPr>
            <a:lnSpc>
              <a:spcPct val="100000"/>
            </a:lnSpc>
          </a:pPr>
          <a:r>
            <a:rPr lang="en-US"/>
            <a:t>Determine scope of project</a:t>
          </a:r>
        </a:p>
      </dgm:t>
    </dgm:pt>
    <dgm:pt modelId="{95A40A7C-8A1B-49EF-886D-7A7BC047C527}" type="parTrans" cxnId="{95A57B43-C5C0-4A9F-9DDB-C4FD368CE336}">
      <dgm:prSet/>
      <dgm:spPr/>
      <dgm:t>
        <a:bodyPr/>
        <a:lstStyle/>
        <a:p>
          <a:endParaRPr lang="en-US"/>
        </a:p>
      </dgm:t>
    </dgm:pt>
    <dgm:pt modelId="{2A64B04C-EF4A-45DD-BD32-272B3BB00370}" type="sibTrans" cxnId="{95A57B43-C5C0-4A9F-9DDB-C4FD368CE336}">
      <dgm:prSet/>
      <dgm:spPr/>
      <dgm:t>
        <a:bodyPr/>
        <a:lstStyle/>
        <a:p>
          <a:endParaRPr lang="en-US"/>
        </a:p>
      </dgm:t>
    </dgm:pt>
    <dgm:pt modelId="{B3A1BBC5-30CD-45D1-A363-C089D4E78A70}">
      <dgm:prSet phldrT="[Text]"/>
      <dgm:spPr/>
      <dgm:t>
        <a:bodyPr/>
        <a:lstStyle/>
        <a:p>
          <a:pPr>
            <a:lnSpc>
              <a:spcPct val="100000"/>
            </a:lnSpc>
          </a:pPr>
          <a:r>
            <a:rPr lang="en-US"/>
            <a:t>Exploratory Data Analysis</a:t>
          </a:r>
        </a:p>
      </dgm:t>
    </dgm:pt>
    <dgm:pt modelId="{4EDE9DB9-EA23-4978-A265-9E20E03D1E4E}" type="parTrans" cxnId="{8D6B35E7-5F9C-4D49-B07D-2DE64E78A188}">
      <dgm:prSet/>
      <dgm:spPr/>
      <dgm:t>
        <a:bodyPr/>
        <a:lstStyle/>
        <a:p>
          <a:endParaRPr lang="en-US"/>
        </a:p>
      </dgm:t>
    </dgm:pt>
    <dgm:pt modelId="{7F1F0277-87F2-4889-9FF7-9496E09BAA60}" type="sibTrans" cxnId="{8D6B35E7-5F9C-4D49-B07D-2DE64E78A188}">
      <dgm:prSet/>
      <dgm:spPr/>
      <dgm:t>
        <a:bodyPr/>
        <a:lstStyle/>
        <a:p>
          <a:endParaRPr lang="en-US"/>
        </a:p>
      </dgm:t>
    </dgm:pt>
    <dgm:pt modelId="{95493329-07DD-470C-B04C-AA58C3FA816B}">
      <dgm:prSet phldrT="[Text]"/>
      <dgm:spPr/>
      <dgm:t>
        <a:bodyPr/>
        <a:lstStyle/>
        <a:p>
          <a:pPr>
            <a:lnSpc>
              <a:spcPct val="100000"/>
            </a:lnSpc>
            <a:defRPr b="1"/>
          </a:pPr>
          <a:r>
            <a:rPr lang="en-US"/>
            <a:t>Model Building</a:t>
          </a:r>
        </a:p>
        <a:p>
          <a:pPr>
            <a:lnSpc>
              <a:spcPct val="100000"/>
            </a:lnSpc>
            <a:defRPr b="1"/>
          </a:pPr>
          <a:r>
            <a:rPr lang="en-US"/>
            <a:t>11/26</a:t>
          </a:r>
        </a:p>
      </dgm:t>
    </dgm:pt>
    <dgm:pt modelId="{159B1CBB-2926-4836-A871-1E4CE1580DCB}" type="parTrans" cxnId="{31143C07-E3C5-4090-B67B-36ED23A40F8D}">
      <dgm:prSet/>
      <dgm:spPr/>
      <dgm:t>
        <a:bodyPr/>
        <a:lstStyle/>
        <a:p>
          <a:endParaRPr lang="en-US"/>
        </a:p>
      </dgm:t>
    </dgm:pt>
    <dgm:pt modelId="{444979E1-028E-4D50-8857-B10A69B26F41}" type="sibTrans" cxnId="{31143C07-E3C5-4090-B67B-36ED23A40F8D}">
      <dgm:prSet/>
      <dgm:spPr/>
      <dgm:t>
        <a:bodyPr/>
        <a:lstStyle/>
        <a:p>
          <a:endParaRPr lang="en-US"/>
        </a:p>
      </dgm:t>
    </dgm:pt>
    <dgm:pt modelId="{9CA80CAD-48B8-4C61-BDF5-90A23A902568}">
      <dgm:prSet phldrT="[Text]"/>
      <dgm:spPr/>
      <dgm:t>
        <a:bodyPr/>
        <a:lstStyle/>
        <a:p>
          <a:pPr>
            <a:lnSpc>
              <a:spcPct val="100000"/>
            </a:lnSpc>
          </a:pPr>
          <a:r>
            <a:rPr lang="en-US"/>
            <a:t>Build and train models</a:t>
          </a:r>
        </a:p>
      </dgm:t>
    </dgm:pt>
    <dgm:pt modelId="{FE504C0E-A6E1-4010-A9B6-52FCD842CF3B}" type="parTrans" cxnId="{7C701404-4256-4599-B483-6EF13B240978}">
      <dgm:prSet/>
      <dgm:spPr/>
      <dgm:t>
        <a:bodyPr/>
        <a:lstStyle/>
        <a:p>
          <a:endParaRPr lang="en-US"/>
        </a:p>
      </dgm:t>
    </dgm:pt>
    <dgm:pt modelId="{C839EE0C-2EA1-4073-BC1F-DC939D17C881}" type="sibTrans" cxnId="{7C701404-4256-4599-B483-6EF13B240978}">
      <dgm:prSet/>
      <dgm:spPr/>
      <dgm:t>
        <a:bodyPr/>
        <a:lstStyle/>
        <a:p>
          <a:endParaRPr lang="en-US"/>
        </a:p>
      </dgm:t>
    </dgm:pt>
    <dgm:pt modelId="{914DC0B9-5823-4F0A-8A4E-A9094A36807A}">
      <dgm:prSet phldrT="[Text]"/>
      <dgm:spPr/>
      <dgm:t>
        <a:bodyPr/>
        <a:lstStyle/>
        <a:p>
          <a:pPr>
            <a:lnSpc>
              <a:spcPct val="100000"/>
            </a:lnSpc>
          </a:pPr>
          <a:r>
            <a:rPr lang="en-US"/>
            <a:t>Analyzing data with Spark SQL</a:t>
          </a:r>
        </a:p>
      </dgm:t>
    </dgm:pt>
    <dgm:pt modelId="{619BAAC5-2C40-47D6-82A2-13E532AD8EF8}" type="parTrans" cxnId="{C4FF7856-3775-46A5-A7CD-81E647991210}">
      <dgm:prSet/>
      <dgm:spPr/>
      <dgm:t>
        <a:bodyPr/>
        <a:lstStyle/>
        <a:p>
          <a:endParaRPr lang="en-US"/>
        </a:p>
      </dgm:t>
    </dgm:pt>
    <dgm:pt modelId="{58482025-A986-408F-939C-CD0D8EB5A63C}" type="sibTrans" cxnId="{C4FF7856-3775-46A5-A7CD-81E647991210}">
      <dgm:prSet/>
      <dgm:spPr/>
      <dgm:t>
        <a:bodyPr/>
        <a:lstStyle/>
        <a:p>
          <a:endParaRPr lang="en-US"/>
        </a:p>
      </dgm:t>
    </dgm:pt>
    <dgm:pt modelId="{4544D992-9415-4D5D-B8F6-6B393890C2E2}">
      <dgm:prSet phldrT="[Text]"/>
      <dgm:spPr/>
      <dgm:t>
        <a:bodyPr/>
        <a:lstStyle/>
        <a:p>
          <a:pPr>
            <a:lnSpc>
              <a:spcPct val="100000"/>
            </a:lnSpc>
            <a:defRPr b="1"/>
          </a:pPr>
          <a:r>
            <a:rPr lang="en-US"/>
            <a:t>Validation and Evaluation</a:t>
          </a:r>
        </a:p>
        <a:p>
          <a:pPr>
            <a:lnSpc>
              <a:spcPct val="100000"/>
            </a:lnSpc>
            <a:defRPr b="1"/>
          </a:pPr>
          <a:r>
            <a:rPr lang="en-US"/>
            <a:t>12/3</a:t>
          </a:r>
        </a:p>
      </dgm:t>
    </dgm:pt>
    <dgm:pt modelId="{9BB9AB4D-FF05-4633-8071-5D9D8E11967E}" type="parTrans" cxnId="{971AF84A-3488-4CA7-AABC-BD1428C43E28}">
      <dgm:prSet/>
      <dgm:spPr/>
      <dgm:t>
        <a:bodyPr/>
        <a:lstStyle/>
        <a:p>
          <a:endParaRPr lang="en-US"/>
        </a:p>
      </dgm:t>
    </dgm:pt>
    <dgm:pt modelId="{3B45245E-BD5E-4CF1-A8B5-FCE8FB12DAC8}" type="sibTrans" cxnId="{971AF84A-3488-4CA7-AABC-BD1428C43E28}">
      <dgm:prSet/>
      <dgm:spPr/>
      <dgm:t>
        <a:bodyPr/>
        <a:lstStyle/>
        <a:p>
          <a:endParaRPr lang="en-US"/>
        </a:p>
      </dgm:t>
    </dgm:pt>
    <dgm:pt modelId="{3A29F039-7F16-4AA6-823F-4AE8BC057CA9}">
      <dgm:prSet phldrT="[Text]"/>
      <dgm:spPr/>
      <dgm:t>
        <a:bodyPr/>
        <a:lstStyle/>
        <a:p>
          <a:pPr>
            <a:lnSpc>
              <a:spcPct val="100000"/>
            </a:lnSpc>
          </a:pPr>
          <a:r>
            <a:rPr lang="en-US"/>
            <a:t>Evaluate model and tune parameters</a:t>
          </a:r>
        </a:p>
      </dgm:t>
    </dgm:pt>
    <dgm:pt modelId="{4DFCA753-B57C-4965-94E6-D37C1C6CC6FD}" type="parTrans" cxnId="{A238C771-D269-4B24-813F-AED1CA7BD1AC}">
      <dgm:prSet/>
      <dgm:spPr/>
      <dgm:t>
        <a:bodyPr/>
        <a:lstStyle/>
        <a:p>
          <a:endParaRPr lang="en-US"/>
        </a:p>
      </dgm:t>
    </dgm:pt>
    <dgm:pt modelId="{51E4FFE1-63A8-4197-B368-EA43F7EA97BD}" type="sibTrans" cxnId="{A238C771-D269-4B24-813F-AED1CA7BD1AC}">
      <dgm:prSet/>
      <dgm:spPr/>
      <dgm:t>
        <a:bodyPr/>
        <a:lstStyle/>
        <a:p>
          <a:endParaRPr lang="en-US"/>
        </a:p>
      </dgm:t>
    </dgm:pt>
    <dgm:pt modelId="{1E9B4860-8FE9-456A-9033-4BCB560E4B70}">
      <dgm:prSet phldrT="[Text]"/>
      <dgm:spPr/>
      <dgm:t>
        <a:bodyPr/>
        <a:lstStyle/>
        <a:p>
          <a:pPr>
            <a:lnSpc>
              <a:spcPct val="100000"/>
            </a:lnSpc>
          </a:pPr>
          <a:r>
            <a:rPr lang="en-US"/>
            <a:t>Build unit tests for Scala code</a:t>
          </a:r>
        </a:p>
      </dgm:t>
    </dgm:pt>
    <dgm:pt modelId="{65C87409-7FC2-4F48-BFFC-06FCBC77B756}" type="parTrans" cxnId="{1AF768D7-A990-4524-A012-B31B0A1BA01E}">
      <dgm:prSet/>
      <dgm:spPr/>
      <dgm:t>
        <a:bodyPr/>
        <a:lstStyle/>
        <a:p>
          <a:endParaRPr lang="en-US"/>
        </a:p>
      </dgm:t>
    </dgm:pt>
    <dgm:pt modelId="{4FCF4593-C940-423D-A977-2A0962577C1F}" type="sibTrans" cxnId="{1AF768D7-A990-4524-A012-B31B0A1BA01E}">
      <dgm:prSet/>
      <dgm:spPr/>
      <dgm:t>
        <a:bodyPr/>
        <a:lstStyle/>
        <a:p>
          <a:endParaRPr lang="en-US"/>
        </a:p>
      </dgm:t>
    </dgm:pt>
    <dgm:pt modelId="{826AAB34-5D8B-4E05-B8A0-FDA76859820F}">
      <dgm:prSet phldrT="[Text]"/>
      <dgm:spPr/>
      <dgm:t>
        <a:bodyPr/>
        <a:lstStyle/>
        <a:p>
          <a:pPr>
            <a:lnSpc>
              <a:spcPct val="100000"/>
            </a:lnSpc>
          </a:pPr>
          <a:r>
            <a:rPr lang="en-US"/>
            <a:t>Data Cleaning and feature engineering</a:t>
          </a:r>
        </a:p>
      </dgm:t>
    </dgm:pt>
    <dgm:pt modelId="{AEC7A053-3636-42BE-9502-2736E552750F}" type="parTrans" cxnId="{E7591694-6388-40ED-A686-FDE549343221}">
      <dgm:prSet/>
      <dgm:spPr/>
      <dgm:t>
        <a:bodyPr/>
        <a:lstStyle/>
        <a:p>
          <a:endParaRPr lang="en-US"/>
        </a:p>
      </dgm:t>
    </dgm:pt>
    <dgm:pt modelId="{9BCF879F-4BCB-4E20-BC96-E7C79E9DA8F5}" type="sibTrans" cxnId="{E7591694-6388-40ED-A686-FDE549343221}">
      <dgm:prSet/>
      <dgm:spPr/>
      <dgm:t>
        <a:bodyPr/>
        <a:lstStyle/>
        <a:p>
          <a:endParaRPr lang="en-US"/>
        </a:p>
      </dgm:t>
    </dgm:pt>
    <dgm:pt modelId="{B0C5E33F-6ADB-45E2-A7E2-3214B4798CE1}" type="pres">
      <dgm:prSet presAssocID="{D0FF463B-BC3D-4687-9EE8-E8A5DCED613D}" presName="root" presStyleCnt="0">
        <dgm:presLayoutVars>
          <dgm:dir/>
          <dgm:resizeHandles val="exact"/>
        </dgm:presLayoutVars>
      </dgm:prSet>
      <dgm:spPr/>
    </dgm:pt>
    <dgm:pt modelId="{4595080E-A962-4552-ACAC-364FC79EFB2F}" type="pres">
      <dgm:prSet presAssocID="{E3728422-0C10-49D2-8978-B9475976476C}" presName="compNode" presStyleCnt="0"/>
      <dgm:spPr/>
    </dgm:pt>
    <dgm:pt modelId="{7D038052-AD80-45B0-8C7C-AED19790A0C8}" type="pres">
      <dgm:prSet presAssocID="{E3728422-0C10-49D2-8978-B947597647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2FA20966-10FD-4C5E-BE0A-C3FAE3E8E146}" type="pres">
      <dgm:prSet presAssocID="{E3728422-0C10-49D2-8978-B9475976476C}" presName="iconSpace" presStyleCnt="0"/>
      <dgm:spPr/>
    </dgm:pt>
    <dgm:pt modelId="{3EF938A7-512D-4352-B4E2-605E7E121BC5}" type="pres">
      <dgm:prSet presAssocID="{E3728422-0C10-49D2-8978-B9475976476C}" presName="parTx" presStyleLbl="revTx" presStyleIdx="0" presStyleCnt="6">
        <dgm:presLayoutVars>
          <dgm:chMax val="0"/>
          <dgm:chPref val="0"/>
        </dgm:presLayoutVars>
      </dgm:prSet>
      <dgm:spPr/>
    </dgm:pt>
    <dgm:pt modelId="{75D51EB6-D43B-4F4B-BA68-D203D7335DD0}" type="pres">
      <dgm:prSet presAssocID="{E3728422-0C10-49D2-8978-B9475976476C}" presName="txSpace" presStyleCnt="0"/>
      <dgm:spPr/>
    </dgm:pt>
    <dgm:pt modelId="{883DEFB3-A625-4126-963A-2C46F0771453}" type="pres">
      <dgm:prSet presAssocID="{E3728422-0C10-49D2-8978-B9475976476C}" presName="desTx" presStyleLbl="revTx" presStyleIdx="1" presStyleCnt="6">
        <dgm:presLayoutVars/>
      </dgm:prSet>
      <dgm:spPr/>
    </dgm:pt>
    <dgm:pt modelId="{E471F4EC-9AEA-461E-A5B0-04E83A602E17}" type="pres">
      <dgm:prSet presAssocID="{17BC2ADE-C883-4935-9BDC-61DDCB65085C}" presName="sibTrans" presStyleCnt="0"/>
      <dgm:spPr/>
    </dgm:pt>
    <dgm:pt modelId="{8120EE51-715F-40CC-9D06-5CCD79279C9F}" type="pres">
      <dgm:prSet presAssocID="{95493329-07DD-470C-B04C-AA58C3FA816B}" presName="compNode" presStyleCnt="0"/>
      <dgm:spPr/>
    </dgm:pt>
    <dgm:pt modelId="{9189AAD1-11B5-4F05-9FB5-EFC9819EFE6F}" type="pres">
      <dgm:prSet presAssocID="{95493329-07DD-470C-B04C-AA58C3FA816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Gears"/>
        </a:ext>
      </dgm:extLst>
    </dgm:pt>
    <dgm:pt modelId="{49EC3EF5-E636-4C1B-BABE-CDB3AB2F315E}" type="pres">
      <dgm:prSet presAssocID="{95493329-07DD-470C-B04C-AA58C3FA816B}" presName="iconSpace" presStyleCnt="0"/>
      <dgm:spPr/>
    </dgm:pt>
    <dgm:pt modelId="{CF7A88D7-8724-45FA-90E9-4E6721B5720A}" type="pres">
      <dgm:prSet presAssocID="{95493329-07DD-470C-B04C-AA58C3FA816B}" presName="parTx" presStyleLbl="revTx" presStyleIdx="2" presStyleCnt="6">
        <dgm:presLayoutVars>
          <dgm:chMax val="0"/>
          <dgm:chPref val="0"/>
        </dgm:presLayoutVars>
      </dgm:prSet>
      <dgm:spPr/>
    </dgm:pt>
    <dgm:pt modelId="{9E1CF212-4513-43F7-B650-C6AC9B9FEBFF}" type="pres">
      <dgm:prSet presAssocID="{95493329-07DD-470C-B04C-AA58C3FA816B}" presName="txSpace" presStyleCnt="0"/>
      <dgm:spPr/>
    </dgm:pt>
    <dgm:pt modelId="{3B0FFC2C-22F0-450E-A44C-B7BF959661CB}" type="pres">
      <dgm:prSet presAssocID="{95493329-07DD-470C-B04C-AA58C3FA816B}" presName="desTx" presStyleLbl="revTx" presStyleIdx="3" presStyleCnt="6">
        <dgm:presLayoutVars/>
      </dgm:prSet>
      <dgm:spPr/>
    </dgm:pt>
    <dgm:pt modelId="{BE47E9AA-A548-4FD9-808B-FEE2DB50BA43}" type="pres">
      <dgm:prSet presAssocID="{444979E1-028E-4D50-8857-B10A69B26F41}" presName="sibTrans" presStyleCnt="0"/>
      <dgm:spPr/>
    </dgm:pt>
    <dgm:pt modelId="{357E59D8-320E-43B4-8BEC-4761BEED05E3}" type="pres">
      <dgm:prSet presAssocID="{4544D992-9415-4D5D-B8F6-6B393890C2E2}" presName="compNode" presStyleCnt="0"/>
      <dgm:spPr/>
    </dgm:pt>
    <dgm:pt modelId="{E203C6C1-7C87-438F-88CF-47DE17061BDD}" type="pres">
      <dgm:prSet presAssocID="{4544D992-9415-4D5D-B8F6-6B393890C2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A0F26968-2809-4AED-8A6F-43E189AB568B}" type="pres">
      <dgm:prSet presAssocID="{4544D992-9415-4D5D-B8F6-6B393890C2E2}" presName="iconSpace" presStyleCnt="0"/>
      <dgm:spPr/>
    </dgm:pt>
    <dgm:pt modelId="{1A5B01C7-DA9B-482C-B1FD-5411EEA27AD4}" type="pres">
      <dgm:prSet presAssocID="{4544D992-9415-4D5D-B8F6-6B393890C2E2}" presName="parTx" presStyleLbl="revTx" presStyleIdx="4" presStyleCnt="6">
        <dgm:presLayoutVars>
          <dgm:chMax val="0"/>
          <dgm:chPref val="0"/>
        </dgm:presLayoutVars>
      </dgm:prSet>
      <dgm:spPr/>
    </dgm:pt>
    <dgm:pt modelId="{EAEF8F4D-0B77-4703-9EFC-95D36B3680C1}" type="pres">
      <dgm:prSet presAssocID="{4544D992-9415-4D5D-B8F6-6B393890C2E2}" presName="txSpace" presStyleCnt="0"/>
      <dgm:spPr/>
    </dgm:pt>
    <dgm:pt modelId="{78CA3CB4-FCDC-4B7B-B1B4-B81006160408}" type="pres">
      <dgm:prSet presAssocID="{4544D992-9415-4D5D-B8F6-6B393890C2E2}" presName="desTx" presStyleLbl="revTx" presStyleIdx="5" presStyleCnt="6">
        <dgm:presLayoutVars/>
      </dgm:prSet>
      <dgm:spPr/>
    </dgm:pt>
  </dgm:ptLst>
  <dgm:cxnLst>
    <dgm:cxn modelId="{7C701404-4256-4599-B483-6EF13B240978}" srcId="{95493329-07DD-470C-B04C-AA58C3FA816B}" destId="{9CA80CAD-48B8-4C61-BDF5-90A23A902568}" srcOrd="0" destOrd="0" parTransId="{FE504C0E-A6E1-4010-A9B6-52FCD842CF3B}" sibTransId="{C839EE0C-2EA1-4073-BC1F-DC939D17C881}"/>
    <dgm:cxn modelId="{31143C07-E3C5-4090-B67B-36ED23A40F8D}" srcId="{D0FF463B-BC3D-4687-9EE8-E8A5DCED613D}" destId="{95493329-07DD-470C-B04C-AA58C3FA816B}" srcOrd="1" destOrd="0" parTransId="{159B1CBB-2926-4836-A871-1E4CE1580DCB}" sibTransId="{444979E1-028E-4D50-8857-B10A69B26F41}"/>
    <dgm:cxn modelId="{3E51261A-6F2F-4969-86A1-CC05FF1E8C65}" type="presOf" srcId="{4544D992-9415-4D5D-B8F6-6B393890C2E2}" destId="{1A5B01C7-DA9B-482C-B1FD-5411EEA27AD4}" srcOrd="0" destOrd="0" presId="urn:microsoft.com/office/officeart/2018/5/layout/CenteredIconLabelDescriptionList"/>
    <dgm:cxn modelId="{FB4A771D-794C-473C-9D25-82E983999C93}" type="presOf" srcId="{914DC0B9-5823-4F0A-8A4E-A9094A36807A}" destId="{3B0FFC2C-22F0-450E-A44C-B7BF959661CB}" srcOrd="0" destOrd="1" presId="urn:microsoft.com/office/officeart/2018/5/layout/CenteredIconLabelDescriptionList"/>
    <dgm:cxn modelId="{F9C44A1F-F04E-4C5D-969A-2104763C8949}" srcId="{D0FF463B-BC3D-4687-9EE8-E8A5DCED613D}" destId="{E3728422-0C10-49D2-8978-B9475976476C}" srcOrd="0" destOrd="0" parTransId="{700005A5-E6EC-42A6-8BED-32FA4E8128AD}" sibTransId="{17BC2ADE-C883-4935-9BDC-61DDCB65085C}"/>
    <dgm:cxn modelId="{95A57B43-C5C0-4A9F-9DDB-C4FD368CE336}" srcId="{E3728422-0C10-49D2-8978-B9475976476C}" destId="{A2FB60F4-B26B-4D86-B377-3309C6B6EB5A}" srcOrd="0" destOrd="0" parTransId="{95A40A7C-8A1B-49EF-886D-7A7BC047C527}" sibTransId="{2A64B04C-EF4A-45DD-BD32-272B3BB00370}"/>
    <dgm:cxn modelId="{971AF84A-3488-4CA7-AABC-BD1428C43E28}" srcId="{D0FF463B-BC3D-4687-9EE8-E8A5DCED613D}" destId="{4544D992-9415-4D5D-B8F6-6B393890C2E2}" srcOrd="2" destOrd="0" parTransId="{9BB9AB4D-FF05-4633-8071-5D9D8E11967E}" sibTransId="{3B45245E-BD5E-4CF1-A8B5-FCE8FB12DAC8}"/>
    <dgm:cxn modelId="{53A4A370-2B7B-4BEE-9C65-584B96941E44}" type="presOf" srcId="{E3728422-0C10-49D2-8978-B9475976476C}" destId="{3EF938A7-512D-4352-B4E2-605E7E121BC5}" srcOrd="0" destOrd="0" presId="urn:microsoft.com/office/officeart/2018/5/layout/CenteredIconLabelDescriptionList"/>
    <dgm:cxn modelId="{A238C771-D269-4B24-813F-AED1CA7BD1AC}" srcId="{4544D992-9415-4D5D-B8F6-6B393890C2E2}" destId="{3A29F039-7F16-4AA6-823F-4AE8BC057CA9}" srcOrd="0" destOrd="0" parTransId="{4DFCA753-B57C-4965-94E6-D37C1C6CC6FD}" sibTransId="{51E4FFE1-63A8-4197-B368-EA43F7EA97BD}"/>
    <dgm:cxn modelId="{5A490975-678D-4C0B-89F1-FBEC5CF4AD92}" type="presOf" srcId="{B3A1BBC5-30CD-45D1-A363-C089D4E78A70}" destId="{883DEFB3-A625-4126-963A-2C46F0771453}" srcOrd="0" destOrd="1" presId="urn:microsoft.com/office/officeart/2018/5/layout/CenteredIconLabelDescriptionList"/>
    <dgm:cxn modelId="{5CD33756-80D8-4AA1-AD4A-738633847682}" type="presOf" srcId="{D0FF463B-BC3D-4687-9EE8-E8A5DCED613D}" destId="{B0C5E33F-6ADB-45E2-A7E2-3214B4798CE1}" srcOrd="0" destOrd="0" presId="urn:microsoft.com/office/officeart/2018/5/layout/CenteredIconLabelDescriptionList"/>
    <dgm:cxn modelId="{C4FF7856-3775-46A5-A7CD-81E647991210}" srcId="{95493329-07DD-470C-B04C-AA58C3FA816B}" destId="{914DC0B9-5823-4F0A-8A4E-A9094A36807A}" srcOrd="1" destOrd="0" parTransId="{619BAAC5-2C40-47D6-82A2-13E532AD8EF8}" sibTransId="{58482025-A986-408F-939C-CD0D8EB5A63C}"/>
    <dgm:cxn modelId="{CAB76C58-32D3-4F2A-8F51-1398EF6215B3}" type="presOf" srcId="{3A29F039-7F16-4AA6-823F-4AE8BC057CA9}" destId="{78CA3CB4-FCDC-4B7B-B1B4-B81006160408}" srcOrd="0" destOrd="0" presId="urn:microsoft.com/office/officeart/2018/5/layout/CenteredIconLabelDescriptionList"/>
    <dgm:cxn modelId="{227C3B88-7E13-470A-9E0C-737501590B7F}" type="presOf" srcId="{826AAB34-5D8B-4E05-B8A0-FDA76859820F}" destId="{883DEFB3-A625-4126-963A-2C46F0771453}" srcOrd="0" destOrd="2" presId="urn:microsoft.com/office/officeart/2018/5/layout/CenteredIconLabelDescriptionList"/>
    <dgm:cxn modelId="{A7152C90-84F2-4445-82E8-F3291EE91D43}" type="presOf" srcId="{1E9B4860-8FE9-456A-9033-4BCB560E4B70}" destId="{78CA3CB4-FCDC-4B7B-B1B4-B81006160408}" srcOrd="0" destOrd="1" presId="urn:microsoft.com/office/officeart/2018/5/layout/CenteredIconLabelDescriptionList"/>
    <dgm:cxn modelId="{E7591694-6388-40ED-A686-FDE549343221}" srcId="{E3728422-0C10-49D2-8978-B9475976476C}" destId="{826AAB34-5D8B-4E05-B8A0-FDA76859820F}" srcOrd="2" destOrd="0" parTransId="{AEC7A053-3636-42BE-9502-2736E552750F}" sibTransId="{9BCF879F-4BCB-4E20-BC96-E7C79E9DA8F5}"/>
    <dgm:cxn modelId="{B5CD0F95-BACA-4F88-943C-A51824A33B34}" type="presOf" srcId="{9CA80CAD-48B8-4C61-BDF5-90A23A902568}" destId="{3B0FFC2C-22F0-450E-A44C-B7BF959661CB}" srcOrd="0" destOrd="0" presId="urn:microsoft.com/office/officeart/2018/5/layout/CenteredIconLabelDescriptionList"/>
    <dgm:cxn modelId="{695C1CC8-1B92-42D4-ACC7-588A784B396A}" type="presOf" srcId="{95493329-07DD-470C-B04C-AA58C3FA816B}" destId="{CF7A88D7-8724-45FA-90E9-4E6721B5720A}" srcOrd="0" destOrd="0" presId="urn:microsoft.com/office/officeart/2018/5/layout/CenteredIconLabelDescriptionList"/>
    <dgm:cxn modelId="{1AF768D7-A990-4524-A012-B31B0A1BA01E}" srcId="{4544D992-9415-4D5D-B8F6-6B393890C2E2}" destId="{1E9B4860-8FE9-456A-9033-4BCB560E4B70}" srcOrd="1" destOrd="0" parTransId="{65C87409-7FC2-4F48-BFFC-06FCBC77B756}" sibTransId="{4FCF4593-C940-423D-A977-2A0962577C1F}"/>
    <dgm:cxn modelId="{8D6B35E7-5F9C-4D49-B07D-2DE64E78A188}" srcId="{E3728422-0C10-49D2-8978-B9475976476C}" destId="{B3A1BBC5-30CD-45D1-A363-C089D4E78A70}" srcOrd="1" destOrd="0" parTransId="{4EDE9DB9-EA23-4978-A265-9E20E03D1E4E}" sibTransId="{7F1F0277-87F2-4889-9FF7-9496E09BAA60}"/>
    <dgm:cxn modelId="{C58A84F1-C58A-4C8B-B55D-90EA055A2FD4}" type="presOf" srcId="{A2FB60F4-B26B-4D86-B377-3309C6B6EB5A}" destId="{883DEFB3-A625-4126-963A-2C46F0771453}" srcOrd="0" destOrd="0" presId="urn:microsoft.com/office/officeart/2018/5/layout/CenteredIconLabelDescriptionList"/>
    <dgm:cxn modelId="{B1FC7E1C-2CFE-40C4-B025-7BCE2C89B8A7}" type="presParOf" srcId="{B0C5E33F-6ADB-45E2-A7E2-3214B4798CE1}" destId="{4595080E-A962-4552-ACAC-364FC79EFB2F}" srcOrd="0" destOrd="0" presId="urn:microsoft.com/office/officeart/2018/5/layout/CenteredIconLabelDescriptionList"/>
    <dgm:cxn modelId="{712FB541-363E-49A6-859C-B875094CD30E}" type="presParOf" srcId="{4595080E-A962-4552-ACAC-364FC79EFB2F}" destId="{7D038052-AD80-45B0-8C7C-AED19790A0C8}" srcOrd="0" destOrd="0" presId="urn:microsoft.com/office/officeart/2018/5/layout/CenteredIconLabelDescriptionList"/>
    <dgm:cxn modelId="{CA0824DE-055A-4142-861A-DA7E9694CD48}" type="presParOf" srcId="{4595080E-A962-4552-ACAC-364FC79EFB2F}" destId="{2FA20966-10FD-4C5E-BE0A-C3FAE3E8E146}" srcOrd="1" destOrd="0" presId="urn:microsoft.com/office/officeart/2018/5/layout/CenteredIconLabelDescriptionList"/>
    <dgm:cxn modelId="{05AE74E2-17D6-4FB4-AF9D-0E5D2C1A76D3}" type="presParOf" srcId="{4595080E-A962-4552-ACAC-364FC79EFB2F}" destId="{3EF938A7-512D-4352-B4E2-605E7E121BC5}" srcOrd="2" destOrd="0" presId="urn:microsoft.com/office/officeart/2018/5/layout/CenteredIconLabelDescriptionList"/>
    <dgm:cxn modelId="{67B9A96D-B01E-4A90-B890-B5223D5EA94E}" type="presParOf" srcId="{4595080E-A962-4552-ACAC-364FC79EFB2F}" destId="{75D51EB6-D43B-4F4B-BA68-D203D7335DD0}" srcOrd="3" destOrd="0" presId="urn:microsoft.com/office/officeart/2018/5/layout/CenteredIconLabelDescriptionList"/>
    <dgm:cxn modelId="{DE630481-DA66-4BEF-8682-9B209D077F50}" type="presParOf" srcId="{4595080E-A962-4552-ACAC-364FC79EFB2F}" destId="{883DEFB3-A625-4126-963A-2C46F0771453}" srcOrd="4" destOrd="0" presId="urn:microsoft.com/office/officeart/2018/5/layout/CenteredIconLabelDescriptionList"/>
    <dgm:cxn modelId="{49806B44-02B4-448A-9DDF-6F4218C6286B}" type="presParOf" srcId="{B0C5E33F-6ADB-45E2-A7E2-3214B4798CE1}" destId="{E471F4EC-9AEA-461E-A5B0-04E83A602E17}" srcOrd="1" destOrd="0" presId="urn:microsoft.com/office/officeart/2018/5/layout/CenteredIconLabelDescriptionList"/>
    <dgm:cxn modelId="{46E42136-D4E0-4787-A8FE-9BBD6C2AA9DE}" type="presParOf" srcId="{B0C5E33F-6ADB-45E2-A7E2-3214B4798CE1}" destId="{8120EE51-715F-40CC-9D06-5CCD79279C9F}" srcOrd="2" destOrd="0" presId="urn:microsoft.com/office/officeart/2018/5/layout/CenteredIconLabelDescriptionList"/>
    <dgm:cxn modelId="{0D269777-D1D6-48D8-8622-0910E071A70A}" type="presParOf" srcId="{8120EE51-715F-40CC-9D06-5CCD79279C9F}" destId="{9189AAD1-11B5-4F05-9FB5-EFC9819EFE6F}" srcOrd="0" destOrd="0" presId="urn:microsoft.com/office/officeart/2018/5/layout/CenteredIconLabelDescriptionList"/>
    <dgm:cxn modelId="{91C7630A-EC11-42DB-9DE8-7585BF6DC2BA}" type="presParOf" srcId="{8120EE51-715F-40CC-9D06-5CCD79279C9F}" destId="{49EC3EF5-E636-4C1B-BABE-CDB3AB2F315E}" srcOrd="1" destOrd="0" presId="urn:microsoft.com/office/officeart/2018/5/layout/CenteredIconLabelDescriptionList"/>
    <dgm:cxn modelId="{F8D4AFE7-3DE0-4A1E-8319-7250DC9BCBA0}" type="presParOf" srcId="{8120EE51-715F-40CC-9D06-5CCD79279C9F}" destId="{CF7A88D7-8724-45FA-90E9-4E6721B5720A}" srcOrd="2" destOrd="0" presId="urn:microsoft.com/office/officeart/2018/5/layout/CenteredIconLabelDescriptionList"/>
    <dgm:cxn modelId="{6D5CAAF4-FC79-45DC-B8B3-9D2547106710}" type="presParOf" srcId="{8120EE51-715F-40CC-9D06-5CCD79279C9F}" destId="{9E1CF212-4513-43F7-B650-C6AC9B9FEBFF}" srcOrd="3" destOrd="0" presId="urn:microsoft.com/office/officeart/2018/5/layout/CenteredIconLabelDescriptionList"/>
    <dgm:cxn modelId="{B87D0AE6-C5AD-4402-B2F0-E2F910DFFC37}" type="presParOf" srcId="{8120EE51-715F-40CC-9D06-5CCD79279C9F}" destId="{3B0FFC2C-22F0-450E-A44C-B7BF959661CB}" srcOrd="4" destOrd="0" presId="urn:microsoft.com/office/officeart/2018/5/layout/CenteredIconLabelDescriptionList"/>
    <dgm:cxn modelId="{BC2765AF-689A-464F-AC2B-1FA7CAC94579}" type="presParOf" srcId="{B0C5E33F-6ADB-45E2-A7E2-3214B4798CE1}" destId="{BE47E9AA-A548-4FD9-808B-FEE2DB50BA43}" srcOrd="3" destOrd="0" presId="urn:microsoft.com/office/officeart/2018/5/layout/CenteredIconLabelDescriptionList"/>
    <dgm:cxn modelId="{11C0F8E5-9436-4A50-BEC2-499E3CB6BDEE}" type="presParOf" srcId="{B0C5E33F-6ADB-45E2-A7E2-3214B4798CE1}" destId="{357E59D8-320E-43B4-8BEC-4761BEED05E3}" srcOrd="4" destOrd="0" presId="urn:microsoft.com/office/officeart/2018/5/layout/CenteredIconLabelDescriptionList"/>
    <dgm:cxn modelId="{F6C1BA0E-A017-4C43-A1DD-D11E235919F5}" type="presParOf" srcId="{357E59D8-320E-43B4-8BEC-4761BEED05E3}" destId="{E203C6C1-7C87-438F-88CF-47DE17061BDD}" srcOrd="0" destOrd="0" presId="urn:microsoft.com/office/officeart/2018/5/layout/CenteredIconLabelDescriptionList"/>
    <dgm:cxn modelId="{C45AFE05-2F95-449A-94FB-491F232D4990}" type="presParOf" srcId="{357E59D8-320E-43B4-8BEC-4761BEED05E3}" destId="{A0F26968-2809-4AED-8A6F-43E189AB568B}" srcOrd="1" destOrd="0" presId="urn:microsoft.com/office/officeart/2018/5/layout/CenteredIconLabelDescriptionList"/>
    <dgm:cxn modelId="{B1DC715B-A8FF-48B6-9588-B2E56939280D}" type="presParOf" srcId="{357E59D8-320E-43B4-8BEC-4761BEED05E3}" destId="{1A5B01C7-DA9B-482C-B1FD-5411EEA27AD4}" srcOrd="2" destOrd="0" presId="urn:microsoft.com/office/officeart/2018/5/layout/CenteredIconLabelDescriptionList"/>
    <dgm:cxn modelId="{E5AC48EB-E581-4401-A942-A3085C0DC783}" type="presParOf" srcId="{357E59D8-320E-43B4-8BEC-4761BEED05E3}" destId="{EAEF8F4D-0B77-4703-9EFC-95D36B3680C1}" srcOrd="3" destOrd="0" presId="urn:microsoft.com/office/officeart/2018/5/layout/CenteredIconLabelDescriptionList"/>
    <dgm:cxn modelId="{441D446F-3C04-4AB3-A9FC-AD851838E4EE}" type="presParOf" srcId="{357E59D8-320E-43B4-8BEC-4761BEED05E3}" destId="{78CA3CB4-FCDC-4B7B-B1B4-B8100616040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63A802-F7E7-499F-A902-427910E1687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14EF937-59BD-46AD-BF3C-8A4AD945C8E2}">
      <dgm:prSet/>
      <dgm:spPr/>
      <dgm:t>
        <a:bodyPr/>
        <a:lstStyle/>
        <a:p>
          <a:r>
            <a:rPr lang="en-US"/>
            <a:t>Return results for user query within 5 seconds.</a:t>
          </a:r>
        </a:p>
      </dgm:t>
    </dgm:pt>
    <dgm:pt modelId="{0E70EBA7-45D8-40D2-B76C-D054C0E26F2C}" type="parTrans" cxnId="{8DE6A375-911D-44A2-BB71-32871A02F4A4}">
      <dgm:prSet/>
      <dgm:spPr/>
      <dgm:t>
        <a:bodyPr/>
        <a:lstStyle/>
        <a:p>
          <a:endParaRPr lang="en-US"/>
        </a:p>
      </dgm:t>
    </dgm:pt>
    <dgm:pt modelId="{CC76575A-55EF-4582-8D28-17E5119F4F32}" type="sibTrans" cxnId="{8DE6A375-911D-44A2-BB71-32871A02F4A4}">
      <dgm:prSet/>
      <dgm:spPr/>
      <dgm:t>
        <a:bodyPr/>
        <a:lstStyle/>
        <a:p>
          <a:endParaRPr lang="en-US"/>
        </a:p>
      </dgm:t>
    </dgm:pt>
    <dgm:pt modelId="{361B851D-8E77-43A5-ADCD-36A3C12F1BF8}">
      <dgm:prSet/>
      <dgm:spPr/>
      <dgm:t>
        <a:bodyPr/>
        <a:lstStyle/>
        <a:p>
          <a:r>
            <a:rPr lang="en-US"/>
            <a:t>At least 85% model accuracy for predicting number of crashes</a:t>
          </a:r>
        </a:p>
      </dgm:t>
    </dgm:pt>
    <dgm:pt modelId="{6C474445-24F7-4C4F-8DEE-20CDDFEE022D}" type="parTrans" cxnId="{CEB24170-545E-42A8-BB9D-104EAE9693D5}">
      <dgm:prSet/>
      <dgm:spPr/>
      <dgm:t>
        <a:bodyPr/>
        <a:lstStyle/>
        <a:p>
          <a:endParaRPr lang="en-US"/>
        </a:p>
      </dgm:t>
    </dgm:pt>
    <dgm:pt modelId="{76E275A3-0D6A-4B30-A9F1-57A5F2B37166}" type="sibTrans" cxnId="{CEB24170-545E-42A8-BB9D-104EAE9693D5}">
      <dgm:prSet/>
      <dgm:spPr/>
      <dgm:t>
        <a:bodyPr/>
        <a:lstStyle/>
        <a:p>
          <a:endParaRPr lang="en-US"/>
        </a:p>
      </dgm:t>
    </dgm:pt>
    <dgm:pt modelId="{6D2566B0-F716-490B-AB0A-FA6ECB2CBD28}">
      <dgm:prSet/>
      <dgm:spPr/>
      <dgm:t>
        <a:bodyPr/>
        <a:lstStyle/>
        <a:p>
          <a:r>
            <a:rPr lang="en-US"/>
            <a:t>Greater than 80% accuracy when searching for data on crash type/driver information/location, etc..</a:t>
          </a:r>
        </a:p>
      </dgm:t>
    </dgm:pt>
    <dgm:pt modelId="{4AC6F371-BE19-4F4E-B85D-6C2F34CE787A}" type="parTrans" cxnId="{52EE2F9E-2A99-4753-9802-A2AD8C976CB7}">
      <dgm:prSet/>
      <dgm:spPr/>
      <dgm:t>
        <a:bodyPr/>
        <a:lstStyle/>
        <a:p>
          <a:endParaRPr lang="en-US"/>
        </a:p>
      </dgm:t>
    </dgm:pt>
    <dgm:pt modelId="{92619B99-AB2E-4407-9DC4-547B0AF6A0AA}" type="sibTrans" cxnId="{52EE2F9E-2A99-4753-9802-A2AD8C976CB7}">
      <dgm:prSet/>
      <dgm:spPr/>
      <dgm:t>
        <a:bodyPr/>
        <a:lstStyle/>
        <a:p>
          <a:endParaRPr lang="en-US"/>
        </a:p>
      </dgm:t>
    </dgm:pt>
    <dgm:pt modelId="{A192327C-2423-4B87-9EF6-C868FA201A9B}" type="pres">
      <dgm:prSet presAssocID="{ED63A802-F7E7-499F-A902-427910E1687C}" presName="root" presStyleCnt="0">
        <dgm:presLayoutVars>
          <dgm:dir/>
          <dgm:resizeHandles val="exact"/>
        </dgm:presLayoutVars>
      </dgm:prSet>
      <dgm:spPr/>
    </dgm:pt>
    <dgm:pt modelId="{CA7D49A7-7C6A-4AFC-A53A-DCEBCC3D1151}" type="pres">
      <dgm:prSet presAssocID="{F14EF937-59BD-46AD-BF3C-8A4AD945C8E2}" presName="compNode" presStyleCnt="0"/>
      <dgm:spPr/>
    </dgm:pt>
    <dgm:pt modelId="{7D7DE7EF-CC06-4CE4-97EC-B81BBAF7BB82}" type="pres">
      <dgm:prSet presAssocID="{F14EF937-59BD-46AD-BF3C-8A4AD945C8E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D03E7C39-A338-46D5-882B-7E3747B8A746}" type="pres">
      <dgm:prSet presAssocID="{F14EF937-59BD-46AD-BF3C-8A4AD945C8E2}" presName="spaceRect" presStyleCnt="0"/>
      <dgm:spPr/>
    </dgm:pt>
    <dgm:pt modelId="{6A28DFB2-0CCD-472C-8B0C-0B3B9E36D950}" type="pres">
      <dgm:prSet presAssocID="{F14EF937-59BD-46AD-BF3C-8A4AD945C8E2}" presName="textRect" presStyleLbl="revTx" presStyleIdx="0" presStyleCnt="3">
        <dgm:presLayoutVars>
          <dgm:chMax val="1"/>
          <dgm:chPref val="1"/>
        </dgm:presLayoutVars>
      </dgm:prSet>
      <dgm:spPr/>
    </dgm:pt>
    <dgm:pt modelId="{C93C8BCC-570A-44D5-ADDF-087D908EF0F0}" type="pres">
      <dgm:prSet presAssocID="{CC76575A-55EF-4582-8D28-17E5119F4F32}" presName="sibTrans" presStyleCnt="0"/>
      <dgm:spPr/>
    </dgm:pt>
    <dgm:pt modelId="{BD97DF67-2BCE-460D-8B89-E8249CAA73AF}" type="pres">
      <dgm:prSet presAssocID="{361B851D-8E77-43A5-ADCD-36A3C12F1BF8}" presName="compNode" presStyleCnt="0"/>
      <dgm:spPr/>
    </dgm:pt>
    <dgm:pt modelId="{6C8E7A4D-33D8-45B4-9EBB-E3C3557CEC25}" type="pres">
      <dgm:prSet presAssocID="{361B851D-8E77-43A5-ADCD-36A3C12F1BF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6B306B0A-966F-45EF-934C-D34DF32FADC4}" type="pres">
      <dgm:prSet presAssocID="{361B851D-8E77-43A5-ADCD-36A3C12F1BF8}" presName="spaceRect" presStyleCnt="0"/>
      <dgm:spPr/>
    </dgm:pt>
    <dgm:pt modelId="{D626905B-B124-4D56-8A0F-05AED660A78C}" type="pres">
      <dgm:prSet presAssocID="{361B851D-8E77-43A5-ADCD-36A3C12F1BF8}" presName="textRect" presStyleLbl="revTx" presStyleIdx="1" presStyleCnt="3">
        <dgm:presLayoutVars>
          <dgm:chMax val="1"/>
          <dgm:chPref val="1"/>
        </dgm:presLayoutVars>
      </dgm:prSet>
      <dgm:spPr/>
    </dgm:pt>
    <dgm:pt modelId="{06B0AC42-F7C2-48DE-9E15-C4E7A44526E8}" type="pres">
      <dgm:prSet presAssocID="{76E275A3-0D6A-4B30-A9F1-57A5F2B37166}" presName="sibTrans" presStyleCnt="0"/>
      <dgm:spPr/>
    </dgm:pt>
    <dgm:pt modelId="{7B9F501E-F576-4F79-977E-0AE16B0BD966}" type="pres">
      <dgm:prSet presAssocID="{6D2566B0-F716-490B-AB0A-FA6ECB2CBD28}" presName="compNode" presStyleCnt="0"/>
      <dgm:spPr/>
    </dgm:pt>
    <dgm:pt modelId="{5E74432E-E6A5-4CE7-B123-87027B186185}" type="pres">
      <dgm:prSet presAssocID="{6D2566B0-F716-490B-AB0A-FA6ECB2CBD2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09B05538-86BE-4C8A-AED5-3DD26836EAC9}" type="pres">
      <dgm:prSet presAssocID="{6D2566B0-F716-490B-AB0A-FA6ECB2CBD28}" presName="spaceRect" presStyleCnt="0"/>
      <dgm:spPr/>
    </dgm:pt>
    <dgm:pt modelId="{210D3E86-66FB-4731-89F4-E8C0D3C4091C}" type="pres">
      <dgm:prSet presAssocID="{6D2566B0-F716-490B-AB0A-FA6ECB2CBD28}" presName="textRect" presStyleLbl="revTx" presStyleIdx="2" presStyleCnt="3">
        <dgm:presLayoutVars>
          <dgm:chMax val="1"/>
          <dgm:chPref val="1"/>
        </dgm:presLayoutVars>
      </dgm:prSet>
      <dgm:spPr/>
    </dgm:pt>
  </dgm:ptLst>
  <dgm:cxnLst>
    <dgm:cxn modelId="{70ECF706-EA45-4EBD-84E2-29FA28D98F4D}" type="presOf" srcId="{F14EF937-59BD-46AD-BF3C-8A4AD945C8E2}" destId="{6A28DFB2-0CCD-472C-8B0C-0B3B9E36D950}" srcOrd="0" destOrd="0" presId="urn:microsoft.com/office/officeart/2018/2/layout/IconLabelList"/>
    <dgm:cxn modelId="{CEB24170-545E-42A8-BB9D-104EAE9693D5}" srcId="{ED63A802-F7E7-499F-A902-427910E1687C}" destId="{361B851D-8E77-43A5-ADCD-36A3C12F1BF8}" srcOrd="1" destOrd="0" parTransId="{6C474445-24F7-4C4F-8DEE-20CDDFEE022D}" sibTransId="{76E275A3-0D6A-4B30-A9F1-57A5F2B37166}"/>
    <dgm:cxn modelId="{7EB99B72-B936-4A79-9B82-0F3202350A80}" type="presOf" srcId="{361B851D-8E77-43A5-ADCD-36A3C12F1BF8}" destId="{D626905B-B124-4D56-8A0F-05AED660A78C}" srcOrd="0" destOrd="0" presId="urn:microsoft.com/office/officeart/2018/2/layout/IconLabelList"/>
    <dgm:cxn modelId="{109C4E73-C48D-4B82-90D0-9B616CB0A503}" type="presOf" srcId="{ED63A802-F7E7-499F-A902-427910E1687C}" destId="{A192327C-2423-4B87-9EF6-C868FA201A9B}" srcOrd="0" destOrd="0" presId="urn:microsoft.com/office/officeart/2018/2/layout/IconLabelList"/>
    <dgm:cxn modelId="{8DE6A375-911D-44A2-BB71-32871A02F4A4}" srcId="{ED63A802-F7E7-499F-A902-427910E1687C}" destId="{F14EF937-59BD-46AD-BF3C-8A4AD945C8E2}" srcOrd="0" destOrd="0" parTransId="{0E70EBA7-45D8-40D2-B76C-D054C0E26F2C}" sibTransId="{CC76575A-55EF-4582-8D28-17E5119F4F32}"/>
    <dgm:cxn modelId="{52EE2F9E-2A99-4753-9802-A2AD8C976CB7}" srcId="{ED63A802-F7E7-499F-A902-427910E1687C}" destId="{6D2566B0-F716-490B-AB0A-FA6ECB2CBD28}" srcOrd="2" destOrd="0" parTransId="{4AC6F371-BE19-4F4E-B85D-6C2F34CE787A}" sibTransId="{92619B99-AB2E-4407-9DC4-547B0AF6A0AA}"/>
    <dgm:cxn modelId="{7156ADE0-84BE-4C18-8E58-2819AF5603D9}" type="presOf" srcId="{6D2566B0-F716-490B-AB0A-FA6ECB2CBD28}" destId="{210D3E86-66FB-4731-89F4-E8C0D3C4091C}" srcOrd="0" destOrd="0" presId="urn:microsoft.com/office/officeart/2018/2/layout/IconLabelList"/>
    <dgm:cxn modelId="{DCA94AA9-3B41-4289-A4A7-EB3ED37B9636}" type="presParOf" srcId="{A192327C-2423-4B87-9EF6-C868FA201A9B}" destId="{CA7D49A7-7C6A-4AFC-A53A-DCEBCC3D1151}" srcOrd="0" destOrd="0" presId="urn:microsoft.com/office/officeart/2018/2/layout/IconLabelList"/>
    <dgm:cxn modelId="{F47D5C9C-A59F-48A7-994F-15F3AF78E7C4}" type="presParOf" srcId="{CA7D49A7-7C6A-4AFC-A53A-DCEBCC3D1151}" destId="{7D7DE7EF-CC06-4CE4-97EC-B81BBAF7BB82}" srcOrd="0" destOrd="0" presId="urn:microsoft.com/office/officeart/2018/2/layout/IconLabelList"/>
    <dgm:cxn modelId="{024DE969-4333-4200-BD43-A9A60543ADE6}" type="presParOf" srcId="{CA7D49A7-7C6A-4AFC-A53A-DCEBCC3D1151}" destId="{D03E7C39-A338-46D5-882B-7E3747B8A746}" srcOrd="1" destOrd="0" presId="urn:microsoft.com/office/officeart/2018/2/layout/IconLabelList"/>
    <dgm:cxn modelId="{F7E6FA1C-A315-47E9-80A9-D996DC3C0659}" type="presParOf" srcId="{CA7D49A7-7C6A-4AFC-A53A-DCEBCC3D1151}" destId="{6A28DFB2-0CCD-472C-8B0C-0B3B9E36D950}" srcOrd="2" destOrd="0" presId="urn:microsoft.com/office/officeart/2018/2/layout/IconLabelList"/>
    <dgm:cxn modelId="{A8CAD59D-5CD8-4E87-8C85-97C8039EA031}" type="presParOf" srcId="{A192327C-2423-4B87-9EF6-C868FA201A9B}" destId="{C93C8BCC-570A-44D5-ADDF-087D908EF0F0}" srcOrd="1" destOrd="0" presId="urn:microsoft.com/office/officeart/2018/2/layout/IconLabelList"/>
    <dgm:cxn modelId="{929363F4-E28C-4FF3-8516-AD897299AF7E}" type="presParOf" srcId="{A192327C-2423-4B87-9EF6-C868FA201A9B}" destId="{BD97DF67-2BCE-460D-8B89-E8249CAA73AF}" srcOrd="2" destOrd="0" presId="urn:microsoft.com/office/officeart/2018/2/layout/IconLabelList"/>
    <dgm:cxn modelId="{BC0FE17A-9443-4920-89B3-B02DB5CCE2E8}" type="presParOf" srcId="{BD97DF67-2BCE-460D-8B89-E8249CAA73AF}" destId="{6C8E7A4D-33D8-45B4-9EBB-E3C3557CEC25}" srcOrd="0" destOrd="0" presId="urn:microsoft.com/office/officeart/2018/2/layout/IconLabelList"/>
    <dgm:cxn modelId="{E54F7895-2280-452D-B48A-4CA020B9D1A4}" type="presParOf" srcId="{BD97DF67-2BCE-460D-8B89-E8249CAA73AF}" destId="{6B306B0A-966F-45EF-934C-D34DF32FADC4}" srcOrd="1" destOrd="0" presId="urn:microsoft.com/office/officeart/2018/2/layout/IconLabelList"/>
    <dgm:cxn modelId="{BF1103DB-543B-475F-A563-0E11F74B61C4}" type="presParOf" srcId="{BD97DF67-2BCE-460D-8B89-E8249CAA73AF}" destId="{D626905B-B124-4D56-8A0F-05AED660A78C}" srcOrd="2" destOrd="0" presId="urn:microsoft.com/office/officeart/2018/2/layout/IconLabelList"/>
    <dgm:cxn modelId="{DCB4F87D-9951-4DEA-B724-B5E2D0AB0B3E}" type="presParOf" srcId="{A192327C-2423-4B87-9EF6-C868FA201A9B}" destId="{06B0AC42-F7C2-48DE-9E15-C4E7A44526E8}" srcOrd="3" destOrd="0" presId="urn:microsoft.com/office/officeart/2018/2/layout/IconLabelList"/>
    <dgm:cxn modelId="{2598CF2E-7D2D-4CCD-ABEF-F6DB3A1938E5}" type="presParOf" srcId="{A192327C-2423-4B87-9EF6-C868FA201A9B}" destId="{7B9F501E-F576-4F79-977E-0AE16B0BD966}" srcOrd="4" destOrd="0" presId="urn:microsoft.com/office/officeart/2018/2/layout/IconLabelList"/>
    <dgm:cxn modelId="{D7952BF6-6666-4902-99A8-23141C185A69}" type="presParOf" srcId="{7B9F501E-F576-4F79-977E-0AE16B0BD966}" destId="{5E74432E-E6A5-4CE7-B123-87027B186185}" srcOrd="0" destOrd="0" presId="urn:microsoft.com/office/officeart/2018/2/layout/IconLabelList"/>
    <dgm:cxn modelId="{A590D7DB-CA27-4C95-940C-EDD8E2924601}" type="presParOf" srcId="{7B9F501E-F576-4F79-977E-0AE16B0BD966}" destId="{09B05538-86BE-4C8A-AED5-3DD26836EAC9}" srcOrd="1" destOrd="0" presId="urn:microsoft.com/office/officeart/2018/2/layout/IconLabelList"/>
    <dgm:cxn modelId="{20ECD193-06FD-4CCA-9D46-B0B737AD3718}" type="presParOf" srcId="{7B9F501E-F576-4F79-977E-0AE16B0BD966}" destId="{210D3E86-66FB-4731-89F4-E8C0D3C4091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8C565A-8F2C-463F-816A-848E74BEA0E5}"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F75BA7A4-77D3-41F6-A027-043D72FA263E}">
      <dgm:prSet/>
      <dgm:spPr/>
      <dgm:t>
        <a:bodyPr/>
        <a:lstStyle/>
        <a:p>
          <a:r>
            <a:rPr lang="en-US"/>
            <a:t>Analyzing the crash data to reveal the frequency of each type of crash occurrences, and explore its relationship with other factors, like time, location, driver info (age, inebriation, distraction), road surface conditions, weather, etc..</a:t>
          </a:r>
        </a:p>
      </dgm:t>
    </dgm:pt>
    <dgm:pt modelId="{9C5C0C86-590F-42ED-B0B9-B5AF211BF348}" type="parTrans" cxnId="{85F0CAA3-A2A8-4B5B-B1C6-E1103B15825D}">
      <dgm:prSet/>
      <dgm:spPr/>
      <dgm:t>
        <a:bodyPr/>
        <a:lstStyle/>
        <a:p>
          <a:endParaRPr lang="en-US"/>
        </a:p>
      </dgm:t>
    </dgm:pt>
    <dgm:pt modelId="{B451F780-AE22-4F18-BF8D-6FE1A5A09CD5}" type="sibTrans" cxnId="{85F0CAA3-A2A8-4B5B-B1C6-E1103B15825D}">
      <dgm:prSet/>
      <dgm:spPr/>
      <dgm:t>
        <a:bodyPr/>
        <a:lstStyle/>
        <a:p>
          <a:endParaRPr lang="en-US"/>
        </a:p>
      </dgm:t>
    </dgm:pt>
    <dgm:pt modelId="{A1F13909-CE48-4559-B493-204F9F020ED1}">
      <dgm:prSet/>
      <dgm:spPr/>
      <dgm:t>
        <a:bodyPr/>
        <a:lstStyle/>
        <a:p>
          <a:r>
            <a:rPr lang="en-US"/>
            <a:t>Build a model that can be useful in making a car insurance quote in the state. This model will predict the probability of crashes based on multiple factors mentioned above.</a:t>
          </a:r>
        </a:p>
      </dgm:t>
    </dgm:pt>
    <dgm:pt modelId="{4E3917B1-2881-4731-B388-8C445CE5D95B}" type="parTrans" cxnId="{4059E4E3-8744-41E3-9E7E-35D742732530}">
      <dgm:prSet/>
      <dgm:spPr/>
      <dgm:t>
        <a:bodyPr/>
        <a:lstStyle/>
        <a:p>
          <a:endParaRPr lang="en-US"/>
        </a:p>
      </dgm:t>
    </dgm:pt>
    <dgm:pt modelId="{09F28F9D-F825-4315-8AC2-C9F18A6C1DBA}" type="sibTrans" cxnId="{4059E4E3-8744-41E3-9E7E-35D742732530}">
      <dgm:prSet/>
      <dgm:spPr/>
      <dgm:t>
        <a:bodyPr/>
        <a:lstStyle/>
        <a:p>
          <a:endParaRPr lang="en-US"/>
        </a:p>
      </dgm:t>
    </dgm:pt>
    <dgm:pt modelId="{710E5B26-26F5-4131-AE58-99B2271E169D}">
      <dgm:prSet/>
      <dgm:spPr/>
      <dgm:t>
        <a:bodyPr/>
        <a:lstStyle/>
        <a:p>
          <a:r>
            <a:rPr lang="en-US"/>
            <a:t>Ability to search easily for crash data with accurate results yielded quickly.</a:t>
          </a:r>
        </a:p>
      </dgm:t>
    </dgm:pt>
    <dgm:pt modelId="{653A779B-361A-4B1D-AB88-98D4DEE1CD7E}" type="parTrans" cxnId="{1DE270E7-1ADB-4C31-891A-CBC051BEE5A9}">
      <dgm:prSet/>
      <dgm:spPr/>
      <dgm:t>
        <a:bodyPr/>
        <a:lstStyle/>
        <a:p>
          <a:endParaRPr lang="en-US"/>
        </a:p>
      </dgm:t>
    </dgm:pt>
    <dgm:pt modelId="{A94B3434-179D-4CA8-8173-F0DC62427A6B}" type="sibTrans" cxnId="{1DE270E7-1ADB-4C31-891A-CBC051BEE5A9}">
      <dgm:prSet/>
      <dgm:spPr/>
      <dgm:t>
        <a:bodyPr/>
        <a:lstStyle/>
        <a:p>
          <a:endParaRPr lang="en-US"/>
        </a:p>
      </dgm:t>
    </dgm:pt>
    <dgm:pt modelId="{090A4E65-4751-47F9-95FE-CE2280E9F2D5}" type="pres">
      <dgm:prSet presAssocID="{D58C565A-8F2C-463F-816A-848E74BEA0E5}" presName="root" presStyleCnt="0">
        <dgm:presLayoutVars>
          <dgm:dir/>
          <dgm:resizeHandles val="exact"/>
        </dgm:presLayoutVars>
      </dgm:prSet>
      <dgm:spPr/>
    </dgm:pt>
    <dgm:pt modelId="{D87BD0E5-3E88-4348-BED8-F8220B8437AC}" type="pres">
      <dgm:prSet presAssocID="{D58C565A-8F2C-463F-816A-848E74BEA0E5}" presName="container" presStyleCnt="0">
        <dgm:presLayoutVars>
          <dgm:dir/>
          <dgm:resizeHandles val="exact"/>
        </dgm:presLayoutVars>
      </dgm:prSet>
      <dgm:spPr/>
    </dgm:pt>
    <dgm:pt modelId="{CF534AC4-29B1-4C0C-AE73-ADB6F952903C}" type="pres">
      <dgm:prSet presAssocID="{F75BA7A4-77D3-41F6-A027-043D72FA263E}" presName="compNode" presStyleCnt="0"/>
      <dgm:spPr/>
    </dgm:pt>
    <dgm:pt modelId="{B8B9564E-20C1-4384-B21F-70AE26D824AE}" type="pres">
      <dgm:prSet presAssocID="{F75BA7A4-77D3-41F6-A027-043D72FA263E}" presName="iconBgRect" presStyleLbl="bgShp" presStyleIdx="0" presStyleCnt="3"/>
      <dgm:spPr/>
    </dgm:pt>
    <dgm:pt modelId="{A6BFFE3F-5D5A-4310-89C6-FEC0B25C7C11}" type="pres">
      <dgm:prSet presAssocID="{F75BA7A4-77D3-41F6-A027-043D72FA26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FCEAF8CC-94BA-4450-BB60-9D85A47D87ED}" type="pres">
      <dgm:prSet presAssocID="{F75BA7A4-77D3-41F6-A027-043D72FA263E}" presName="spaceRect" presStyleCnt="0"/>
      <dgm:spPr/>
    </dgm:pt>
    <dgm:pt modelId="{A41A259A-E9EC-461E-97BD-5DF8B56DCD24}" type="pres">
      <dgm:prSet presAssocID="{F75BA7A4-77D3-41F6-A027-043D72FA263E}" presName="textRect" presStyleLbl="revTx" presStyleIdx="0" presStyleCnt="3">
        <dgm:presLayoutVars>
          <dgm:chMax val="1"/>
          <dgm:chPref val="1"/>
        </dgm:presLayoutVars>
      </dgm:prSet>
      <dgm:spPr/>
    </dgm:pt>
    <dgm:pt modelId="{BEF7D41C-E409-4F24-B3EF-A0E51976ACB2}" type="pres">
      <dgm:prSet presAssocID="{B451F780-AE22-4F18-BF8D-6FE1A5A09CD5}" presName="sibTrans" presStyleLbl="sibTrans2D1" presStyleIdx="0" presStyleCnt="0"/>
      <dgm:spPr/>
    </dgm:pt>
    <dgm:pt modelId="{5C83DF46-C852-4D01-A24F-19055A0DA82A}" type="pres">
      <dgm:prSet presAssocID="{A1F13909-CE48-4559-B493-204F9F020ED1}" presName="compNode" presStyleCnt="0"/>
      <dgm:spPr/>
    </dgm:pt>
    <dgm:pt modelId="{B5FA50F1-9A4D-415A-AE34-6F0B5F9A03B7}" type="pres">
      <dgm:prSet presAssocID="{A1F13909-CE48-4559-B493-204F9F020ED1}" presName="iconBgRect" presStyleLbl="bgShp" presStyleIdx="1" presStyleCnt="3"/>
      <dgm:spPr/>
    </dgm:pt>
    <dgm:pt modelId="{D5DC7723-4758-4AEA-A0C5-A92D01236F85}" type="pres">
      <dgm:prSet presAssocID="{A1F13909-CE48-4559-B493-204F9F020ED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C52C6918-25A6-4078-AB13-04A933CF886A}" type="pres">
      <dgm:prSet presAssocID="{A1F13909-CE48-4559-B493-204F9F020ED1}" presName="spaceRect" presStyleCnt="0"/>
      <dgm:spPr/>
    </dgm:pt>
    <dgm:pt modelId="{68BBF384-D735-45F2-BD1E-4E37BB33EA3D}" type="pres">
      <dgm:prSet presAssocID="{A1F13909-CE48-4559-B493-204F9F020ED1}" presName="textRect" presStyleLbl="revTx" presStyleIdx="1" presStyleCnt="3">
        <dgm:presLayoutVars>
          <dgm:chMax val="1"/>
          <dgm:chPref val="1"/>
        </dgm:presLayoutVars>
      </dgm:prSet>
      <dgm:spPr/>
    </dgm:pt>
    <dgm:pt modelId="{CA6C550F-1C07-4AD1-B8F4-625B6E98E072}" type="pres">
      <dgm:prSet presAssocID="{09F28F9D-F825-4315-8AC2-C9F18A6C1DBA}" presName="sibTrans" presStyleLbl="sibTrans2D1" presStyleIdx="0" presStyleCnt="0"/>
      <dgm:spPr/>
    </dgm:pt>
    <dgm:pt modelId="{0FE2C011-42B4-493C-9EA6-D5860848FE6D}" type="pres">
      <dgm:prSet presAssocID="{710E5B26-26F5-4131-AE58-99B2271E169D}" presName="compNode" presStyleCnt="0"/>
      <dgm:spPr/>
    </dgm:pt>
    <dgm:pt modelId="{A521F2B2-62D2-40EF-86E2-887A6EAA9C44}" type="pres">
      <dgm:prSet presAssocID="{710E5B26-26F5-4131-AE58-99B2271E169D}" presName="iconBgRect" presStyleLbl="bgShp" presStyleIdx="2" presStyleCnt="3"/>
      <dgm:spPr/>
    </dgm:pt>
    <dgm:pt modelId="{856D7161-2D2D-4737-9775-AD422AADE619}" type="pres">
      <dgm:prSet presAssocID="{710E5B26-26F5-4131-AE58-99B2271E169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3B0DE53C-CBC9-4995-A5FA-137FC1290300}" type="pres">
      <dgm:prSet presAssocID="{710E5B26-26F5-4131-AE58-99B2271E169D}" presName="spaceRect" presStyleCnt="0"/>
      <dgm:spPr/>
    </dgm:pt>
    <dgm:pt modelId="{7E0CB17E-D73A-445A-A220-C0BCD555A9FC}" type="pres">
      <dgm:prSet presAssocID="{710E5B26-26F5-4131-AE58-99B2271E169D}" presName="textRect" presStyleLbl="revTx" presStyleIdx="2" presStyleCnt="3">
        <dgm:presLayoutVars>
          <dgm:chMax val="1"/>
          <dgm:chPref val="1"/>
        </dgm:presLayoutVars>
      </dgm:prSet>
      <dgm:spPr/>
    </dgm:pt>
  </dgm:ptLst>
  <dgm:cxnLst>
    <dgm:cxn modelId="{10DCF809-E1E3-4B4B-B343-5C183B5107C2}" type="presOf" srcId="{F75BA7A4-77D3-41F6-A027-043D72FA263E}" destId="{A41A259A-E9EC-461E-97BD-5DF8B56DCD24}" srcOrd="0" destOrd="0" presId="urn:microsoft.com/office/officeart/2018/2/layout/IconCircleList"/>
    <dgm:cxn modelId="{6E276824-36DF-4FFD-A791-FC4F1446B8AF}" type="presOf" srcId="{D58C565A-8F2C-463F-816A-848E74BEA0E5}" destId="{090A4E65-4751-47F9-95FE-CE2280E9F2D5}" srcOrd="0" destOrd="0" presId="urn:microsoft.com/office/officeart/2018/2/layout/IconCircleList"/>
    <dgm:cxn modelId="{3B006C6F-1E8C-4D71-B204-DC6A12B425CF}" type="presOf" srcId="{A1F13909-CE48-4559-B493-204F9F020ED1}" destId="{68BBF384-D735-45F2-BD1E-4E37BB33EA3D}" srcOrd="0" destOrd="0" presId="urn:microsoft.com/office/officeart/2018/2/layout/IconCircleList"/>
    <dgm:cxn modelId="{BE242A89-A425-421A-A6EC-5DB3F730354F}" type="presOf" srcId="{09F28F9D-F825-4315-8AC2-C9F18A6C1DBA}" destId="{CA6C550F-1C07-4AD1-B8F4-625B6E98E072}" srcOrd="0" destOrd="0" presId="urn:microsoft.com/office/officeart/2018/2/layout/IconCircleList"/>
    <dgm:cxn modelId="{6EAB2390-EC45-43EF-B651-2C0408B07EF8}" type="presOf" srcId="{710E5B26-26F5-4131-AE58-99B2271E169D}" destId="{7E0CB17E-D73A-445A-A220-C0BCD555A9FC}" srcOrd="0" destOrd="0" presId="urn:microsoft.com/office/officeart/2018/2/layout/IconCircleList"/>
    <dgm:cxn modelId="{85F0CAA3-A2A8-4B5B-B1C6-E1103B15825D}" srcId="{D58C565A-8F2C-463F-816A-848E74BEA0E5}" destId="{F75BA7A4-77D3-41F6-A027-043D72FA263E}" srcOrd="0" destOrd="0" parTransId="{9C5C0C86-590F-42ED-B0B9-B5AF211BF348}" sibTransId="{B451F780-AE22-4F18-BF8D-6FE1A5A09CD5}"/>
    <dgm:cxn modelId="{F41132AC-196F-46CE-A9A7-3E85EFFD7FF9}" type="presOf" srcId="{B451F780-AE22-4F18-BF8D-6FE1A5A09CD5}" destId="{BEF7D41C-E409-4F24-B3EF-A0E51976ACB2}" srcOrd="0" destOrd="0" presId="urn:microsoft.com/office/officeart/2018/2/layout/IconCircleList"/>
    <dgm:cxn modelId="{4059E4E3-8744-41E3-9E7E-35D742732530}" srcId="{D58C565A-8F2C-463F-816A-848E74BEA0E5}" destId="{A1F13909-CE48-4559-B493-204F9F020ED1}" srcOrd="1" destOrd="0" parTransId="{4E3917B1-2881-4731-B388-8C445CE5D95B}" sibTransId="{09F28F9D-F825-4315-8AC2-C9F18A6C1DBA}"/>
    <dgm:cxn modelId="{1DE270E7-1ADB-4C31-891A-CBC051BEE5A9}" srcId="{D58C565A-8F2C-463F-816A-848E74BEA0E5}" destId="{710E5B26-26F5-4131-AE58-99B2271E169D}" srcOrd="2" destOrd="0" parTransId="{653A779B-361A-4B1D-AB88-98D4DEE1CD7E}" sibTransId="{A94B3434-179D-4CA8-8173-F0DC62427A6B}"/>
    <dgm:cxn modelId="{DAF92F26-A551-404D-A764-78B9A443643D}" type="presParOf" srcId="{090A4E65-4751-47F9-95FE-CE2280E9F2D5}" destId="{D87BD0E5-3E88-4348-BED8-F8220B8437AC}" srcOrd="0" destOrd="0" presId="urn:microsoft.com/office/officeart/2018/2/layout/IconCircleList"/>
    <dgm:cxn modelId="{40172E8C-72F9-4A3D-83C3-B56DC2FB6C74}" type="presParOf" srcId="{D87BD0E5-3E88-4348-BED8-F8220B8437AC}" destId="{CF534AC4-29B1-4C0C-AE73-ADB6F952903C}" srcOrd="0" destOrd="0" presId="urn:microsoft.com/office/officeart/2018/2/layout/IconCircleList"/>
    <dgm:cxn modelId="{8D969B40-F83B-4B1D-8DB2-7E731B343B2F}" type="presParOf" srcId="{CF534AC4-29B1-4C0C-AE73-ADB6F952903C}" destId="{B8B9564E-20C1-4384-B21F-70AE26D824AE}" srcOrd="0" destOrd="0" presId="urn:microsoft.com/office/officeart/2018/2/layout/IconCircleList"/>
    <dgm:cxn modelId="{89966C43-C810-4DE0-9F15-EFC7D150B8B5}" type="presParOf" srcId="{CF534AC4-29B1-4C0C-AE73-ADB6F952903C}" destId="{A6BFFE3F-5D5A-4310-89C6-FEC0B25C7C11}" srcOrd="1" destOrd="0" presId="urn:microsoft.com/office/officeart/2018/2/layout/IconCircleList"/>
    <dgm:cxn modelId="{A1F65A34-3FEA-425D-A513-9CF87E9734A9}" type="presParOf" srcId="{CF534AC4-29B1-4C0C-AE73-ADB6F952903C}" destId="{FCEAF8CC-94BA-4450-BB60-9D85A47D87ED}" srcOrd="2" destOrd="0" presId="urn:microsoft.com/office/officeart/2018/2/layout/IconCircleList"/>
    <dgm:cxn modelId="{A849F8FA-1559-4B2D-B422-B74BAE8C3D13}" type="presParOf" srcId="{CF534AC4-29B1-4C0C-AE73-ADB6F952903C}" destId="{A41A259A-E9EC-461E-97BD-5DF8B56DCD24}" srcOrd="3" destOrd="0" presId="urn:microsoft.com/office/officeart/2018/2/layout/IconCircleList"/>
    <dgm:cxn modelId="{19D2B936-71CE-40DC-9A26-9B5B59599EB2}" type="presParOf" srcId="{D87BD0E5-3E88-4348-BED8-F8220B8437AC}" destId="{BEF7D41C-E409-4F24-B3EF-A0E51976ACB2}" srcOrd="1" destOrd="0" presId="urn:microsoft.com/office/officeart/2018/2/layout/IconCircleList"/>
    <dgm:cxn modelId="{83F9E37F-C944-44FD-BDEF-9D7F26DFCAD3}" type="presParOf" srcId="{D87BD0E5-3E88-4348-BED8-F8220B8437AC}" destId="{5C83DF46-C852-4D01-A24F-19055A0DA82A}" srcOrd="2" destOrd="0" presId="urn:microsoft.com/office/officeart/2018/2/layout/IconCircleList"/>
    <dgm:cxn modelId="{68FBA6B1-2F60-4EFA-9C22-D997BDC0C5D8}" type="presParOf" srcId="{5C83DF46-C852-4D01-A24F-19055A0DA82A}" destId="{B5FA50F1-9A4D-415A-AE34-6F0B5F9A03B7}" srcOrd="0" destOrd="0" presId="urn:microsoft.com/office/officeart/2018/2/layout/IconCircleList"/>
    <dgm:cxn modelId="{CCE49D3F-B489-4576-B83B-993198911B74}" type="presParOf" srcId="{5C83DF46-C852-4D01-A24F-19055A0DA82A}" destId="{D5DC7723-4758-4AEA-A0C5-A92D01236F85}" srcOrd="1" destOrd="0" presId="urn:microsoft.com/office/officeart/2018/2/layout/IconCircleList"/>
    <dgm:cxn modelId="{F86F5A8B-FB49-4976-9581-E42EF41695B5}" type="presParOf" srcId="{5C83DF46-C852-4D01-A24F-19055A0DA82A}" destId="{C52C6918-25A6-4078-AB13-04A933CF886A}" srcOrd="2" destOrd="0" presId="urn:microsoft.com/office/officeart/2018/2/layout/IconCircleList"/>
    <dgm:cxn modelId="{BF6F5026-8DB5-4AAF-895B-10CD528D5997}" type="presParOf" srcId="{5C83DF46-C852-4D01-A24F-19055A0DA82A}" destId="{68BBF384-D735-45F2-BD1E-4E37BB33EA3D}" srcOrd="3" destOrd="0" presId="urn:microsoft.com/office/officeart/2018/2/layout/IconCircleList"/>
    <dgm:cxn modelId="{A318D2D9-6EE2-46D6-AD95-F59AB6C815DE}" type="presParOf" srcId="{D87BD0E5-3E88-4348-BED8-F8220B8437AC}" destId="{CA6C550F-1C07-4AD1-B8F4-625B6E98E072}" srcOrd="3" destOrd="0" presId="urn:microsoft.com/office/officeart/2018/2/layout/IconCircleList"/>
    <dgm:cxn modelId="{FE573FFF-4222-44CF-9EAF-F31AB1AB7E22}" type="presParOf" srcId="{D87BD0E5-3E88-4348-BED8-F8220B8437AC}" destId="{0FE2C011-42B4-493C-9EA6-D5860848FE6D}" srcOrd="4" destOrd="0" presId="urn:microsoft.com/office/officeart/2018/2/layout/IconCircleList"/>
    <dgm:cxn modelId="{E5EE72EB-B45F-4BF2-8D59-4A4D84A635A8}" type="presParOf" srcId="{0FE2C011-42B4-493C-9EA6-D5860848FE6D}" destId="{A521F2B2-62D2-40EF-86E2-887A6EAA9C44}" srcOrd="0" destOrd="0" presId="urn:microsoft.com/office/officeart/2018/2/layout/IconCircleList"/>
    <dgm:cxn modelId="{263DF253-4E51-4A02-BBE8-F95446225B79}" type="presParOf" srcId="{0FE2C011-42B4-493C-9EA6-D5860848FE6D}" destId="{856D7161-2D2D-4737-9775-AD422AADE619}" srcOrd="1" destOrd="0" presId="urn:microsoft.com/office/officeart/2018/2/layout/IconCircleList"/>
    <dgm:cxn modelId="{13F30F1E-FE27-432C-A0E2-02DEB34D8D87}" type="presParOf" srcId="{0FE2C011-42B4-493C-9EA6-D5860848FE6D}" destId="{3B0DE53C-CBC9-4995-A5FA-137FC1290300}" srcOrd="2" destOrd="0" presId="urn:microsoft.com/office/officeart/2018/2/layout/IconCircleList"/>
    <dgm:cxn modelId="{33A882DC-C93E-46E6-A025-0E7F828B8913}" type="presParOf" srcId="{0FE2C011-42B4-493C-9EA6-D5860848FE6D}" destId="{7E0CB17E-D73A-445A-A220-C0BCD555A9F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603E51-0374-46C5-8346-C9139EF39586}">
      <dsp:nvSpPr>
        <dsp:cNvPr id="0" name=""/>
        <dsp:cNvSpPr/>
      </dsp:nvSpPr>
      <dsp:spPr>
        <a:xfrm>
          <a:off x="57937" y="310934"/>
          <a:ext cx="1494870" cy="149487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50D3D3-2921-44D9-99D5-CDF8F74FA169}">
      <dsp:nvSpPr>
        <dsp:cNvPr id="0" name=""/>
        <dsp:cNvSpPr/>
      </dsp:nvSpPr>
      <dsp:spPr>
        <a:xfrm>
          <a:off x="371860" y="624857"/>
          <a:ext cx="867024" cy="867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EAAA5A-ACDA-48CD-83CC-0F71D9E78029}">
      <dsp:nvSpPr>
        <dsp:cNvPr id="0" name=""/>
        <dsp:cNvSpPr/>
      </dsp:nvSpPr>
      <dsp:spPr>
        <a:xfrm>
          <a:off x="1873137" y="310934"/>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Users can input the zip/county/city/etc.. to search vehicle crashes, our model will show the probabilities of several crash types in that area</a:t>
          </a:r>
        </a:p>
      </dsp:txBody>
      <dsp:txXfrm>
        <a:off x="1873137" y="310934"/>
        <a:ext cx="3523623" cy="1494870"/>
      </dsp:txXfrm>
    </dsp:sp>
    <dsp:sp modelId="{5AA221F2-E5A7-4541-8422-CADD0BBFA358}">
      <dsp:nvSpPr>
        <dsp:cNvPr id="0" name=""/>
        <dsp:cNvSpPr/>
      </dsp:nvSpPr>
      <dsp:spPr>
        <a:xfrm>
          <a:off x="6010725" y="310934"/>
          <a:ext cx="1494870" cy="149487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ACFEE3-9CB7-4544-86B4-8B9CF272D2AB}">
      <dsp:nvSpPr>
        <dsp:cNvPr id="0" name=""/>
        <dsp:cNvSpPr/>
      </dsp:nvSpPr>
      <dsp:spPr>
        <a:xfrm>
          <a:off x="6324648" y="624857"/>
          <a:ext cx="867024" cy="867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7D8E16-B682-4F5D-B9FD-81728DC9A0D0}">
      <dsp:nvSpPr>
        <dsp:cNvPr id="0" name=""/>
        <dsp:cNvSpPr/>
      </dsp:nvSpPr>
      <dsp:spPr>
        <a:xfrm>
          <a:off x="7825925" y="310934"/>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System can analyze the data to show the dangerous place to drive in the specific time periods/road surface conditions/ weather, etc..</a:t>
          </a:r>
        </a:p>
      </dsp:txBody>
      <dsp:txXfrm>
        <a:off x="7825925" y="310934"/>
        <a:ext cx="3523623" cy="1494870"/>
      </dsp:txXfrm>
    </dsp:sp>
    <dsp:sp modelId="{4EFFD851-2EB7-43C3-B6DC-A208CFEA8164}">
      <dsp:nvSpPr>
        <dsp:cNvPr id="0" name=""/>
        <dsp:cNvSpPr/>
      </dsp:nvSpPr>
      <dsp:spPr>
        <a:xfrm>
          <a:off x="57937" y="2545532"/>
          <a:ext cx="1494870" cy="149487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E665C7-A630-48A5-BEDB-E73D4515CECA}">
      <dsp:nvSpPr>
        <dsp:cNvPr id="0" name=""/>
        <dsp:cNvSpPr/>
      </dsp:nvSpPr>
      <dsp:spPr>
        <a:xfrm>
          <a:off x="371860" y="2859455"/>
          <a:ext cx="867024" cy="8670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B7A609-98AC-499C-9F49-E3166D7E0FB1}">
      <dsp:nvSpPr>
        <dsp:cNvPr id="0" name=""/>
        <dsp:cNvSpPr/>
      </dsp:nvSpPr>
      <dsp:spPr>
        <a:xfrm>
          <a:off x="1873137" y="2545532"/>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Users can search for crash records, system will return the records which matched based on location, vehicle type, driver details, crash type.</a:t>
          </a:r>
        </a:p>
      </dsp:txBody>
      <dsp:txXfrm>
        <a:off x="1873137" y="2545532"/>
        <a:ext cx="3523623" cy="1494870"/>
      </dsp:txXfrm>
    </dsp:sp>
    <dsp:sp modelId="{6BF9940D-EC1D-47D7-AA3A-2B5C60D90B63}">
      <dsp:nvSpPr>
        <dsp:cNvPr id="0" name=""/>
        <dsp:cNvSpPr/>
      </dsp:nvSpPr>
      <dsp:spPr>
        <a:xfrm>
          <a:off x="6010725" y="2545532"/>
          <a:ext cx="1494870" cy="149487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9620F6-ADE7-44B2-ADEF-FC0830449AB2}">
      <dsp:nvSpPr>
        <dsp:cNvPr id="0" name=""/>
        <dsp:cNvSpPr/>
      </dsp:nvSpPr>
      <dsp:spPr>
        <a:xfrm>
          <a:off x="6324648" y="2859455"/>
          <a:ext cx="867024" cy="867024"/>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D118B1-6F4E-4A8D-BC14-467D7F959C02}">
      <dsp:nvSpPr>
        <dsp:cNvPr id="0" name=""/>
        <dsp:cNvSpPr/>
      </dsp:nvSpPr>
      <dsp:spPr>
        <a:xfrm>
          <a:off x="7825925" y="2545532"/>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pt-BR" sz="1900" kern="1200"/>
            <a:t>System runs crash records data </a:t>
          </a:r>
          <a:r>
            <a:rPr lang="en-US" sz="1900" kern="1200"/>
            <a:t>(Machine Learning) model and predicts the probability of crash for a given scenario (location/vehicle/driver details).</a:t>
          </a:r>
        </a:p>
      </dsp:txBody>
      <dsp:txXfrm>
        <a:off x="7825925" y="2545532"/>
        <a:ext cx="3523623" cy="14948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38052-AD80-45B0-8C7C-AED19790A0C8}">
      <dsp:nvSpPr>
        <dsp:cNvPr id="0" name=""/>
        <dsp:cNvSpPr/>
      </dsp:nvSpPr>
      <dsp:spPr>
        <a:xfrm>
          <a:off x="1020487" y="974801"/>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F938A7-512D-4352-B4E2-605E7E121BC5}">
      <dsp:nvSpPr>
        <dsp:cNvPr id="0" name=""/>
        <dsp:cNvSpPr/>
      </dsp:nvSpPr>
      <dsp:spPr>
        <a:xfrm>
          <a:off x="393" y="2176638"/>
          <a:ext cx="3138750" cy="51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Exploratory Data Analysis </a:t>
          </a:r>
        </a:p>
        <a:p>
          <a:pPr marL="0" lvl="0" indent="0" algn="ctr" defTabSz="622300">
            <a:lnSpc>
              <a:spcPct val="100000"/>
            </a:lnSpc>
            <a:spcBef>
              <a:spcPct val="0"/>
            </a:spcBef>
            <a:spcAft>
              <a:spcPct val="35000"/>
            </a:spcAft>
            <a:buNone/>
            <a:defRPr b="1"/>
          </a:pPr>
          <a:r>
            <a:rPr lang="en-US" sz="1400" kern="1200"/>
            <a:t>11/19</a:t>
          </a:r>
        </a:p>
      </dsp:txBody>
      <dsp:txXfrm>
        <a:off x="393" y="2176638"/>
        <a:ext cx="3138750" cy="514951"/>
      </dsp:txXfrm>
    </dsp:sp>
    <dsp:sp modelId="{883DEFB3-A625-4126-963A-2C46F0771453}">
      <dsp:nvSpPr>
        <dsp:cNvPr id="0" name=""/>
        <dsp:cNvSpPr/>
      </dsp:nvSpPr>
      <dsp:spPr>
        <a:xfrm>
          <a:off x="393" y="2739624"/>
          <a:ext cx="3138750" cy="63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Determine scope of project</a:t>
          </a:r>
        </a:p>
        <a:p>
          <a:pPr marL="0" lvl="0" indent="0" algn="ctr" defTabSz="488950">
            <a:lnSpc>
              <a:spcPct val="100000"/>
            </a:lnSpc>
            <a:spcBef>
              <a:spcPct val="0"/>
            </a:spcBef>
            <a:spcAft>
              <a:spcPct val="35000"/>
            </a:spcAft>
            <a:buNone/>
          </a:pPr>
          <a:r>
            <a:rPr lang="en-US" sz="1100" kern="1200"/>
            <a:t>Exploratory Data Analysis</a:t>
          </a:r>
        </a:p>
        <a:p>
          <a:pPr marL="0" lvl="0" indent="0" algn="ctr" defTabSz="488950">
            <a:lnSpc>
              <a:spcPct val="100000"/>
            </a:lnSpc>
            <a:spcBef>
              <a:spcPct val="0"/>
            </a:spcBef>
            <a:spcAft>
              <a:spcPct val="35000"/>
            </a:spcAft>
            <a:buNone/>
          </a:pPr>
          <a:r>
            <a:rPr lang="en-US" sz="1100" kern="1200"/>
            <a:t>Data Cleaning and feature engineering</a:t>
          </a:r>
        </a:p>
      </dsp:txBody>
      <dsp:txXfrm>
        <a:off x="393" y="2739624"/>
        <a:ext cx="3138750" cy="636911"/>
      </dsp:txXfrm>
    </dsp:sp>
    <dsp:sp modelId="{9189AAD1-11B5-4F05-9FB5-EFC9819EFE6F}">
      <dsp:nvSpPr>
        <dsp:cNvPr id="0" name=""/>
        <dsp:cNvSpPr/>
      </dsp:nvSpPr>
      <dsp:spPr>
        <a:xfrm>
          <a:off x="4708518" y="974801"/>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7A88D7-8724-45FA-90E9-4E6721B5720A}">
      <dsp:nvSpPr>
        <dsp:cNvPr id="0" name=""/>
        <dsp:cNvSpPr/>
      </dsp:nvSpPr>
      <dsp:spPr>
        <a:xfrm>
          <a:off x="3688425" y="2176638"/>
          <a:ext cx="3138750" cy="51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Model Building</a:t>
          </a:r>
        </a:p>
        <a:p>
          <a:pPr marL="0" lvl="0" indent="0" algn="ctr" defTabSz="622300">
            <a:lnSpc>
              <a:spcPct val="100000"/>
            </a:lnSpc>
            <a:spcBef>
              <a:spcPct val="0"/>
            </a:spcBef>
            <a:spcAft>
              <a:spcPct val="35000"/>
            </a:spcAft>
            <a:buNone/>
            <a:defRPr b="1"/>
          </a:pPr>
          <a:r>
            <a:rPr lang="en-US" sz="1400" kern="1200"/>
            <a:t>11/26</a:t>
          </a:r>
        </a:p>
      </dsp:txBody>
      <dsp:txXfrm>
        <a:off x="3688425" y="2176638"/>
        <a:ext cx="3138750" cy="514951"/>
      </dsp:txXfrm>
    </dsp:sp>
    <dsp:sp modelId="{3B0FFC2C-22F0-450E-A44C-B7BF959661CB}">
      <dsp:nvSpPr>
        <dsp:cNvPr id="0" name=""/>
        <dsp:cNvSpPr/>
      </dsp:nvSpPr>
      <dsp:spPr>
        <a:xfrm>
          <a:off x="3688425" y="2739624"/>
          <a:ext cx="3138750" cy="63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Build and train models</a:t>
          </a:r>
        </a:p>
        <a:p>
          <a:pPr marL="0" lvl="0" indent="0" algn="ctr" defTabSz="488950">
            <a:lnSpc>
              <a:spcPct val="100000"/>
            </a:lnSpc>
            <a:spcBef>
              <a:spcPct val="0"/>
            </a:spcBef>
            <a:spcAft>
              <a:spcPct val="35000"/>
            </a:spcAft>
            <a:buNone/>
          </a:pPr>
          <a:r>
            <a:rPr lang="en-US" sz="1100" kern="1200"/>
            <a:t>Analyzing data with Spark SQL</a:t>
          </a:r>
        </a:p>
      </dsp:txBody>
      <dsp:txXfrm>
        <a:off x="3688425" y="2739624"/>
        <a:ext cx="3138750" cy="636911"/>
      </dsp:txXfrm>
    </dsp:sp>
    <dsp:sp modelId="{E203C6C1-7C87-438F-88CF-47DE17061BDD}">
      <dsp:nvSpPr>
        <dsp:cNvPr id="0" name=""/>
        <dsp:cNvSpPr/>
      </dsp:nvSpPr>
      <dsp:spPr>
        <a:xfrm>
          <a:off x="8396550" y="974801"/>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5B01C7-DA9B-482C-B1FD-5411EEA27AD4}">
      <dsp:nvSpPr>
        <dsp:cNvPr id="0" name=""/>
        <dsp:cNvSpPr/>
      </dsp:nvSpPr>
      <dsp:spPr>
        <a:xfrm>
          <a:off x="7376456" y="2176638"/>
          <a:ext cx="3138750" cy="51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Validation and Evaluation</a:t>
          </a:r>
        </a:p>
        <a:p>
          <a:pPr marL="0" lvl="0" indent="0" algn="ctr" defTabSz="622300">
            <a:lnSpc>
              <a:spcPct val="100000"/>
            </a:lnSpc>
            <a:spcBef>
              <a:spcPct val="0"/>
            </a:spcBef>
            <a:spcAft>
              <a:spcPct val="35000"/>
            </a:spcAft>
            <a:buNone/>
            <a:defRPr b="1"/>
          </a:pPr>
          <a:r>
            <a:rPr lang="en-US" sz="1400" kern="1200"/>
            <a:t>12/3</a:t>
          </a:r>
        </a:p>
      </dsp:txBody>
      <dsp:txXfrm>
        <a:off x="7376456" y="2176638"/>
        <a:ext cx="3138750" cy="514951"/>
      </dsp:txXfrm>
    </dsp:sp>
    <dsp:sp modelId="{78CA3CB4-FCDC-4B7B-B1B4-B81006160408}">
      <dsp:nvSpPr>
        <dsp:cNvPr id="0" name=""/>
        <dsp:cNvSpPr/>
      </dsp:nvSpPr>
      <dsp:spPr>
        <a:xfrm>
          <a:off x="7376456" y="2739624"/>
          <a:ext cx="3138750" cy="636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Evaluate model and tune parameters</a:t>
          </a:r>
        </a:p>
        <a:p>
          <a:pPr marL="0" lvl="0" indent="0" algn="ctr" defTabSz="488950">
            <a:lnSpc>
              <a:spcPct val="100000"/>
            </a:lnSpc>
            <a:spcBef>
              <a:spcPct val="0"/>
            </a:spcBef>
            <a:spcAft>
              <a:spcPct val="35000"/>
            </a:spcAft>
            <a:buNone/>
          </a:pPr>
          <a:r>
            <a:rPr lang="en-US" sz="1100" kern="1200"/>
            <a:t>Build unit tests for Scala code</a:t>
          </a:r>
        </a:p>
      </dsp:txBody>
      <dsp:txXfrm>
        <a:off x="7376456" y="2739624"/>
        <a:ext cx="3138750" cy="6369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DE7EF-CC06-4CE4-97EC-B81BBAF7BB82}">
      <dsp:nvSpPr>
        <dsp:cNvPr id="0" name=""/>
        <dsp:cNvSpPr/>
      </dsp:nvSpPr>
      <dsp:spPr>
        <a:xfrm>
          <a:off x="1082105" y="878242"/>
          <a:ext cx="1485526" cy="14855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28DFB2-0CCD-472C-8B0C-0B3B9E36D950}">
      <dsp:nvSpPr>
        <dsp:cNvPr id="0" name=""/>
        <dsp:cNvSpPr/>
      </dsp:nvSpPr>
      <dsp:spPr>
        <a:xfrm>
          <a:off x="174284" y="2753095"/>
          <a:ext cx="330116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Return results for user query within 5 seconds.</a:t>
          </a:r>
        </a:p>
      </dsp:txBody>
      <dsp:txXfrm>
        <a:off x="174284" y="2753095"/>
        <a:ext cx="3301169" cy="720000"/>
      </dsp:txXfrm>
    </dsp:sp>
    <dsp:sp modelId="{6C8E7A4D-33D8-45B4-9EBB-E3C3557CEC25}">
      <dsp:nvSpPr>
        <dsp:cNvPr id="0" name=""/>
        <dsp:cNvSpPr/>
      </dsp:nvSpPr>
      <dsp:spPr>
        <a:xfrm>
          <a:off x="4960980" y="878242"/>
          <a:ext cx="1485526" cy="14855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26905B-B124-4D56-8A0F-05AED660A78C}">
      <dsp:nvSpPr>
        <dsp:cNvPr id="0" name=""/>
        <dsp:cNvSpPr/>
      </dsp:nvSpPr>
      <dsp:spPr>
        <a:xfrm>
          <a:off x="4053158" y="2753095"/>
          <a:ext cx="330116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At least 85% model accuracy for predicting number of crashes</a:t>
          </a:r>
        </a:p>
      </dsp:txBody>
      <dsp:txXfrm>
        <a:off x="4053158" y="2753095"/>
        <a:ext cx="3301169" cy="720000"/>
      </dsp:txXfrm>
    </dsp:sp>
    <dsp:sp modelId="{5E74432E-E6A5-4CE7-B123-87027B186185}">
      <dsp:nvSpPr>
        <dsp:cNvPr id="0" name=""/>
        <dsp:cNvSpPr/>
      </dsp:nvSpPr>
      <dsp:spPr>
        <a:xfrm>
          <a:off x="8839854" y="878242"/>
          <a:ext cx="1485526" cy="14855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0D3E86-66FB-4731-89F4-E8C0D3C4091C}">
      <dsp:nvSpPr>
        <dsp:cNvPr id="0" name=""/>
        <dsp:cNvSpPr/>
      </dsp:nvSpPr>
      <dsp:spPr>
        <a:xfrm>
          <a:off x="7932033" y="2753095"/>
          <a:ext cx="330116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Greater than 80% accuracy when searching for data on crash type/driver information/location, etc..</a:t>
          </a:r>
        </a:p>
      </dsp:txBody>
      <dsp:txXfrm>
        <a:off x="7932033" y="2753095"/>
        <a:ext cx="3301169"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B9564E-20C1-4384-B21F-70AE26D824AE}">
      <dsp:nvSpPr>
        <dsp:cNvPr id="0" name=""/>
        <dsp:cNvSpPr/>
      </dsp:nvSpPr>
      <dsp:spPr>
        <a:xfrm>
          <a:off x="348507" y="1711437"/>
          <a:ext cx="928462" cy="9284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BFFE3F-5D5A-4310-89C6-FEC0B25C7C11}">
      <dsp:nvSpPr>
        <dsp:cNvPr id="0" name=""/>
        <dsp:cNvSpPr/>
      </dsp:nvSpPr>
      <dsp:spPr>
        <a:xfrm>
          <a:off x="543484" y="1906415"/>
          <a:ext cx="538507" cy="53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1A259A-E9EC-461E-97BD-5DF8B56DCD24}">
      <dsp:nvSpPr>
        <dsp:cNvPr id="0" name=""/>
        <dsp:cNvSpPr/>
      </dsp:nvSpPr>
      <dsp:spPr>
        <a:xfrm>
          <a:off x="1475925" y="1711437"/>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Analyzing the crash data to reveal the frequency of each type of crash occurrences, and explore its relationship with other factors, like time, location, driver info (age, inebriation, distraction), road surface conditions, weather, etc..</a:t>
          </a:r>
        </a:p>
      </dsp:txBody>
      <dsp:txXfrm>
        <a:off x="1475925" y="1711437"/>
        <a:ext cx="2188517" cy="928462"/>
      </dsp:txXfrm>
    </dsp:sp>
    <dsp:sp modelId="{B5FA50F1-9A4D-415A-AE34-6F0B5F9A03B7}">
      <dsp:nvSpPr>
        <dsp:cNvPr id="0" name=""/>
        <dsp:cNvSpPr/>
      </dsp:nvSpPr>
      <dsp:spPr>
        <a:xfrm>
          <a:off x="4045775" y="1711437"/>
          <a:ext cx="928462" cy="9284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DC7723-4758-4AEA-A0C5-A92D01236F85}">
      <dsp:nvSpPr>
        <dsp:cNvPr id="0" name=""/>
        <dsp:cNvSpPr/>
      </dsp:nvSpPr>
      <dsp:spPr>
        <a:xfrm>
          <a:off x="4240752" y="1906415"/>
          <a:ext cx="538507" cy="53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BBF384-D735-45F2-BD1E-4E37BB33EA3D}">
      <dsp:nvSpPr>
        <dsp:cNvPr id="0" name=""/>
        <dsp:cNvSpPr/>
      </dsp:nvSpPr>
      <dsp:spPr>
        <a:xfrm>
          <a:off x="5173193" y="1711437"/>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Build a model that can be useful in making a car insurance quote in the state. This model will predict the probability of crashes based on multiple factors mentioned above.</a:t>
          </a:r>
        </a:p>
      </dsp:txBody>
      <dsp:txXfrm>
        <a:off x="5173193" y="1711437"/>
        <a:ext cx="2188517" cy="928462"/>
      </dsp:txXfrm>
    </dsp:sp>
    <dsp:sp modelId="{A521F2B2-62D2-40EF-86E2-887A6EAA9C44}">
      <dsp:nvSpPr>
        <dsp:cNvPr id="0" name=""/>
        <dsp:cNvSpPr/>
      </dsp:nvSpPr>
      <dsp:spPr>
        <a:xfrm>
          <a:off x="7743044" y="1711437"/>
          <a:ext cx="928462" cy="9284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6D7161-2D2D-4737-9775-AD422AADE619}">
      <dsp:nvSpPr>
        <dsp:cNvPr id="0" name=""/>
        <dsp:cNvSpPr/>
      </dsp:nvSpPr>
      <dsp:spPr>
        <a:xfrm>
          <a:off x="7938021" y="1906415"/>
          <a:ext cx="538507" cy="53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0CB17E-D73A-445A-A220-C0BCD555A9FC}">
      <dsp:nvSpPr>
        <dsp:cNvPr id="0" name=""/>
        <dsp:cNvSpPr/>
      </dsp:nvSpPr>
      <dsp:spPr>
        <a:xfrm>
          <a:off x="8870462" y="1711437"/>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Ability to search easily for crash data with accurate results yielded quickly.</a:t>
          </a:r>
        </a:p>
      </dsp:txBody>
      <dsp:txXfrm>
        <a:off x="8870462" y="1711437"/>
        <a:ext cx="2188517" cy="92846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6D07D-6E5B-4E46-ACD5-51C9269F93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651C17-1ECA-4BA7-9489-C52DECDBCF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06EFE6-1A2E-45BE-A15F-89ADC5AAF2C4}"/>
              </a:ext>
            </a:extLst>
          </p:cNvPr>
          <p:cNvSpPr>
            <a:spLocks noGrp="1"/>
          </p:cNvSpPr>
          <p:nvPr>
            <p:ph type="dt" sz="half" idx="10"/>
          </p:nvPr>
        </p:nvSpPr>
        <p:spPr/>
        <p:txBody>
          <a:bodyPr/>
          <a:lstStyle/>
          <a:p>
            <a:fld id="{400D640C-2A5B-4957-B6CB-D871D6803C30}" type="datetimeFigureOut">
              <a:rPr lang="en-US" smtClean="0"/>
              <a:t>11/11/2020</a:t>
            </a:fld>
            <a:endParaRPr lang="en-US"/>
          </a:p>
        </p:txBody>
      </p:sp>
      <p:sp>
        <p:nvSpPr>
          <p:cNvPr id="5" name="Footer Placeholder 4">
            <a:extLst>
              <a:ext uri="{FF2B5EF4-FFF2-40B4-BE49-F238E27FC236}">
                <a16:creationId xmlns:a16="http://schemas.microsoft.com/office/drawing/2014/main" id="{6403F80E-5BA1-4119-B157-251CF2E6F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B898D-ACB2-42F1-9193-DDEC6FD00958}"/>
              </a:ext>
            </a:extLst>
          </p:cNvPr>
          <p:cNvSpPr>
            <a:spLocks noGrp="1"/>
          </p:cNvSpPr>
          <p:nvPr>
            <p:ph type="sldNum" sz="quarter" idx="12"/>
          </p:nvPr>
        </p:nvSpPr>
        <p:spPr/>
        <p:txBody>
          <a:bodyPr/>
          <a:lstStyle/>
          <a:p>
            <a:fld id="{B004D4DC-8BE7-4019-B0B0-B928010103DF}" type="slidenum">
              <a:rPr lang="en-US" smtClean="0"/>
              <a:t>‹#›</a:t>
            </a:fld>
            <a:endParaRPr lang="en-US"/>
          </a:p>
        </p:txBody>
      </p:sp>
    </p:spTree>
    <p:extLst>
      <p:ext uri="{BB962C8B-B14F-4D97-AF65-F5344CB8AC3E}">
        <p14:creationId xmlns:p14="http://schemas.microsoft.com/office/powerpoint/2010/main" val="288146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BEC6-E559-47C4-B8ED-1F98FB8FCE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F545DE-E935-4681-B8C4-6C3C263967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2FAA1-CFA0-49DC-B75E-D2A5483B2650}"/>
              </a:ext>
            </a:extLst>
          </p:cNvPr>
          <p:cNvSpPr>
            <a:spLocks noGrp="1"/>
          </p:cNvSpPr>
          <p:nvPr>
            <p:ph type="dt" sz="half" idx="10"/>
          </p:nvPr>
        </p:nvSpPr>
        <p:spPr/>
        <p:txBody>
          <a:bodyPr/>
          <a:lstStyle/>
          <a:p>
            <a:fld id="{400D640C-2A5B-4957-B6CB-D871D6803C30}" type="datetimeFigureOut">
              <a:rPr lang="en-US" smtClean="0"/>
              <a:t>11/11/2020</a:t>
            </a:fld>
            <a:endParaRPr lang="en-US"/>
          </a:p>
        </p:txBody>
      </p:sp>
      <p:sp>
        <p:nvSpPr>
          <p:cNvPr id="5" name="Footer Placeholder 4">
            <a:extLst>
              <a:ext uri="{FF2B5EF4-FFF2-40B4-BE49-F238E27FC236}">
                <a16:creationId xmlns:a16="http://schemas.microsoft.com/office/drawing/2014/main" id="{C287089E-69B8-4BCE-B7B7-CD02FB37F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B0ED4-8BAA-477A-9EC6-AB3FD7AA6C2B}"/>
              </a:ext>
            </a:extLst>
          </p:cNvPr>
          <p:cNvSpPr>
            <a:spLocks noGrp="1"/>
          </p:cNvSpPr>
          <p:nvPr>
            <p:ph type="sldNum" sz="quarter" idx="12"/>
          </p:nvPr>
        </p:nvSpPr>
        <p:spPr/>
        <p:txBody>
          <a:bodyPr/>
          <a:lstStyle/>
          <a:p>
            <a:fld id="{B004D4DC-8BE7-4019-B0B0-B928010103DF}" type="slidenum">
              <a:rPr lang="en-US" smtClean="0"/>
              <a:t>‹#›</a:t>
            </a:fld>
            <a:endParaRPr lang="en-US"/>
          </a:p>
        </p:txBody>
      </p:sp>
    </p:spTree>
    <p:extLst>
      <p:ext uri="{BB962C8B-B14F-4D97-AF65-F5344CB8AC3E}">
        <p14:creationId xmlns:p14="http://schemas.microsoft.com/office/powerpoint/2010/main" val="1320772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A681F1-B356-412F-B2C9-81A5879A97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870442-DACC-4CAD-A9FF-D9B0586B8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3406F1-DAE8-42C0-85EE-C4D2A82C8E9F}"/>
              </a:ext>
            </a:extLst>
          </p:cNvPr>
          <p:cNvSpPr>
            <a:spLocks noGrp="1"/>
          </p:cNvSpPr>
          <p:nvPr>
            <p:ph type="dt" sz="half" idx="10"/>
          </p:nvPr>
        </p:nvSpPr>
        <p:spPr/>
        <p:txBody>
          <a:bodyPr/>
          <a:lstStyle/>
          <a:p>
            <a:fld id="{400D640C-2A5B-4957-B6CB-D871D6803C30}" type="datetimeFigureOut">
              <a:rPr lang="en-US" smtClean="0"/>
              <a:t>11/11/2020</a:t>
            </a:fld>
            <a:endParaRPr lang="en-US"/>
          </a:p>
        </p:txBody>
      </p:sp>
      <p:sp>
        <p:nvSpPr>
          <p:cNvPr id="5" name="Footer Placeholder 4">
            <a:extLst>
              <a:ext uri="{FF2B5EF4-FFF2-40B4-BE49-F238E27FC236}">
                <a16:creationId xmlns:a16="http://schemas.microsoft.com/office/drawing/2014/main" id="{F28D308A-1F2F-46EA-AB73-F87AC9BA3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27D42-FEC9-4BE1-97CC-293AC7BEF009}"/>
              </a:ext>
            </a:extLst>
          </p:cNvPr>
          <p:cNvSpPr>
            <a:spLocks noGrp="1"/>
          </p:cNvSpPr>
          <p:nvPr>
            <p:ph type="sldNum" sz="quarter" idx="12"/>
          </p:nvPr>
        </p:nvSpPr>
        <p:spPr/>
        <p:txBody>
          <a:bodyPr/>
          <a:lstStyle/>
          <a:p>
            <a:fld id="{B004D4DC-8BE7-4019-B0B0-B928010103DF}" type="slidenum">
              <a:rPr lang="en-US" smtClean="0"/>
              <a:t>‹#›</a:t>
            </a:fld>
            <a:endParaRPr lang="en-US"/>
          </a:p>
        </p:txBody>
      </p:sp>
    </p:spTree>
    <p:extLst>
      <p:ext uri="{BB962C8B-B14F-4D97-AF65-F5344CB8AC3E}">
        <p14:creationId xmlns:p14="http://schemas.microsoft.com/office/powerpoint/2010/main" val="63807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202C2-6E14-4CF2-8EFF-F5D9C2D5AD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17D427-379A-446A-9ECB-299087B08E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192D5-BEA7-41B8-9D9F-18D40B7A5F01}"/>
              </a:ext>
            </a:extLst>
          </p:cNvPr>
          <p:cNvSpPr>
            <a:spLocks noGrp="1"/>
          </p:cNvSpPr>
          <p:nvPr>
            <p:ph type="dt" sz="half" idx="10"/>
          </p:nvPr>
        </p:nvSpPr>
        <p:spPr/>
        <p:txBody>
          <a:bodyPr/>
          <a:lstStyle/>
          <a:p>
            <a:fld id="{400D640C-2A5B-4957-B6CB-D871D6803C30}" type="datetimeFigureOut">
              <a:rPr lang="en-US" smtClean="0"/>
              <a:t>11/11/2020</a:t>
            </a:fld>
            <a:endParaRPr lang="en-US"/>
          </a:p>
        </p:txBody>
      </p:sp>
      <p:sp>
        <p:nvSpPr>
          <p:cNvPr id="5" name="Footer Placeholder 4">
            <a:extLst>
              <a:ext uri="{FF2B5EF4-FFF2-40B4-BE49-F238E27FC236}">
                <a16:creationId xmlns:a16="http://schemas.microsoft.com/office/drawing/2014/main" id="{6088EA18-3A3F-4163-9EFE-D5349C7EF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D7613-B81E-4B76-A019-2ADB93AAF195}"/>
              </a:ext>
            </a:extLst>
          </p:cNvPr>
          <p:cNvSpPr>
            <a:spLocks noGrp="1"/>
          </p:cNvSpPr>
          <p:nvPr>
            <p:ph type="sldNum" sz="quarter" idx="12"/>
          </p:nvPr>
        </p:nvSpPr>
        <p:spPr/>
        <p:txBody>
          <a:bodyPr/>
          <a:lstStyle/>
          <a:p>
            <a:fld id="{B004D4DC-8BE7-4019-B0B0-B928010103DF}" type="slidenum">
              <a:rPr lang="en-US" smtClean="0"/>
              <a:t>‹#›</a:t>
            </a:fld>
            <a:endParaRPr lang="en-US"/>
          </a:p>
        </p:txBody>
      </p:sp>
    </p:spTree>
    <p:extLst>
      <p:ext uri="{BB962C8B-B14F-4D97-AF65-F5344CB8AC3E}">
        <p14:creationId xmlns:p14="http://schemas.microsoft.com/office/powerpoint/2010/main" val="358945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8A222-0F69-4100-8B1C-CA45E3816F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6061EF-1B51-4A57-BD1F-2DC69565CE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35681A-1C39-46CF-9542-0325A86BD4E5}"/>
              </a:ext>
            </a:extLst>
          </p:cNvPr>
          <p:cNvSpPr>
            <a:spLocks noGrp="1"/>
          </p:cNvSpPr>
          <p:nvPr>
            <p:ph type="dt" sz="half" idx="10"/>
          </p:nvPr>
        </p:nvSpPr>
        <p:spPr/>
        <p:txBody>
          <a:bodyPr/>
          <a:lstStyle/>
          <a:p>
            <a:fld id="{400D640C-2A5B-4957-B6CB-D871D6803C30}" type="datetimeFigureOut">
              <a:rPr lang="en-US" smtClean="0"/>
              <a:t>11/11/2020</a:t>
            </a:fld>
            <a:endParaRPr lang="en-US"/>
          </a:p>
        </p:txBody>
      </p:sp>
      <p:sp>
        <p:nvSpPr>
          <p:cNvPr id="5" name="Footer Placeholder 4">
            <a:extLst>
              <a:ext uri="{FF2B5EF4-FFF2-40B4-BE49-F238E27FC236}">
                <a16:creationId xmlns:a16="http://schemas.microsoft.com/office/drawing/2014/main" id="{A7BB8A6E-982A-495A-8CF0-3815F8124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D10BD-CB55-4B28-A88A-F8A09ADE4F89}"/>
              </a:ext>
            </a:extLst>
          </p:cNvPr>
          <p:cNvSpPr>
            <a:spLocks noGrp="1"/>
          </p:cNvSpPr>
          <p:nvPr>
            <p:ph type="sldNum" sz="quarter" idx="12"/>
          </p:nvPr>
        </p:nvSpPr>
        <p:spPr/>
        <p:txBody>
          <a:bodyPr/>
          <a:lstStyle/>
          <a:p>
            <a:fld id="{B004D4DC-8BE7-4019-B0B0-B928010103DF}" type="slidenum">
              <a:rPr lang="en-US" smtClean="0"/>
              <a:t>‹#›</a:t>
            </a:fld>
            <a:endParaRPr lang="en-US"/>
          </a:p>
        </p:txBody>
      </p:sp>
    </p:spTree>
    <p:extLst>
      <p:ext uri="{BB962C8B-B14F-4D97-AF65-F5344CB8AC3E}">
        <p14:creationId xmlns:p14="http://schemas.microsoft.com/office/powerpoint/2010/main" val="428963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B530-5829-4E65-B259-41723CDD68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07AAC-4B09-4EA6-ABE3-E90DD6DD90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5697BD-668B-42EE-8B32-73D7AE2A1D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C667D9-F787-4CB0-9D4A-A6B5F86ADE1B}"/>
              </a:ext>
            </a:extLst>
          </p:cNvPr>
          <p:cNvSpPr>
            <a:spLocks noGrp="1"/>
          </p:cNvSpPr>
          <p:nvPr>
            <p:ph type="dt" sz="half" idx="10"/>
          </p:nvPr>
        </p:nvSpPr>
        <p:spPr/>
        <p:txBody>
          <a:bodyPr/>
          <a:lstStyle/>
          <a:p>
            <a:fld id="{400D640C-2A5B-4957-B6CB-D871D6803C30}" type="datetimeFigureOut">
              <a:rPr lang="en-US" smtClean="0"/>
              <a:t>11/11/2020</a:t>
            </a:fld>
            <a:endParaRPr lang="en-US"/>
          </a:p>
        </p:txBody>
      </p:sp>
      <p:sp>
        <p:nvSpPr>
          <p:cNvPr id="6" name="Footer Placeholder 5">
            <a:extLst>
              <a:ext uri="{FF2B5EF4-FFF2-40B4-BE49-F238E27FC236}">
                <a16:creationId xmlns:a16="http://schemas.microsoft.com/office/drawing/2014/main" id="{7042E0B2-D477-4883-9F2B-D80BAE44C4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93B8B-065F-4B22-BD31-2D7A0B741221}"/>
              </a:ext>
            </a:extLst>
          </p:cNvPr>
          <p:cNvSpPr>
            <a:spLocks noGrp="1"/>
          </p:cNvSpPr>
          <p:nvPr>
            <p:ph type="sldNum" sz="quarter" idx="12"/>
          </p:nvPr>
        </p:nvSpPr>
        <p:spPr/>
        <p:txBody>
          <a:bodyPr/>
          <a:lstStyle/>
          <a:p>
            <a:fld id="{B004D4DC-8BE7-4019-B0B0-B928010103DF}" type="slidenum">
              <a:rPr lang="en-US" smtClean="0"/>
              <a:t>‹#›</a:t>
            </a:fld>
            <a:endParaRPr lang="en-US"/>
          </a:p>
        </p:txBody>
      </p:sp>
    </p:spTree>
    <p:extLst>
      <p:ext uri="{BB962C8B-B14F-4D97-AF65-F5344CB8AC3E}">
        <p14:creationId xmlns:p14="http://schemas.microsoft.com/office/powerpoint/2010/main" val="145914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68AA-ABD2-4203-88DF-9D82A25BEE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704044-7A7E-4A66-8F50-DE021A3657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42D6C8-6D78-4B4C-A5E4-E68C6260DF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6865D6-2787-4B23-A9A6-94AAF0628A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B6947B-7655-48D9-8261-4F1D40DDFD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D1FD76-449A-47DF-A3B4-18B404720530}"/>
              </a:ext>
            </a:extLst>
          </p:cNvPr>
          <p:cNvSpPr>
            <a:spLocks noGrp="1"/>
          </p:cNvSpPr>
          <p:nvPr>
            <p:ph type="dt" sz="half" idx="10"/>
          </p:nvPr>
        </p:nvSpPr>
        <p:spPr/>
        <p:txBody>
          <a:bodyPr/>
          <a:lstStyle/>
          <a:p>
            <a:fld id="{400D640C-2A5B-4957-B6CB-D871D6803C30}" type="datetimeFigureOut">
              <a:rPr lang="en-US" smtClean="0"/>
              <a:t>11/11/2020</a:t>
            </a:fld>
            <a:endParaRPr lang="en-US"/>
          </a:p>
        </p:txBody>
      </p:sp>
      <p:sp>
        <p:nvSpPr>
          <p:cNvPr id="8" name="Footer Placeholder 7">
            <a:extLst>
              <a:ext uri="{FF2B5EF4-FFF2-40B4-BE49-F238E27FC236}">
                <a16:creationId xmlns:a16="http://schemas.microsoft.com/office/drawing/2014/main" id="{6E786873-798B-44DB-84CB-CB99E37DFB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02F827-F9B4-4D94-9304-969AF55B3131}"/>
              </a:ext>
            </a:extLst>
          </p:cNvPr>
          <p:cNvSpPr>
            <a:spLocks noGrp="1"/>
          </p:cNvSpPr>
          <p:nvPr>
            <p:ph type="sldNum" sz="quarter" idx="12"/>
          </p:nvPr>
        </p:nvSpPr>
        <p:spPr/>
        <p:txBody>
          <a:bodyPr/>
          <a:lstStyle/>
          <a:p>
            <a:fld id="{B004D4DC-8BE7-4019-B0B0-B928010103DF}" type="slidenum">
              <a:rPr lang="en-US" smtClean="0"/>
              <a:t>‹#›</a:t>
            </a:fld>
            <a:endParaRPr lang="en-US"/>
          </a:p>
        </p:txBody>
      </p:sp>
    </p:spTree>
    <p:extLst>
      <p:ext uri="{BB962C8B-B14F-4D97-AF65-F5344CB8AC3E}">
        <p14:creationId xmlns:p14="http://schemas.microsoft.com/office/powerpoint/2010/main" val="415866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AFF4-53AF-40B7-A25F-D70FB953F1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1783A8-19E0-4D78-8D6F-7FF1C8B65C56}"/>
              </a:ext>
            </a:extLst>
          </p:cNvPr>
          <p:cNvSpPr>
            <a:spLocks noGrp="1"/>
          </p:cNvSpPr>
          <p:nvPr>
            <p:ph type="dt" sz="half" idx="10"/>
          </p:nvPr>
        </p:nvSpPr>
        <p:spPr/>
        <p:txBody>
          <a:bodyPr/>
          <a:lstStyle/>
          <a:p>
            <a:fld id="{400D640C-2A5B-4957-B6CB-D871D6803C30}" type="datetimeFigureOut">
              <a:rPr lang="en-US" smtClean="0"/>
              <a:t>11/11/2020</a:t>
            </a:fld>
            <a:endParaRPr lang="en-US"/>
          </a:p>
        </p:txBody>
      </p:sp>
      <p:sp>
        <p:nvSpPr>
          <p:cNvPr id="4" name="Footer Placeholder 3">
            <a:extLst>
              <a:ext uri="{FF2B5EF4-FFF2-40B4-BE49-F238E27FC236}">
                <a16:creationId xmlns:a16="http://schemas.microsoft.com/office/drawing/2014/main" id="{F3727CA6-3CF6-4E37-8F1B-A2C1701F75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8616A4-1231-4A53-865F-056E448E9E10}"/>
              </a:ext>
            </a:extLst>
          </p:cNvPr>
          <p:cNvSpPr>
            <a:spLocks noGrp="1"/>
          </p:cNvSpPr>
          <p:nvPr>
            <p:ph type="sldNum" sz="quarter" idx="12"/>
          </p:nvPr>
        </p:nvSpPr>
        <p:spPr/>
        <p:txBody>
          <a:bodyPr/>
          <a:lstStyle/>
          <a:p>
            <a:fld id="{B004D4DC-8BE7-4019-B0B0-B928010103DF}" type="slidenum">
              <a:rPr lang="en-US" smtClean="0"/>
              <a:t>‹#›</a:t>
            </a:fld>
            <a:endParaRPr lang="en-US"/>
          </a:p>
        </p:txBody>
      </p:sp>
    </p:spTree>
    <p:extLst>
      <p:ext uri="{BB962C8B-B14F-4D97-AF65-F5344CB8AC3E}">
        <p14:creationId xmlns:p14="http://schemas.microsoft.com/office/powerpoint/2010/main" val="3019742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3635FD-BC6D-4C2F-B530-853AC5EEBCA5}"/>
              </a:ext>
            </a:extLst>
          </p:cNvPr>
          <p:cNvSpPr>
            <a:spLocks noGrp="1"/>
          </p:cNvSpPr>
          <p:nvPr>
            <p:ph type="dt" sz="half" idx="10"/>
          </p:nvPr>
        </p:nvSpPr>
        <p:spPr/>
        <p:txBody>
          <a:bodyPr/>
          <a:lstStyle/>
          <a:p>
            <a:fld id="{400D640C-2A5B-4957-B6CB-D871D6803C30}" type="datetimeFigureOut">
              <a:rPr lang="en-US" smtClean="0"/>
              <a:t>11/11/2020</a:t>
            </a:fld>
            <a:endParaRPr lang="en-US"/>
          </a:p>
        </p:txBody>
      </p:sp>
      <p:sp>
        <p:nvSpPr>
          <p:cNvPr id="3" name="Footer Placeholder 2">
            <a:extLst>
              <a:ext uri="{FF2B5EF4-FFF2-40B4-BE49-F238E27FC236}">
                <a16:creationId xmlns:a16="http://schemas.microsoft.com/office/drawing/2014/main" id="{181F7290-8018-4F0B-823D-42A429BE01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64B66C-9543-4E2B-92A0-BEBB196C79D4}"/>
              </a:ext>
            </a:extLst>
          </p:cNvPr>
          <p:cNvSpPr>
            <a:spLocks noGrp="1"/>
          </p:cNvSpPr>
          <p:nvPr>
            <p:ph type="sldNum" sz="quarter" idx="12"/>
          </p:nvPr>
        </p:nvSpPr>
        <p:spPr/>
        <p:txBody>
          <a:bodyPr/>
          <a:lstStyle/>
          <a:p>
            <a:fld id="{B004D4DC-8BE7-4019-B0B0-B928010103DF}" type="slidenum">
              <a:rPr lang="en-US" smtClean="0"/>
              <a:t>‹#›</a:t>
            </a:fld>
            <a:endParaRPr lang="en-US"/>
          </a:p>
        </p:txBody>
      </p:sp>
    </p:spTree>
    <p:extLst>
      <p:ext uri="{BB962C8B-B14F-4D97-AF65-F5344CB8AC3E}">
        <p14:creationId xmlns:p14="http://schemas.microsoft.com/office/powerpoint/2010/main" val="2586200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16FB-8C6C-4D09-B3C1-D86804289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701300-24A1-4AD5-B1B2-58EB015AF6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A389B1-B6A9-436A-9567-8B6F27B79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BBB8E-5873-40A7-89DF-4727ADECFF9C}"/>
              </a:ext>
            </a:extLst>
          </p:cNvPr>
          <p:cNvSpPr>
            <a:spLocks noGrp="1"/>
          </p:cNvSpPr>
          <p:nvPr>
            <p:ph type="dt" sz="half" idx="10"/>
          </p:nvPr>
        </p:nvSpPr>
        <p:spPr/>
        <p:txBody>
          <a:bodyPr/>
          <a:lstStyle/>
          <a:p>
            <a:fld id="{400D640C-2A5B-4957-B6CB-D871D6803C30}" type="datetimeFigureOut">
              <a:rPr lang="en-US" smtClean="0"/>
              <a:t>11/11/2020</a:t>
            </a:fld>
            <a:endParaRPr lang="en-US"/>
          </a:p>
        </p:txBody>
      </p:sp>
      <p:sp>
        <p:nvSpPr>
          <p:cNvPr id="6" name="Footer Placeholder 5">
            <a:extLst>
              <a:ext uri="{FF2B5EF4-FFF2-40B4-BE49-F238E27FC236}">
                <a16:creationId xmlns:a16="http://schemas.microsoft.com/office/drawing/2014/main" id="{51AC1F62-BFD1-4220-BE2A-D3A471457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A3DEF-0F3F-453F-B6AF-180B490D4626}"/>
              </a:ext>
            </a:extLst>
          </p:cNvPr>
          <p:cNvSpPr>
            <a:spLocks noGrp="1"/>
          </p:cNvSpPr>
          <p:nvPr>
            <p:ph type="sldNum" sz="quarter" idx="12"/>
          </p:nvPr>
        </p:nvSpPr>
        <p:spPr/>
        <p:txBody>
          <a:bodyPr/>
          <a:lstStyle/>
          <a:p>
            <a:fld id="{B004D4DC-8BE7-4019-B0B0-B928010103DF}" type="slidenum">
              <a:rPr lang="en-US" smtClean="0"/>
              <a:t>‹#›</a:t>
            </a:fld>
            <a:endParaRPr lang="en-US"/>
          </a:p>
        </p:txBody>
      </p:sp>
    </p:spTree>
    <p:extLst>
      <p:ext uri="{BB962C8B-B14F-4D97-AF65-F5344CB8AC3E}">
        <p14:creationId xmlns:p14="http://schemas.microsoft.com/office/powerpoint/2010/main" val="348638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44B8-1AD5-42A0-8D01-1CD969881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C3FC87-47B2-4DDA-8B3C-B61D0FC25D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511483-DED6-4A42-9510-5197DAB2A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C5EBE2-BFEC-49CE-AA18-1C4B0EDF172E}"/>
              </a:ext>
            </a:extLst>
          </p:cNvPr>
          <p:cNvSpPr>
            <a:spLocks noGrp="1"/>
          </p:cNvSpPr>
          <p:nvPr>
            <p:ph type="dt" sz="half" idx="10"/>
          </p:nvPr>
        </p:nvSpPr>
        <p:spPr/>
        <p:txBody>
          <a:bodyPr/>
          <a:lstStyle/>
          <a:p>
            <a:fld id="{400D640C-2A5B-4957-B6CB-D871D6803C30}" type="datetimeFigureOut">
              <a:rPr lang="en-US" smtClean="0"/>
              <a:t>11/11/2020</a:t>
            </a:fld>
            <a:endParaRPr lang="en-US"/>
          </a:p>
        </p:txBody>
      </p:sp>
      <p:sp>
        <p:nvSpPr>
          <p:cNvPr id="6" name="Footer Placeholder 5">
            <a:extLst>
              <a:ext uri="{FF2B5EF4-FFF2-40B4-BE49-F238E27FC236}">
                <a16:creationId xmlns:a16="http://schemas.microsoft.com/office/drawing/2014/main" id="{2090CDDC-7B58-4EEB-8F04-302FCDFC56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E73595-EFF4-42E3-BCEA-CBD018A3CF3B}"/>
              </a:ext>
            </a:extLst>
          </p:cNvPr>
          <p:cNvSpPr>
            <a:spLocks noGrp="1"/>
          </p:cNvSpPr>
          <p:nvPr>
            <p:ph type="sldNum" sz="quarter" idx="12"/>
          </p:nvPr>
        </p:nvSpPr>
        <p:spPr/>
        <p:txBody>
          <a:bodyPr/>
          <a:lstStyle/>
          <a:p>
            <a:fld id="{B004D4DC-8BE7-4019-B0B0-B928010103DF}" type="slidenum">
              <a:rPr lang="en-US" smtClean="0"/>
              <a:t>‹#›</a:t>
            </a:fld>
            <a:endParaRPr lang="en-US"/>
          </a:p>
        </p:txBody>
      </p:sp>
    </p:spTree>
    <p:extLst>
      <p:ext uri="{BB962C8B-B14F-4D97-AF65-F5344CB8AC3E}">
        <p14:creationId xmlns:p14="http://schemas.microsoft.com/office/powerpoint/2010/main" val="1653499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2414B-881D-4418-88ED-EF9758BEFB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7D542C-559F-48C5-9CE6-213E3EC8F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BCD9E-27A6-4682-93F0-BD6127B182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0D640C-2A5B-4957-B6CB-D871D6803C30}" type="datetimeFigureOut">
              <a:rPr lang="en-US" smtClean="0"/>
              <a:t>11/11/2020</a:t>
            </a:fld>
            <a:endParaRPr lang="en-US"/>
          </a:p>
        </p:txBody>
      </p:sp>
      <p:sp>
        <p:nvSpPr>
          <p:cNvPr id="5" name="Footer Placeholder 4">
            <a:extLst>
              <a:ext uri="{FF2B5EF4-FFF2-40B4-BE49-F238E27FC236}">
                <a16:creationId xmlns:a16="http://schemas.microsoft.com/office/drawing/2014/main" id="{7B09B6F4-DD78-4C3C-ADD4-6F1AAAB00A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0FD778-3BB0-4253-8800-8A6B2F46A8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4D4DC-8BE7-4019-B0B0-B928010103DF}" type="slidenum">
              <a:rPr lang="en-US" smtClean="0"/>
              <a:t>‹#›</a:t>
            </a:fld>
            <a:endParaRPr lang="en-US"/>
          </a:p>
        </p:txBody>
      </p:sp>
    </p:spTree>
    <p:extLst>
      <p:ext uri="{BB962C8B-B14F-4D97-AF65-F5344CB8AC3E}">
        <p14:creationId xmlns:p14="http://schemas.microsoft.com/office/powerpoint/2010/main" val="1997731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assdot-impact-crashes-vhb.opendata.arcgis.com/search?collection=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hyperlink" Target="https://github.com/shriramkarthikeyan/CSYE7200" TargetMode="External"/><Relationship Id="rId4"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ED3C260-3995-4AE5-81BE-D1063C0C679B}"/>
              </a:ext>
            </a:extLst>
          </p:cNvPr>
          <p:cNvSpPr>
            <a:spLocks noGrp="1"/>
          </p:cNvSpPr>
          <p:nvPr>
            <p:ph type="ctrTitle"/>
          </p:nvPr>
        </p:nvSpPr>
        <p:spPr>
          <a:xfrm>
            <a:off x="6590662" y="4267832"/>
            <a:ext cx="4805996" cy="1297115"/>
          </a:xfrm>
        </p:spPr>
        <p:txBody>
          <a:bodyPr anchor="t">
            <a:normAutofit/>
          </a:bodyPr>
          <a:lstStyle/>
          <a:p>
            <a:pPr algn="l"/>
            <a:r>
              <a:rPr lang="en-US" sz="4100">
                <a:solidFill>
                  <a:srgbClr val="000000"/>
                </a:solidFill>
              </a:rPr>
              <a:t>Mass. Vehicle Crash Analysis</a:t>
            </a:r>
          </a:p>
        </p:txBody>
      </p:sp>
      <p:sp>
        <p:nvSpPr>
          <p:cNvPr id="3" name="Subtitle 2">
            <a:extLst>
              <a:ext uri="{FF2B5EF4-FFF2-40B4-BE49-F238E27FC236}">
                <a16:creationId xmlns:a16="http://schemas.microsoft.com/office/drawing/2014/main" id="{20B24CC3-FF9C-42CD-9290-EED7865EF1EC}"/>
              </a:ext>
            </a:extLst>
          </p:cNvPr>
          <p:cNvSpPr>
            <a:spLocks noGrp="1"/>
          </p:cNvSpPr>
          <p:nvPr>
            <p:ph type="subTitle" idx="1"/>
          </p:nvPr>
        </p:nvSpPr>
        <p:spPr>
          <a:xfrm>
            <a:off x="6590966" y="3428999"/>
            <a:ext cx="4805691" cy="838831"/>
          </a:xfrm>
        </p:spPr>
        <p:txBody>
          <a:bodyPr anchor="b">
            <a:normAutofit/>
          </a:bodyPr>
          <a:lstStyle/>
          <a:p>
            <a:pPr algn="l"/>
            <a:r>
              <a:rPr lang="en-US" sz="1800">
                <a:solidFill>
                  <a:srgbClr val="000000"/>
                </a:solidFill>
              </a:rPr>
              <a:t>Shriram Karthikeyan &amp; Abhinav Kaushik</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ar">
            <a:extLst>
              <a:ext uri="{FF2B5EF4-FFF2-40B4-BE49-F238E27FC236}">
                <a16:creationId xmlns:a16="http://schemas.microsoft.com/office/drawing/2014/main" id="{E0D11719-A03A-4081-8CD3-D76F6C12A5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7381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AC940FF2-3139-44F0-8648-A26A18EEE20B}"/>
              </a:ext>
            </a:extLst>
          </p:cNvPr>
          <p:cNvSpPr>
            <a:spLocks noGrp="1"/>
          </p:cNvSpPr>
          <p:nvPr>
            <p:ph type="ctrTitle"/>
          </p:nvPr>
        </p:nvSpPr>
        <p:spPr>
          <a:xfrm>
            <a:off x="6590662" y="4267832"/>
            <a:ext cx="4805996" cy="1297115"/>
          </a:xfrm>
        </p:spPr>
        <p:txBody>
          <a:bodyPr anchor="t">
            <a:normAutofit/>
          </a:bodyPr>
          <a:lstStyle/>
          <a:p>
            <a:pPr algn="l"/>
            <a:r>
              <a:rPr lang="en-US" sz="4400">
                <a:solidFill>
                  <a:srgbClr val="000000"/>
                </a:solidFill>
              </a:rPr>
              <a:t>Thank you!</a:t>
            </a:r>
          </a:p>
        </p:txBody>
      </p:sp>
      <p:sp>
        <p:nvSpPr>
          <p:cNvPr id="15"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Handshake">
            <a:extLst>
              <a:ext uri="{FF2B5EF4-FFF2-40B4-BE49-F238E27FC236}">
                <a16:creationId xmlns:a16="http://schemas.microsoft.com/office/drawing/2014/main" id="{CB5A7763-219C-4E1C-8631-E97D1710F5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451546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3F75-C807-4C7C-9459-3F29EAFC02A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692695A-98A7-4DD6-B9B0-3EFE22807534}"/>
              </a:ext>
            </a:extLst>
          </p:cNvPr>
          <p:cNvSpPr>
            <a:spLocks noGrp="1"/>
          </p:cNvSpPr>
          <p:nvPr>
            <p:ph idx="1"/>
          </p:nvPr>
        </p:nvSpPr>
        <p:spPr/>
        <p:txBody>
          <a:bodyPr/>
          <a:lstStyle/>
          <a:p>
            <a:r>
              <a:rPr lang="en-US" dirty="0"/>
              <a:t>To extract relevant data and build a model to produce a likelihood of how dangerous an area is in the state for driving based on age of the driver, location, weather, road conditions. The value such a model can be useful in making a car insurance quote in the state. </a:t>
            </a:r>
          </a:p>
        </p:txBody>
      </p:sp>
    </p:spTree>
    <p:extLst>
      <p:ext uri="{BB962C8B-B14F-4D97-AF65-F5344CB8AC3E}">
        <p14:creationId xmlns:p14="http://schemas.microsoft.com/office/powerpoint/2010/main" val="2911032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4C27-5CD4-47CA-9A43-567CCC98D58F}"/>
              </a:ext>
            </a:extLst>
          </p:cNvPr>
          <p:cNvSpPr>
            <a:spLocks noGrp="1"/>
          </p:cNvSpPr>
          <p:nvPr>
            <p:ph type="title"/>
          </p:nvPr>
        </p:nvSpPr>
        <p:spPr>
          <a:xfrm>
            <a:off x="391378" y="320675"/>
            <a:ext cx="11407487" cy="1325563"/>
          </a:xfrm>
        </p:spPr>
        <p:txBody>
          <a:bodyPr>
            <a:normAutofit/>
          </a:bodyPr>
          <a:lstStyle/>
          <a:p>
            <a:r>
              <a:rPr lang="en-US" sz="5400">
                <a:solidFill>
                  <a:schemeClr val="accent5"/>
                </a:solidFill>
              </a:rPr>
              <a:t>Use Cases</a:t>
            </a:r>
          </a:p>
        </p:txBody>
      </p:sp>
      <p:graphicFrame>
        <p:nvGraphicFramePr>
          <p:cNvPr id="5" name="Content Placeholder 2">
            <a:extLst>
              <a:ext uri="{FF2B5EF4-FFF2-40B4-BE49-F238E27FC236}">
                <a16:creationId xmlns:a16="http://schemas.microsoft.com/office/drawing/2014/main" id="{53FEDD94-07DC-433D-9A80-D5D8DAC2C15E}"/>
              </a:ext>
            </a:extLst>
          </p:cNvPr>
          <p:cNvGraphicFramePr>
            <a:graphicFrameLocks noGrp="1"/>
          </p:cNvGraphicFramePr>
          <p:nvPr>
            <p:ph idx="1"/>
            <p:extLst>
              <p:ext uri="{D42A27DB-BD31-4B8C-83A1-F6EECF244321}">
                <p14:modId xmlns:p14="http://schemas.microsoft.com/office/powerpoint/2010/main" val="4063111149"/>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322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552F-1F4B-4E05-9279-438DFE5F96FD}"/>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A5EA7E6-54A7-4915-8678-57B611BE2EF6}"/>
              </a:ext>
            </a:extLst>
          </p:cNvPr>
          <p:cNvSpPr>
            <a:spLocks noGrp="1"/>
          </p:cNvSpPr>
          <p:nvPr>
            <p:ph idx="1"/>
          </p:nvPr>
        </p:nvSpPr>
        <p:spPr/>
        <p:txBody>
          <a:bodyPr/>
          <a:lstStyle/>
          <a:p>
            <a:r>
              <a:rPr lang="en-US" dirty="0"/>
              <a:t>Data Processing – Combine the data from the source files. Select features. Clean the data using Spark.</a:t>
            </a:r>
          </a:p>
          <a:p>
            <a:r>
              <a:rPr lang="en-US" dirty="0"/>
              <a:t>Use k-NN/Naïve Bayes to predict relation between location/vehicle/driver details/crash level information and crash type (maximum injury inflicted and most harmful event from the crash).</a:t>
            </a:r>
          </a:p>
          <a:p>
            <a:r>
              <a:rPr lang="en-US" dirty="0"/>
              <a:t>Prediction Models: Using ARIMA or other regression model to predict the crash trend. Regression model to predict the probability of different types of crash occurrences.</a:t>
            </a:r>
          </a:p>
        </p:txBody>
      </p:sp>
    </p:spTree>
    <p:extLst>
      <p:ext uri="{BB962C8B-B14F-4D97-AF65-F5344CB8AC3E}">
        <p14:creationId xmlns:p14="http://schemas.microsoft.com/office/powerpoint/2010/main" val="304628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F9520-E76B-49E9-9C12-6C13EDDC6BB9}"/>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8A180668-B84A-47D4-8F68-2E9F7ED4536D}"/>
              </a:ext>
            </a:extLst>
          </p:cNvPr>
          <p:cNvSpPr>
            <a:spLocks noGrp="1"/>
          </p:cNvSpPr>
          <p:nvPr>
            <p:ph idx="1"/>
          </p:nvPr>
        </p:nvSpPr>
        <p:spPr/>
        <p:txBody>
          <a:bodyPr/>
          <a:lstStyle/>
          <a:p>
            <a:r>
              <a:rPr lang="en-US" dirty="0"/>
              <a:t>Vehicle Crashes in Massachusetts - Case Information for the years, 2016 through 2020 which contains information about each crash case which may consist of a single or multiple reports occurring during the year.</a:t>
            </a:r>
          </a:p>
          <a:p>
            <a:r>
              <a:rPr lang="en-US" dirty="0"/>
              <a:t>It contains attributes which can help analyze the reason for the crash, date &amp; time, road conditions, crash prone counties, etc.</a:t>
            </a:r>
          </a:p>
          <a:p>
            <a:r>
              <a:rPr lang="en-US" dirty="0"/>
              <a:t>Downloaded from: </a:t>
            </a:r>
            <a:r>
              <a:rPr lang="en-US" dirty="0">
                <a:hlinkClick r:id="rId2"/>
              </a:rPr>
              <a:t>https://massdot-impact-crashes-vhb.opendata.arcgis.com/search?collection=Dataset</a:t>
            </a:r>
            <a:endParaRPr lang="en-US" dirty="0"/>
          </a:p>
          <a:p>
            <a:r>
              <a:rPr lang="en-US" dirty="0"/>
              <a:t>Number of records </a:t>
            </a:r>
            <a:r>
              <a:rPr lang="en-US" dirty="0">
                <a:solidFill>
                  <a:srgbClr val="FF0000"/>
                </a:solidFill>
              </a:rPr>
              <a:t>~1.5 million rows</a:t>
            </a:r>
          </a:p>
          <a:p>
            <a:endParaRPr lang="en-US" dirty="0"/>
          </a:p>
        </p:txBody>
      </p:sp>
    </p:spTree>
    <p:extLst>
      <p:ext uri="{BB962C8B-B14F-4D97-AF65-F5344CB8AC3E}">
        <p14:creationId xmlns:p14="http://schemas.microsoft.com/office/powerpoint/2010/main" val="2236684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2556-4848-498C-8D1D-26D6C3E90E12}"/>
              </a:ext>
            </a:extLst>
          </p:cNvPr>
          <p:cNvSpPr>
            <a:spLocks noGrp="1"/>
          </p:cNvSpPr>
          <p:nvPr>
            <p:ph type="title"/>
          </p:nvPr>
        </p:nvSpPr>
        <p:spPr/>
        <p:txBody>
          <a:bodyPr/>
          <a:lstStyle/>
          <a:p>
            <a:r>
              <a:rPr lang="en-US"/>
              <a:t>Timeline</a:t>
            </a:r>
            <a:endParaRPr lang="en-US" dirty="0"/>
          </a:p>
        </p:txBody>
      </p:sp>
      <p:graphicFrame>
        <p:nvGraphicFramePr>
          <p:cNvPr id="4" name="Content Placeholder 3">
            <a:extLst>
              <a:ext uri="{FF2B5EF4-FFF2-40B4-BE49-F238E27FC236}">
                <a16:creationId xmlns:a16="http://schemas.microsoft.com/office/drawing/2014/main" id="{3D8B1D5A-7E79-4DAF-B6BE-24A4AC92A9B4}"/>
              </a:ext>
            </a:extLst>
          </p:cNvPr>
          <p:cNvGraphicFramePr>
            <a:graphicFrameLocks noGrp="1"/>
          </p:cNvGraphicFramePr>
          <p:nvPr>
            <p:ph idx="1"/>
            <p:extLst>
              <p:ext uri="{D42A27DB-BD31-4B8C-83A1-F6EECF244321}">
                <p14:modId xmlns:p14="http://schemas.microsoft.com/office/powerpoint/2010/main" val="21300668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4631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F3900CB-C6AB-4413-A890-434C7520BA71}"/>
              </a:ext>
            </a:extLst>
          </p:cNvPr>
          <p:cNvSpPr>
            <a:spLocks noGrp="1"/>
          </p:cNvSpPr>
          <p:nvPr>
            <p:ph type="title"/>
          </p:nvPr>
        </p:nvSpPr>
        <p:spPr>
          <a:xfrm>
            <a:off x="6094105" y="802955"/>
            <a:ext cx="4977976" cy="1454051"/>
          </a:xfrm>
        </p:spPr>
        <p:txBody>
          <a:bodyPr>
            <a:normAutofit/>
          </a:bodyPr>
          <a:lstStyle/>
          <a:p>
            <a:r>
              <a:rPr lang="en-US">
                <a:solidFill>
                  <a:srgbClr val="000000"/>
                </a:solidFill>
              </a:rPr>
              <a:t>Implementation</a:t>
            </a:r>
          </a:p>
        </p:txBody>
      </p:sp>
      <p:sp>
        <p:nvSpPr>
          <p:cNvPr id="1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Graphic 6" descr="Web Design">
            <a:extLst>
              <a:ext uri="{FF2B5EF4-FFF2-40B4-BE49-F238E27FC236}">
                <a16:creationId xmlns:a16="http://schemas.microsoft.com/office/drawing/2014/main" id="{62C3B60D-2B57-4DA8-9C61-F23D2F058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A5EF2CED-D895-4181-86FE-2AA96863AA7E}"/>
              </a:ext>
            </a:extLst>
          </p:cNvPr>
          <p:cNvSpPr>
            <a:spLocks noGrp="1"/>
          </p:cNvSpPr>
          <p:nvPr>
            <p:ph idx="1"/>
          </p:nvPr>
        </p:nvSpPr>
        <p:spPr>
          <a:xfrm>
            <a:off x="6090574" y="2421682"/>
            <a:ext cx="4977578" cy="3639289"/>
          </a:xfrm>
        </p:spPr>
        <p:txBody>
          <a:bodyPr anchor="ctr">
            <a:normAutofit/>
          </a:bodyPr>
          <a:lstStyle/>
          <a:p>
            <a:r>
              <a:rPr lang="en-US" sz="2000">
                <a:solidFill>
                  <a:srgbClr val="000000"/>
                </a:solidFill>
              </a:rPr>
              <a:t>Code and Language Framework:</a:t>
            </a:r>
          </a:p>
          <a:p>
            <a:pPr lvl="1"/>
            <a:r>
              <a:rPr lang="en-US" sz="2000">
                <a:solidFill>
                  <a:srgbClr val="000000"/>
                </a:solidFill>
              </a:rPr>
              <a:t>Scala and Spark.</a:t>
            </a:r>
          </a:p>
          <a:p>
            <a:r>
              <a:rPr lang="en-US" sz="2000">
                <a:solidFill>
                  <a:srgbClr val="000000"/>
                </a:solidFill>
              </a:rPr>
              <a:t>GitHub Repo: </a:t>
            </a:r>
            <a:r>
              <a:rPr lang="en-US" sz="2000">
                <a:solidFill>
                  <a:srgbClr val="000000"/>
                </a:solidFill>
                <a:hlinkClick r:id="rId5"/>
              </a:rPr>
              <a:t>https://github.com/shriramkarthikeyan/CSYE7200</a:t>
            </a:r>
            <a:endParaRPr lang="en-US" sz="2000">
              <a:solidFill>
                <a:srgbClr val="000000"/>
              </a:solidFill>
            </a:endParaRPr>
          </a:p>
          <a:p>
            <a:endParaRPr lang="en-US" sz="2000">
              <a:solidFill>
                <a:srgbClr val="000000"/>
              </a:solidFill>
            </a:endParaRPr>
          </a:p>
        </p:txBody>
      </p:sp>
    </p:spTree>
    <p:extLst>
      <p:ext uri="{BB962C8B-B14F-4D97-AF65-F5344CB8AC3E}">
        <p14:creationId xmlns:p14="http://schemas.microsoft.com/office/powerpoint/2010/main" val="580708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966C-D5D7-4BB8-94AE-70A695EABE1D}"/>
              </a:ext>
            </a:extLst>
          </p:cNvPr>
          <p:cNvSpPr>
            <a:spLocks noGrp="1"/>
          </p:cNvSpPr>
          <p:nvPr>
            <p:ph type="title"/>
          </p:nvPr>
        </p:nvSpPr>
        <p:spPr>
          <a:xfrm>
            <a:off x="396573" y="320675"/>
            <a:ext cx="11407487" cy="1325563"/>
          </a:xfrm>
        </p:spPr>
        <p:txBody>
          <a:bodyPr>
            <a:normAutofit/>
          </a:bodyPr>
          <a:lstStyle/>
          <a:p>
            <a:r>
              <a:rPr lang="en-US" sz="5400"/>
              <a:t>Acceptance Criteria</a:t>
            </a:r>
          </a:p>
        </p:txBody>
      </p:sp>
      <p:sp>
        <p:nvSpPr>
          <p:cNvPr id="9" name="Rectangle 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6FF931F-09AE-4FCC-9F31-7AF7D68A75DA}"/>
              </a:ext>
            </a:extLst>
          </p:cNvPr>
          <p:cNvGraphicFramePr>
            <a:graphicFrameLocks noGrp="1"/>
          </p:cNvGraphicFramePr>
          <p:nvPr>
            <p:ph idx="1"/>
            <p:extLst>
              <p:ext uri="{D42A27DB-BD31-4B8C-83A1-F6EECF244321}">
                <p14:modId xmlns:p14="http://schemas.microsoft.com/office/powerpoint/2010/main" val="2341669526"/>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4090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BC046-6E0B-42F3-B8FE-3A6EFF1F75C5}"/>
              </a:ext>
            </a:extLst>
          </p:cNvPr>
          <p:cNvSpPr>
            <a:spLocks noGrp="1"/>
          </p:cNvSpPr>
          <p:nvPr>
            <p:ph type="title"/>
          </p:nvPr>
        </p:nvSpPr>
        <p:spPr>
          <a:xfrm>
            <a:off x="396573" y="320675"/>
            <a:ext cx="11407487" cy="1325563"/>
          </a:xfrm>
        </p:spPr>
        <p:txBody>
          <a:bodyPr>
            <a:normAutofit/>
          </a:bodyPr>
          <a:lstStyle/>
          <a:p>
            <a:r>
              <a:rPr lang="en-US" sz="5400"/>
              <a:t>Goals</a:t>
            </a:r>
          </a:p>
        </p:txBody>
      </p:sp>
      <p:sp>
        <p:nvSpPr>
          <p:cNvPr id="9" name="Rectangle 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F52B1D45-E3E2-401D-8FE5-45A48152F9E5}"/>
              </a:ext>
            </a:extLst>
          </p:cNvPr>
          <p:cNvGraphicFramePr>
            <a:graphicFrameLocks noGrp="1"/>
          </p:cNvGraphicFramePr>
          <p:nvPr>
            <p:ph idx="1"/>
            <p:extLst>
              <p:ext uri="{D42A27DB-BD31-4B8C-83A1-F6EECF244321}">
                <p14:modId xmlns:p14="http://schemas.microsoft.com/office/powerpoint/2010/main" val="1636042779"/>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8194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552</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Mass. Vehicle Crash Analysis</vt:lpstr>
      <vt:lpstr>Overview</vt:lpstr>
      <vt:lpstr>Use Cases</vt:lpstr>
      <vt:lpstr>Methodology</vt:lpstr>
      <vt:lpstr>Data Source</vt:lpstr>
      <vt:lpstr>Timeline</vt:lpstr>
      <vt:lpstr>Implementation</vt:lpstr>
      <vt:lpstr>Acceptance Criteria</vt:lpstr>
      <vt:lpstr>Goals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 Vehicle Crash Analysis</dc:title>
  <dc:creator>Shriram Karthikeyan</dc:creator>
  <cp:lastModifiedBy>Shriram Karthikeyan</cp:lastModifiedBy>
  <cp:revision>1</cp:revision>
  <dcterms:created xsi:type="dcterms:W3CDTF">2020-11-11T17:37:43Z</dcterms:created>
  <dcterms:modified xsi:type="dcterms:W3CDTF">2020-11-11T17:41:29Z</dcterms:modified>
</cp:coreProperties>
</file>