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70" r:id="rId9"/>
    <p:sldId id="264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13DC1-6A44-4B92-A131-6CC4D009B39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B448D58-D465-49B9-BB96-DD702DC9E0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Users can input the zip/county/city/etc.. to search vehicle crashes, our model will show the probabilities of several crash types in that area</a:t>
          </a:r>
        </a:p>
      </dgm:t>
    </dgm:pt>
    <dgm:pt modelId="{3BDFF014-690D-4691-A71B-497648C9DD3C}" type="parTrans" cxnId="{178DB8A0-E113-4747-AB47-092741D900E8}">
      <dgm:prSet/>
      <dgm:spPr/>
      <dgm:t>
        <a:bodyPr/>
        <a:lstStyle/>
        <a:p>
          <a:endParaRPr lang="en-US"/>
        </a:p>
      </dgm:t>
    </dgm:pt>
    <dgm:pt modelId="{949D2D16-D6A9-4231-9310-EA0CD98AB22D}" type="sibTrans" cxnId="{178DB8A0-E113-4747-AB47-092741D900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F0B6D9-6A10-441E-99B6-3584AB11B9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System can analyze the data to show the dangerous place to drive in the specific time periods/road surface conditions/ weather, etc..</a:t>
          </a:r>
        </a:p>
      </dgm:t>
    </dgm:pt>
    <dgm:pt modelId="{723AF24F-DEA7-4369-A52E-CB44C1D7B151}" type="parTrans" cxnId="{90C0CB1A-CC7E-4399-9A8A-1023E0DCA29D}">
      <dgm:prSet/>
      <dgm:spPr/>
      <dgm:t>
        <a:bodyPr/>
        <a:lstStyle/>
        <a:p>
          <a:endParaRPr lang="en-US"/>
        </a:p>
      </dgm:t>
    </dgm:pt>
    <dgm:pt modelId="{3B240A89-8DB7-4F38-8450-D7C7F7C30C3A}" type="sibTrans" cxnId="{90C0CB1A-CC7E-4399-9A8A-1023E0DCA2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E4F53D-6EC6-4BB0-9D72-153E1310F8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Users can search for crash records, system will return the records which matched based on location, vehicle type, driver details, crash type.</a:t>
          </a:r>
        </a:p>
      </dgm:t>
    </dgm:pt>
    <dgm:pt modelId="{F4F48358-AF6A-41C0-9B59-39DA858F5A4E}" type="parTrans" cxnId="{AAC227BD-84D2-42CA-ADFF-D49432464C05}">
      <dgm:prSet/>
      <dgm:spPr/>
      <dgm:t>
        <a:bodyPr/>
        <a:lstStyle/>
        <a:p>
          <a:endParaRPr lang="en-US"/>
        </a:p>
      </dgm:t>
    </dgm:pt>
    <dgm:pt modelId="{A7FE7A1A-904B-4B34-8114-58F4AB7E52E9}" type="sibTrans" cxnId="{AAC227BD-84D2-42CA-ADFF-D49432464C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1542B3-1F37-4FD2-B4EC-7E5B64178F0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System runs crash records data </a:t>
          </a:r>
          <a:r>
            <a:rPr lang="en-US"/>
            <a:t>(Machine Learning) model and predicts the probability of crash for a given scenario (location/vehicle/driver details).</a:t>
          </a:r>
        </a:p>
      </dgm:t>
    </dgm:pt>
    <dgm:pt modelId="{BB656889-6FE5-4FF4-9DB9-A6F5F7FC83BF}" type="parTrans" cxnId="{E97F2025-2734-4C50-96F4-6DE594C6724E}">
      <dgm:prSet/>
      <dgm:spPr/>
      <dgm:t>
        <a:bodyPr/>
        <a:lstStyle/>
        <a:p>
          <a:endParaRPr lang="en-US"/>
        </a:p>
      </dgm:t>
    </dgm:pt>
    <dgm:pt modelId="{28C42A3D-F1CA-4319-A161-2CCA055F6146}" type="sibTrans" cxnId="{E97F2025-2734-4C50-96F4-6DE594C6724E}">
      <dgm:prSet/>
      <dgm:spPr/>
      <dgm:t>
        <a:bodyPr/>
        <a:lstStyle/>
        <a:p>
          <a:endParaRPr lang="en-US"/>
        </a:p>
      </dgm:t>
    </dgm:pt>
    <dgm:pt modelId="{6503E026-E2F6-4757-A2F8-D13EF7891B5C}" type="pres">
      <dgm:prSet presAssocID="{9B713DC1-6A44-4B92-A131-6CC4D009B396}" presName="root" presStyleCnt="0">
        <dgm:presLayoutVars>
          <dgm:dir/>
          <dgm:resizeHandles val="exact"/>
        </dgm:presLayoutVars>
      </dgm:prSet>
      <dgm:spPr/>
    </dgm:pt>
    <dgm:pt modelId="{D49D4327-6BC3-49B6-ACCE-06D15022A933}" type="pres">
      <dgm:prSet presAssocID="{9B713DC1-6A44-4B92-A131-6CC4D009B396}" presName="container" presStyleCnt="0">
        <dgm:presLayoutVars>
          <dgm:dir/>
          <dgm:resizeHandles val="exact"/>
        </dgm:presLayoutVars>
      </dgm:prSet>
      <dgm:spPr/>
    </dgm:pt>
    <dgm:pt modelId="{5D12610A-3ED3-41E7-B13C-4781C8A4559F}" type="pres">
      <dgm:prSet presAssocID="{3B448D58-D465-49B9-BB96-DD702DC9E0EE}" presName="compNode" presStyleCnt="0"/>
      <dgm:spPr/>
    </dgm:pt>
    <dgm:pt modelId="{8B603E51-0374-46C5-8346-C9139EF39586}" type="pres">
      <dgm:prSet presAssocID="{3B448D58-D465-49B9-BB96-DD702DC9E0EE}" presName="iconBgRect" presStyleLbl="bgShp" presStyleIdx="0" presStyleCnt="4"/>
      <dgm:spPr/>
    </dgm:pt>
    <dgm:pt modelId="{3250D3D3-2921-44D9-99D5-CDF8F74FA169}" type="pres">
      <dgm:prSet presAssocID="{3B448D58-D465-49B9-BB96-DD702DC9E0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15EC4FE-19E4-47C6-8E4A-78A8B62635E7}" type="pres">
      <dgm:prSet presAssocID="{3B448D58-D465-49B9-BB96-DD702DC9E0EE}" presName="spaceRect" presStyleCnt="0"/>
      <dgm:spPr/>
    </dgm:pt>
    <dgm:pt modelId="{3BEAAA5A-ACDA-48CD-83CC-0F71D9E78029}" type="pres">
      <dgm:prSet presAssocID="{3B448D58-D465-49B9-BB96-DD702DC9E0EE}" presName="textRect" presStyleLbl="revTx" presStyleIdx="0" presStyleCnt="4">
        <dgm:presLayoutVars>
          <dgm:chMax val="1"/>
          <dgm:chPref val="1"/>
        </dgm:presLayoutVars>
      </dgm:prSet>
      <dgm:spPr/>
    </dgm:pt>
    <dgm:pt modelId="{F4B55FDE-D87C-4418-A914-7EABC548FD36}" type="pres">
      <dgm:prSet presAssocID="{949D2D16-D6A9-4231-9310-EA0CD98AB22D}" presName="sibTrans" presStyleLbl="sibTrans2D1" presStyleIdx="0" presStyleCnt="0"/>
      <dgm:spPr/>
    </dgm:pt>
    <dgm:pt modelId="{A5806810-C712-422B-9F51-71FD97F32D19}" type="pres">
      <dgm:prSet presAssocID="{B6F0B6D9-6A10-441E-99B6-3584AB11B92D}" presName="compNode" presStyleCnt="0"/>
      <dgm:spPr/>
    </dgm:pt>
    <dgm:pt modelId="{5AA221F2-E5A7-4541-8422-CADD0BBFA358}" type="pres">
      <dgm:prSet presAssocID="{B6F0B6D9-6A10-441E-99B6-3584AB11B92D}" presName="iconBgRect" presStyleLbl="bgShp" presStyleIdx="1" presStyleCnt="4"/>
      <dgm:spPr/>
    </dgm:pt>
    <dgm:pt modelId="{DCACFEE3-9CB7-4544-86B4-8B9CF272D2AB}" type="pres">
      <dgm:prSet presAssocID="{B6F0B6D9-6A10-441E-99B6-3584AB11B9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8CBA70AA-EF9D-4CDE-A276-AACA15F43CF6}" type="pres">
      <dgm:prSet presAssocID="{B6F0B6D9-6A10-441E-99B6-3584AB11B92D}" presName="spaceRect" presStyleCnt="0"/>
      <dgm:spPr/>
    </dgm:pt>
    <dgm:pt modelId="{E97D8E16-B682-4F5D-B9FD-81728DC9A0D0}" type="pres">
      <dgm:prSet presAssocID="{B6F0B6D9-6A10-441E-99B6-3584AB11B92D}" presName="textRect" presStyleLbl="revTx" presStyleIdx="1" presStyleCnt="4">
        <dgm:presLayoutVars>
          <dgm:chMax val="1"/>
          <dgm:chPref val="1"/>
        </dgm:presLayoutVars>
      </dgm:prSet>
      <dgm:spPr/>
    </dgm:pt>
    <dgm:pt modelId="{5CD9502D-681C-4F70-91D1-E017335A3636}" type="pres">
      <dgm:prSet presAssocID="{3B240A89-8DB7-4F38-8450-D7C7F7C30C3A}" presName="sibTrans" presStyleLbl="sibTrans2D1" presStyleIdx="0" presStyleCnt="0"/>
      <dgm:spPr/>
    </dgm:pt>
    <dgm:pt modelId="{7BEDCFFE-31DE-4F99-A34C-646608279552}" type="pres">
      <dgm:prSet presAssocID="{56E4F53D-6EC6-4BB0-9D72-153E1310F80C}" presName="compNode" presStyleCnt="0"/>
      <dgm:spPr/>
    </dgm:pt>
    <dgm:pt modelId="{4EFFD851-2EB7-43C3-B6DC-A208CFEA8164}" type="pres">
      <dgm:prSet presAssocID="{56E4F53D-6EC6-4BB0-9D72-153E1310F80C}" presName="iconBgRect" presStyleLbl="bgShp" presStyleIdx="2" presStyleCnt="4"/>
      <dgm:spPr/>
    </dgm:pt>
    <dgm:pt modelId="{66E665C7-A630-48A5-BEDB-E73D4515CECA}" type="pres">
      <dgm:prSet presAssocID="{56E4F53D-6EC6-4BB0-9D72-153E1310F80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96076C8-E686-4D51-8CFA-34006D799F39}" type="pres">
      <dgm:prSet presAssocID="{56E4F53D-6EC6-4BB0-9D72-153E1310F80C}" presName="spaceRect" presStyleCnt="0"/>
      <dgm:spPr/>
    </dgm:pt>
    <dgm:pt modelId="{53B7A609-98AC-499C-9F49-E3166D7E0FB1}" type="pres">
      <dgm:prSet presAssocID="{56E4F53D-6EC6-4BB0-9D72-153E1310F80C}" presName="textRect" presStyleLbl="revTx" presStyleIdx="2" presStyleCnt="4">
        <dgm:presLayoutVars>
          <dgm:chMax val="1"/>
          <dgm:chPref val="1"/>
        </dgm:presLayoutVars>
      </dgm:prSet>
      <dgm:spPr/>
    </dgm:pt>
    <dgm:pt modelId="{D4693FDD-8BC0-4B6B-A7DE-2FC374C6A2C1}" type="pres">
      <dgm:prSet presAssocID="{A7FE7A1A-904B-4B34-8114-58F4AB7E52E9}" presName="sibTrans" presStyleLbl="sibTrans2D1" presStyleIdx="0" presStyleCnt="0"/>
      <dgm:spPr/>
    </dgm:pt>
    <dgm:pt modelId="{3B53E006-3770-4949-9662-59FECB0CAEC7}" type="pres">
      <dgm:prSet presAssocID="{6F1542B3-1F37-4FD2-B4EC-7E5B64178F00}" presName="compNode" presStyleCnt="0"/>
      <dgm:spPr/>
    </dgm:pt>
    <dgm:pt modelId="{6BF9940D-EC1D-47D7-AA3A-2B5C60D90B63}" type="pres">
      <dgm:prSet presAssocID="{6F1542B3-1F37-4FD2-B4EC-7E5B64178F00}" presName="iconBgRect" presStyleLbl="bgShp" presStyleIdx="3" presStyleCnt="4"/>
      <dgm:spPr/>
    </dgm:pt>
    <dgm:pt modelId="{BA9620F6-ADE7-44B2-ADEF-FC0830449AB2}" type="pres">
      <dgm:prSet presAssocID="{6F1542B3-1F37-4FD2-B4EC-7E5B64178F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707A940A-45B1-4002-B762-17D7F00D0635}" type="pres">
      <dgm:prSet presAssocID="{6F1542B3-1F37-4FD2-B4EC-7E5B64178F00}" presName="spaceRect" presStyleCnt="0"/>
      <dgm:spPr/>
    </dgm:pt>
    <dgm:pt modelId="{69D118B1-6F4E-4A8D-BC14-467D7F959C02}" type="pres">
      <dgm:prSet presAssocID="{6F1542B3-1F37-4FD2-B4EC-7E5B64178F0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C0CB1A-CC7E-4399-9A8A-1023E0DCA29D}" srcId="{9B713DC1-6A44-4B92-A131-6CC4D009B396}" destId="{B6F0B6D9-6A10-441E-99B6-3584AB11B92D}" srcOrd="1" destOrd="0" parTransId="{723AF24F-DEA7-4369-A52E-CB44C1D7B151}" sibTransId="{3B240A89-8DB7-4F38-8450-D7C7F7C30C3A}"/>
    <dgm:cxn modelId="{3DFD971B-2A44-486B-A92C-41D07DD2FC24}" type="presOf" srcId="{3B240A89-8DB7-4F38-8450-D7C7F7C30C3A}" destId="{5CD9502D-681C-4F70-91D1-E017335A3636}" srcOrd="0" destOrd="0" presId="urn:microsoft.com/office/officeart/2018/2/layout/IconCircleList"/>
    <dgm:cxn modelId="{E97F2025-2734-4C50-96F4-6DE594C6724E}" srcId="{9B713DC1-6A44-4B92-A131-6CC4D009B396}" destId="{6F1542B3-1F37-4FD2-B4EC-7E5B64178F00}" srcOrd="3" destOrd="0" parTransId="{BB656889-6FE5-4FF4-9DB9-A6F5F7FC83BF}" sibTransId="{28C42A3D-F1CA-4319-A161-2CCA055F6146}"/>
    <dgm:cxn modelId="{CE693735-EFFE-4DEF-884F-C5FB862AB808}" type="presOf" srcId="{9B713DC1-6A44-4B92-A131-6CC4D009B396}" destId="{6503E026-E2F6-4757-A2F8-D13EF7891B5C}" srcOrd="0" destOrd="0" presId="urn:microsoft.com/office/officeart/2018/2/layout/IconCircleList"/>
    <dgm:cxn modelId="{4CD4FA36-64AC-447F-92CE-8105BB341B5A}" type="presOf" srcId="{B6F0B6D9-6A10-441E-99B6-3584AB11B92D}" destId="{E97D8E16-B682-4F5D-B9FD-81728DC9A0D0}" srcOrd="0" destOrd="0" presId="urn:microsoft.com/office/officeart/2018/2/layout/IconCircleList"/>
    <dgm:cxn modelId="{B0719E7F-16C8-4F34-BEBA-BE7B2C0710C5}" type="presOf" srcId="{56E4F53D-6EC6-4BB0-9D72-153E1310F80C}" destId="{53B7A609-98AC-499C-9F49-E3166D7E0FB1}" srcOrd="0" destOrd="0" presId="urn:microsoft.com/office/officeart/2018/2/layout/IconCircleList"/>
    <dgm:cxn modelId="{178DB8A0-E113-4747-AB47-092741D900E8}" srcId="{9B713DC1-6A44-4B92-A131-6CC4D009B396}" destId="{3B448D58-D465-49B9-BB96-DD702DC9E0EE}" srcOrd="0" destOrd="0" parTransId="{3BDFF014-690D-4691-A71B-497648C9DD3C}" sibTransId="{949D2D16-D6A9-4231-9310-EA0CD98AB22D}"/>
    <dgm:cxn modelId="{4A8752B4-BE12-4E7E-B0DE-560303200B57}" type="presOf" srcId="{949D2D16-D6A9-4231-9310-EA0CD98AB22D}" destId="{F4B55FDE-D87C-4418-A914-7EABC548FD36}" srcOrd="0" destOrd="0" presId="urn:microsoft.com/office/officeart/2018/2/layout/IconCircleList"/>
    <dgm:cxn modelId="{AAC227BD-84D2-42CA-ADFF-D49432464C05}" srcId="{9B713DC1-6A44-4B92-A131-6CC4D009B396}" destId="{56E4F53D-6EC6-4BB0-9D72-153E1310F80C}" srcOrd="2" destOrd="0" parTransId="{F4F48358-AF6A-41C0-9B59-39DA858F5A4E}" sibTransId="{A7FE7A1A-904B-4B34-8114-58F4AB7E52E9}"/>
    <dgm:cxn modelId="{333061CA-2A0F-4269-9872-2FAE153FA3B1}" type="presOf" srcId="{3B448D58-D465-49B9-BB96-DD702DC9E0EE}" destId="{3BEAAA5A-ACDA-48CD-83CC-0F71D9E78029}" srcOrd="0" destOrd="0" presId="urn:microsoft.com/office/officeart/2018/2/layout/IconCircleList"/>
    <dgm:cxn modelId="{96393CDD-E4B4-42DA-B45C-7DABBA79405C}" type="presOf" srcId="{6F1542B3-1F37-4FD2-B4EC-7E5B64178F00}" destId="{69D118B1-6F4E-4A8D-BC14-467D7F959C02}" srcOrd="0" destOrd="0" presId="urn:microsoft.com/office/officeart/2018/2/layout/IconCircleList"/>
    <dgm:cxn modelId="{E21A0EE3-2EEF-4AF0-9938-27B8AB702ECF}" type="presOf" srcId="{A7FE7A1A-904B-4B34-8114-58F4AB7E52E9}" destId="{D4693FDD-8BC0-4B6B-A7DE-2FC374C6A2C1}" srcOrd="0" destOrd="0" presId="urn:microsoft.com/office/officeart/2018/2/layout/IconCircleList"/>
    <dgm:cxn modelId="{3E67CB1C-5D1F-4785-B2E7-FC963544CEB5}" type="presParOf" srcId="{6503E026-E2F6-4757-A2F8-D13EF7891B5C}" destId="{D49D4327-6BC3-49B6-ACCE-06D15022A933}" srcOrd="0" destOrd="0" presId="urn:microsoft.com/office/officeart/2018/2/layout/IconCircleList"/>
    <dgm:cxn modelId="{9D2151E5-3E08-44FD-A87C-619F6BB7E7DF}" type="presParOf" srcId="{D49D4327-6BC3-49B6-ACCE-06D15022A933}" destId="{5D12610A-3ED3-41E7-B13C-4781C8A4559F}" srcOrd="0" destOrd="0" presId="urn:microsoft.com/office/officeart/2018/2/layout/IconCircleList"/>
    <dgm:cxn modelId="{AF593C17-3FAD-4EAD-952E-054FAF1AA7C3}" type="presParOf" srcId="{5D12610A-3ED3-41E7-B13C-4781C8A4559F}" destId="{8B603E51-0374-46C5-8346-C9139EF39586}" srcOrd="0" destOrd="0" presId="urn:microsoft.com/office/officeart/2018/2/layout/IconCircleList"/>
    <dgm:cxn modelId="{BA315347-B0D4-4BB1-9011-2EF3B0FDB651}" type="presParOf" srcId="{5D12610A-3ED3-41E7-B13C-4781C8A4559F}" destId="{3250D3D3-2921-44D9-99D5-CDF8F74FA169}" srcOrd="1" destOrd="0" presId="urn:microsoft.com/office/officeart/2018/2/layout/IconCircleList"/>
    <dgm:cxn modelId="{277E721C-073A-41CD-B677-33CC56AF1F81}" type="presParOf" srcId="{5D12610A-3ED3-41E7-B13C-4781C8A4559F}" destId="{915EC4FE-19E4-47C6-8E4A-78A8B62635E7}" srcOrd="2" destOrd="0" presId="urn:microsoft.com/office/officeart/2018/2/layout/IconCircleList"/>
    <dgm:cxn modelId="{2459F94B-B8A5-444C-ACAD-AF2A618F8168}" type="presParOf" srcId="{5D12610A-3ED3-41E7-B13C-4781C8A4559F}" destId="{3BEAAA5A-ACDA-48CD-83CC-0F71D9E78029}" srcOrd="3" destOrd="0" presId="urn:microsoft.com/office/officeart/2018/2/layout/IconCircleList"/>
    <dgm:cxn modelId="{FF4CECEC-1EC8-4B6F-8F0E-593F236741A0}" type="presParOf" srcId="{D49D4327-6BC3-49B6-ACCE-06D15022A933}" destId="{F4B55FDE-D87C-4418-A914-7EABC548FD36}" srcOrd="1" destOrd="0" presId="urn:microsoft.com/office/officeart/2018/2/layout/IconCircleList"/>
    <dgm:cxn modelId="{CE9FFF27-5A54-47EC-A397-9D868D088C2B}" type="presParOf" srcId="{D49D4327-6BC3-49B6-ACCE-06D15022A933}" destId="{A5806810-C712-422B-9F51-71FD97F32D19}" srcOrd="2" destOrd="0" presId="urn:microsoft.com/office/officeart/2018/2/layout/IconCircleList"/>
    <dgm:cxn modelId="{D0376D76-C778-4807-9F60-A120DA646134}" type="presParOf" srcId="{A5806810-C712-422B-9F51-71FD97F32D19}" destId="{5AA221F2-E5A7-4541-8422-CADD0BBFA358}" srcOrd="0" destOrd="0" presId="urn:microsoft.com/office/officeart/2018/2/layout/IconCircleList"/>
    <dgm:cxn modelId="{0D5EF5B8-5E8E-4E61-8081-76ABDD3E749F}" type="presParOf" srcId="{A5806810-C712-422B-9F51-71FD97F32D19}" destId="{DCACFEE3-9CB7-4544-86B4-8B9CF272D2AB}" srcOrd="1" destOrd="0" presId="urn:microsoft.com/office/officeart/2018/2/layout/IconCircleList"/>
    <dgm:cxn modelId="{04C33299-675D-4559-8C1D-62E02EAB07C6}" type="presParOf" srcId="{A5806810-C712-422B-9F51-71FD97F32D19}" destId="{8CBA70AA-EF9D-4CDE-A276-AACA15F43CF6}" srcOrd="2" destOrd="0" presId="urn:microsoft.com/office/officeart/2018/2/layout/IconCircleList"/>
    <dgm:cxn modelId="{3C455032-3CD3-4547-A2A2-6863F97D72EA}" type="presParOf" srcId="{A5806810-C712-422B-9F51-71FD97F32D19}" destId="{E97D8E16-B682-4F5D-B9FD-81728DC9A0D0}" srcOrd="3" destOrd="0" presId="urn:microsoft.com/office/officeart/2018/2/layout/IconCircleList"/>
    <dgm:cxn modelId="{D4EFBC18-0DE9-4D08-BDDE-A5865385B503}" type="presParOf" srcId="{D49D4327-6BC3-49B6-ACCE-06D15022A933}" destId="{5CD9502D-681C-4F70-91D1-E017335A3636}" srcOrd="3" destOrd="0" presId="urn:microsoft.com/office/officeart/2018/2/layout/IconCircleList"/>
    <dgm:cxn modelId="{28F7C518-9474-4A0A-AD04-32F1B513F510}" type="presParOf" srcId="{D49D4327-6BC3-49B6-ACCE-06D15022A933}" destId="{7BEDCFFE-31DE-4F99-A34C-646608279552}" srcOrd="4" destOrd="0" presId="urn:microsoft.com/office/officeart/2018/2/layout/IconCircleList"/>
    <dgm:cxn modelId="{FD5AD0D0-838C-482B-8A7A-2BAC863307BD}" type="presParOf" srcId="{7BEDCFFE-31DE-4F99-A34C-646608279552}" destId="{4EFFD851-2EB7-43C3-B6DC-A208CFEA8164}" srcOrd="0" destOrd="0" presId="urn:microsoft.com/office/officeart/2018/2/layout/IconCircleList"/>
    <dgm:cxn modelId="{623621C4-2A06-4515-A8FF-8E743A000ECE}" type="presParOf" srcId="{7BEDCFFE-31DE-4F99-A34C-646608279552}" destId="{66E665C7-A630-48A5-BEDB-E73D4515CECA}" srcOrd="1" destOrd="0" presId="urn:microsoft.com/office/officeart/2018/2/layout/IconCircleList"/>
    <dgm:cxn modelId="{1F18FE93-E138-4933-BA8C-3DD77CE41185}" type="presParOf" srcId="{7BEDCFFE-31DE-4F99-A34C-646608279552}" destId="{196076C8-E686-4D51-8CFA-34006D799F39}" srcOrd="2" destOrd="0" presId="urn:microsoft.com/office/officeart/2018/2/layout/IconCircleList"/>
    <dgm:cxn modelId="{F71C8140-2E33-4CCB-8A3F-1F1A8BAC5637}" type="presParOf" srcId="{7BEDCFFE-31DE-4F99-A34C-646608279552}" destId="{53B7A609-98AC-499C-9F49-E3166D7E0FB1}" srcOrd="3" destOrd="0" presId="urn:microsoft.com/office/officeart/2018/2/layout/IconCircleList"/>
    <dgm:cxn modelId="{564E23C3-84D7-4D61-B219-7CCC9DEBDEE1}" type="presParOf" srcId="{D49D4327-6BC3-49B6-ACCE-06D15022A933}" destId="{D4693FDD-8BC0-4B6B-A7DE-2FC374C6A2C1}" srcOrd="5" destOrd="0" presId="urn:microsoft.com/office/officeart/2018/2/layout/IconCircleList"/>
    <dgm:cxn modelId="{C48F2BB5-6E24-4206-9DF5-0996BB400B85}" type="presParOf" srcId="{D49D4327-6BC3-49B6-ACCE-06D15022A933}" destId="{3B53E006-3770-4949-9662-59FECB0CAEC7}" srcOrd="6" destOrd="0" presId="urn:microsoft.com/office/officeart/2018/2/layout/IconCircleList"/>
    <dgm:cxn modelId="{3AE19A7E-2731-4A62-93E9-D274D711CB80}" type="presParOf" srcId="{3B53E006-3770-4949-9662-59FECB0CAEC7}" destId="{6BF9940D-EC1D-47D7-AA3A-2B5C60D90B63}" srcOrd="0" destOrd="0" presId="urn:microsoft.com/office/officeart/2018/2/layout/IconCircleList"/>
    <dgm:cxn modelId="{63FC0A40-57C8-4234-817E-2EFD184CBEA8}" type="presParOf" srcId="{3B53E006-3770-4949-9662-59FECB0CAEC7}" destId="{BA9620F6-ADE7-44B2-ADEF-FC0830449AB2}" srcOrd="1" destOrd="0" presId="urn:microsoft.com/office/officeart/2018/2/layout/IconCircleList"/>
    <dgm:cxn modelId="{652BDFC1-A0A9-446C-9346-C716FD52D92C}" type="presParOf" srcId="{3B53E006-3770-4949-9662-59FECB0CAEC7}" destId="{707A940A-45B1-4002-B762-17D7F00D0635}" srcOrd="2" destOrd="0" presId="urn:microsoft.com/office/officeart/2018/2/layout/IconCircleList"/>
    <dgm:cxn modelId="{9006A7D3-829A-44B3-AD59-0EA0DB0BAA30}" type="presParOf" srcId="{3B53E006-3770-4949-9662-59FECB0CAEC7}" destId="{69D118B1-6F4E-4A8D-BC14-467D7F959C0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00E20C-855F-42C1-8332-80CCA37A1351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6CF3C8-329C-47B1-B892-20CF3D8078AF}">
      <dgm:prSet phldrT="[Text]"/>
      <dgm:spPr/>
      <dgm:t>
        <a:bodyPr/>
        <a:lstStyle/>
        <a:p>
          <a:r>
            <a:rPr lang="en-US" dirty="0"/>
            <a:t>Create subset of  main dataset with predictors</a:t>
          </a:r>
        </a:p>
      </dgm:t>
    </dgm:pt>
    <dgm:pt modelId="{FA3EFD0A-1FC8-4AB4-9DDB-7CE460EC5541}" type="parTrans" cxnId="{CBAB144E-9B93-4982-81B2-7886B98A5CB8}">
      <dgm:prSet/>
      <dgm:spPr/>
      <dgm:t>
        <a:bodyPr/>
        <a:lstStyle/>
        <a:p>
          <a:endParaRPr lang="en-US"/>
        </a:p>
      </dgm:t>
    </dgm:pt>
    <dgm:pt modelId="{5AF766BF-0E02-4C17-9F24-EE6A04360233}" type="sibTrans" cxnId="{CBAB144E-9B93-4982-81B2-7886B98A5CB8}">
      <dgm:prSet/>
      <dgm:spPr/>
      <dgm:t>
        <a:bodyPr/>
        <a:lstStyle/>
        <a:p>
          <a:endParaRPr lang="en-US"/>
        </a:p>
      </dgm:t>
    </dgm:pt>
    <dgm:pt modelId="{79A248B9-473F-4B30-97C5-C3838A7B0D85}">
      <dgm:prSet phldrT="[Text]"/>
      <dgm:spPr/>
      <dgm:t>
        <a:bodyPr/>
        <a:lstStyle/>
        <a:p>
          <a:r>
            <a:rPr lang="en-US" dirty="0"/>
            <a:t>Clean datetime and driver related activities</a:t>
          </a:r>
        </a:p>
      </dgm:t>
    </dgm:pt>
    <dgm:pt modelId="{FCA49DF2-BE90-4831-A7C1-57EC955F696A}" type="parTrans" cxnId="{4CBC4CED-D922-4ABC-9A58-722688555A12}">
      <dgm:prSet/>
      <dgm:spPr/>
      <dgm:t>
        <a:bodyPr/>
        <a:lstStyle/>
        <a:p>
          <a:endParaRPr lang="en-US"/>
        </a:p>
      </dgm:t>
    </dgm:pt>
    <dgm:pt modelId="{928644FB-9EC9-4900-9B14-2BFE6034A8A4}" type="sibTrans" cxnId="{4CBC4CED-D922-4ABC-9A58-722688555A12}">
      <dgm:prSet/>
      <dgm:spPr/>
      <dgm:t>
        <a:bodyPr/>
        <a:lstStyle/>
        <a:p>
          <a:endParaRPr lang="en-US"/>
        </a:p>
      </dgm:t>
    </dgm:pt>
    <dgm:pt modelId="{20934ACD-5CC1-4236-9024-FF77CC748698}">
      <dgm:prSet phldrT="[Text]"/>
      <dgm:spPr/>
      <dgm:t>
        <a:bodyPr/>
        <a:lstStyle/>
        <a:p>
          <a:r>
            <a:rPr lang="en-US" dirty="0"/>
            <a:t>Perform string indexing on categorical variables</a:t>
          </a:r>
        </a:p>
      </dgm:t>
    </dgm:pt>
    <dgm:pt modelId="{A2DB0125-B406-4988-B028-EF8CF6DED734}" type="parTrans" cxnId="{C8DE8AD8-1458-4FA1-875A-8C576A74524A}">
      <dgm:prSet/>
      <dgm:spPr/>
      <dgm:t>
        <a:bodyPr/>
        <a:lstStyle/>
        <a:p>
          <a:endParaRPr lang="en-US"/>
        </a:p>
      </dgm:t>
    </dgm:pt>
    <dgm:pt modelId="{2AA06C90-1AC1-4BBA-A8E4-C5C96ADB4ADB}" type="sibTrans" cxnId="{C8DE8AD8-1458-4FA1-875A-8C576A74524A}">
      <dgm:prSet/>
      <dgm:spPr/>
      <dgm:t>
        <a:bodyPr/>
        <a:lstStyle/>
        <a:p>
          <a:endParaRPr lang="en-US"/>
        </a:p>
      </dgm:t>
    </dgm:pt>
    <dgm:pt modelId="{E52889DC-769E-4F1B-A705-7CB426853407}">
      <dgm:prSet phldrT="[Text]"/>
      <dgm:spPr/>
      <dgm:t>
        <a:bodyPr/>
        <a:lstStyle/>
        <a:p>
          <a:r>
            <a:rPr lang="en-US" dirty="0"/>
            <a:t>Split the data into training and testing (train – 66%)</a:t>
          </a:r>
        </a:p>
      </dgm:t>
    </dgm:pt>
    <dgm:pt modelId="{30A87C95-4885-4221-8CD1-FDA782889F37}" type="parTrans" cxnId="{92634A7B-8595-40CC-A252-80B73F73A0ED}">
      <dgm:prSet/>
      <dgm:spPr/>
      <dgm:t>
        <a:bodyPr/>
        <a:lstStyle/>
        <a:p>
          <a:endParaRPr lang="en-US"/>
        </a:p>
      </dgm:t>
    </dgm:pt>
    <dgm:pt modelId="{53AD20A9-B643-4EB2-9C7D-A19685300D16}" type="sibTrans" cxnId="{92634A7B-8595-40CC-A252-80B73F73A0ED}">
      <dgm:prSet/>
      <dgm:spPr/>
      <dgm:t>
        <a:bodyPr/>
        <a:lstStyle/>
        <a:p>
          <a:endParaRPr lang="en-US"/>
        </a:p>
      </dgm:t>
    </dgm:pt>
    <dgm:pt modelId="{DB64019C-4818-49E9-9E5E-BDE7D0A21158}">
      <dgm:prSet phldrT="[Text]"/>
      <dgm:spPr/>
      <dgm:t>
        <a:bodyPr/>
        <a:lstStyle/>
        <a:p>
          <a:r>
            <a:rPr lang="en-US" dirty="0"/>
            <a:t>Create an RDD of </a:t>
          </a:r>
          <a:r>
            <a:rPr lang="en-US" dirty="0" err="1"/>
            <a:t>LabeledPoints</a:t>
          </a:r>
          <a:r>
            <a:rPr lang="en-US" dirty="0"/>
            <a:t> to be used as input to the model</a:t>
          </a:r>
        </a:p>
      </dgm:t>
    </dgm:pt>
    <dgm:pt modelId="{97FEDD68-7DC1-4B07-A363-006ADAA364A8}" type="parTrans" cxnId="{38966405-E671-44DC-B0DE-A7EF266157EB}">
      <dgm:prSet/>
      <dgm:spPr/>
      <dgm:t>
        <a:bodyPr/>
        <a:lstStyle/>
        <a:p>
          <a:endParaRPr lang="en-US"/>
        </a:p>
      </dgm:t>
    </dgm:pt>
    <dgm:pt modelId="{BD7B75A9-3BA6-4E24-9890-3F97CFB81174}" type="sibTrans" cxnId="{38966405-E671-44DC-B0DE-A7EF266157EB}">
      <dgm:prSet/>
      <dgm:spPr/>
      <dgm:t>
        <a:bodyPr/>
        <a:lstStyle/>
        <a:p>
          <a:endParaRPr lang="en-US"/>
        </a:p>
      </dgm:t>
    </dgm:pt>
    <dgm:pt modelId="{2891A642-81B5-449A-8EEA-EBF050BE6103}">
      <dgm:prSet phldrT="[Text]"/>
      <dgm:spPr/>
      <dgm:t>
        <a:bodyPr/>
        <a:lstStyle/>
        <a:p>
          <a:r>
            <a:rPr lang="en-US" dirty="0"/>
            <a:t>Assemble all variables into a vector and a label</a:t>
          </a:r>
        </a:p>
      </dgm:t>
    </dgm:pt>
    <dgm:pt modelId="{033B4105-7DB0-44DA-95F2-4E1861538231}" type="parTrans" cxnId="{545EE495-B4C1-46C1-B840-12F75CE38C70}">
      <dgm:prSet/>
      <dgm:spPr/>
      <dgm:t>
        <a:bodyPr/>
        <a:lstStyle/>
        <a:p>
          <a:endParaRPr lang="en-US"/>
        </a:p>
      </dgm:t>
    </dgm:pt>
    <dgm:pt modelId="{DD55E902-E195-4DDE-B890-911C6494F5DB}" type="sibTrans" cxnId="{545EE495-B4C1-46C1-B840-12F75CE38C70}">
      <dgm:prSet/>
      <dgm:spPr/>
      <dgm:t>
        <a:bodyPr/>
        <a:lstStyle/>
        <a:p>
          <a:endParaRPr lang="en-US"/>
        </a:p>
      </dgm:t>
    </dgm:pt>
    <dgm:pt modelId="{7B0EE5A3-771F-453A-8216-BDA968F3D85B}">
      <dgm:prSet phldrT="[Text]"/>
      <dgm:spPr/>
      <dgm:t>
        <a:bodyPr/>
        <a:lstStyle/>
        <a:p>
          <a:r>
            <a:rPr lang="en-US" dirty="0"/>
            <a:t>Train</a:t>
          </a:r>
        </a:p>
      </dgm:t>
    </dgm:pt>
    <dgm:pt modelId="{F6FF9248-7496-4E0A-BF79-2542B10D2F21}" type="parTrans" cxnId="{CFECA4B2-6C77-4D22-8629-37864F6F30EA}">
      <dgm:prSet/>
      <dgm:spPr/>
      <dgm:t>
        <a:bodyPr/>
        <a:lstStyle/>
        <a:p>
          <a:endParaRPr lang="en-US"/>
        </a:p>
      </dgm:t>
    </dgm:pt>
    <dgm:pt modelId="{242DAF2E-52C4-460B-B7EC-EFBEA155C3EA}" type="sibTrans" cxnId="{CFECA4B2-6C77-4D22-8629-37864F6F30EA}">
      <dgm:prSet/>
      <dgm:spPr/>
      <dgm:t>
        <a:bodyPr/>
        <a:lstStyle/>
        <a:p>
          <a:endParaRPr lang="en-US"/>
        </a:p>
      </dgm:t>
    </dgm:pt>
    <dgm:pt modelId="{959C984C-5EF7-4264-9031-7E0BB7AE6412}">
      <dgm:prSet phldrT="[Text]"/>
      <dgm:spPr/>
      <dgm:t>
        <a:bodyPr/>
        <a:lstStyle/>
        <a:p>
          <a:r>
            <a:rPr lang="en-US" dirty="0"/>
            <a:t>Test and get accuracy</a:t>
          </a:r>
        </a:p>
      </dgm:t>
    </dgm:pt>
    <dgm:pt modelId="{B30210AA-F701-4E59-A744-5B343E4E3032}" type="parTrans" cxnId="{48DA8ED2-73B4-4FE1-A1B9-A7560B0517BF}">
      <dgm:prSet/>
      <dgm:spPr/>
      <dgm:t>
        <a:bodyPr/>
        <a:lstStyle/>
        <a:p>
          <a:endParaRPr lang="en-US"/>
        </a:p>
      </dgm:t>
    </dgm:pt>
    <dgm:pt modelId="{5D242A44-A095-48E8-AD86-9FA76C592315}" type="sibTrans" cxnId="{48DA8ED2-73B4-4FE1-A1B9-A7560B0517BF}">
      <dgm:prSet/>
      <dgm:spPr/>
      <dgm:t>
        <a:bodyPr/>
        <a:lstStyle/>
        <a:p>
          <a:endParaRPr lang="en-US"/>
        </a:p>
      </dgm:t>
    </dgm:pt>
    <dgm:pt modelId="{1EC84292-FB09-48E4-834E-19C95F90F160}">
      <dgm:prSet phldrT="[Text]"/>
      <dgm:spPr/>
      <dgm:t>
        <a:bodyPr/>
        <a:lstStyle/>
        <a:p>
          <a:r>
            <a:rPr lang="en-US" dirty="0"/>
            <a:t>Test model on input data</a:t>
          </a:r>
        </a:p>
      </dgm:t>
    </dgm:pt>
    <dgm:pt modelId="{AB6AF081-96AD-41FD-AFEA-57205D3D9FB5}" type="parTrans" cxnId="{1FA487E8-514C-44C4-B073-B723BAB00530}">
      <dgm:prSet/>
      <dgm:spPr/>
      <dgm:t>
        <a:bodyPr/>
        <a:lstStyle/>
        <a:p>
          <a:endParaRPr lang="en-US"/>
        </a:p>
      </dgm:t>
    </dgm:pt>
    <dgm:pt modelId="{48AB56B7-1AD2-4FED-BE4F-9EDBABD94D60}" type="sibTrans" cxnId="{1FA487E8-514C-44C4-B073-B723BAB00530}">
      <dgm:prSet/>
      <dgm:spPr/>
      <dgm:t>
        <a:bodyPr/>
        <a:lstStyle/>
        <a:p>
          <a:endParaRPr lang="en-US"/>
        </a:p>
      </dgm:t>
    </dgm:pt>
    <dgm:pt modelId="{C2A12306-2923-41DA-BE17-F75408C03094}" type="pres">
      <dgm:prSet presAssocID="{AF00E20C-855F-42C1-8332-80CCA37A1351}" presName="Name0" presStyleCnt="0">
        <dgm:presLayoutVars>
          <dgm:dir/>
          <dgm:resizeHandles/>
        </dgm:presLayoutVars>
      </dgm:prSet>
      <dgm:spPr/>
    </dgm:pt>
    <dgm:pt modelId="{E66C5183-B6B0-4403-AF55-03389BA4C4ED}" type="pres">
      <dgm:prSet presAssocID="{766CF3C8-329C-47B1-B892-20CF3D8078AF}" presName="compNode" presStyleCnt="0"/>
      <dgm:spPr/>
    </dgm:pt>
    <dgm:pt modelId="{A6A20239-CE9C-4C4A-8F90-8C98956CEB34}" type="pres">
      <dgm:prSet presAssocID="{766CF3C8-329C-47B1-B892-20CF3D8078AF}" presName="dummyConnPt" presStyleCnt="0"/>
      <dgm:spPr/>
    </dgm:pt>
    <dgm:pt modelId="{41BE351E-F913-48E3-BC64-65A2609EF289}" type="pres">
      <dgm:prSet presAssocID="{766CF3C8-329C-47B1-B892-20CF3D8078AF}" presName="node" presStyleLbl="node1" presStyleIdx="0" presStyleCnt="9">
        <dgm:presLayoutVars>
          <dgm:bulletEnabled val="1"/>
        </dgm:presLayoutVars>
      </dgm:prSet>
      <dgm:spPr/>
    </dgm:pt>
    <dgm:pt modelId="{457DC409-55FF-4B94-8C4A-859727E77B6A}" type="pres">
      <dgm:prSet presAssocID="{5AF766BF-0E02-4C17-9F24-EE6A04360233}" presName="sibTrans" presStyleLbl="bgSibTrans2D1" presStyleIdx="0" presStyleCnt="8"/>
      <dgm:spPr/>
    </dgm:pt>
    <dgm:pt modelId="{14E7E053-86A9-4011-B8DE-FE8900503E67}" type="pres">
      <dgm:prSet presAssocID="{79A248B9-473F-4B30-97C5-C3838A7B0D85}" presName="compNode" presStyleCnt="0"/>
      <dgm:spPr/>
    </dgm:pt>
    <dgm:pt modelId="{369A50B0-3413-4F2D-8FB3-D52611F6EEC6}" type="pres">
      <dgm:prSet presAssocID="{79A248B9-473F-4B30-97C5-C3838A7B0D85}" presName="dummyConnPt" presStyleCnt="0"/>
      <dgm:spPr/>
    </dgm:pt>
    <dgm:pt modelId="{0B797E1C-22E2-41F7-B5AB-ABF7A57CB6A2}" type="pres">
      <dgm:prSet presAssocID="{79A248B9-473F-4B30-97C5-C3838A7B0D85}" presName="node" presStyleLbl="node1" presStyleIdx="1" presStyleCnt="9">
        <dgm:presLayoutVars>
          <dgm:bulletEnabled val="1"/>
        </dgm:presLayoutVars>
      </dgm:prSet>
      <dgm:spPr/>
    </dgm:pt>
    <dgm:pt modelId="{50482BE5-E4AB-4744-A72C-2842373AFD99}" type="pres">
      <dgm:prSet presAssocID="{928644FB-9EC9-4900-9B14-2BFE6034A8A4}" presName="sibTrans" presStyleLbl="bgSibTrans2D1" presStyleIdx="1" presStyleCnt="8"/>
      <dgm:spPr/>
    </dgm:pt>
    <dgm:pt modelId="{5B17F60B-B130-48A9-9CE0-050907612512}" type="pres">
      <dgm:prSet presAssocID="{20934ACD-5CC1-4236-9024-FF77CC748698}" presName="compNode" presStyleCnt="0"/>
      <dgm:spPr/>
    </dgm:pt>
    <dgm:pt modelId="{0FA6D734-08CC-437D-A3AB-7D981904B46A}" type="pres">
      <dgm:prSet presAssocID="{20934ACD-5CC1-4236-9024-FF77CC748698}" presName="dummyConnPt" presStyleCnt="0"/>
      <dgm:spPr/>
    </dgm:pt>
    <dgm:pt modelId="{3564A361-FF84-450E-8976-45CCD34DA0AE}" type="pres">
      <dgm:prSet presAssocID="{20934ACD-5CC1-4236-9024-FF77CC748698}" presName="node" presStyleLbl="node1" presStyleIdx="2" presStyleCnt="9">
        <dgm:presLayoutVars>
          <dgm:bulletEnabled val="1"/>
        </dgm:presLayoutVars>
      </dgm:prSet>
      <dgm:spPr/>
    </dgm:pt>
    <dgm:pt modelId="{35ADE435-7A29-461D-82DF-889527D4AF83}" type="pres">
      <dgm:prSet presAssocID="{2AA06C90-1AC1-4BBA-A8E4-C5C96ADB4ADB}" presName="sibTrans" presStyleLbl="bgSibTrans2D1" presStyleIdx="2" presStyleCnt="8"/>
      <dgm:spPr/>
    </dgm:pt>
    <dgm:pt modelId="{429C51F4-7015-49B5-8883-A7A9C22F83BD}" type="pres">
      <dgm:prSet presAssocID="{E52889DC-769E-4F1B-A705-7CB426853407}" presName="compNode" presStyleCnt="0"/>
      <dgm:spPr/>
    </dgm:pt>
    <dgm:pt modelId="{52BB4ADB-8B74-4DAA-B963-D57DB25FDF7F}" type="pres">
      <dgm:prSet presAssocID="{E52889DC-769E-4F1B-A705-7CB426853407}" presName="dummyConnPt" presStyleCnt="0"/>
      <dgm:spPr/>
    </dgm:pt>
    <dgm:pt modelId="{52B9476D-4373-477B-8983-9F9E1F0D082D}" type="pres">
      <dgm:prSet presAssocID="{E52889DC-769E-4F1B-A705-7CB426853407}" presName="node" presStyleLbl="node1" presStyleIdx="3" presStyleCnt="9">
        <dgm:presLayoutVars>
          <dgm:bulletEnabled val="1"/>
        </dgm:presLayoutVars>
      </dgm:prSet>
      <dgm:spPr/>
    </dgm:pt>
    <dgm:pt modelId="{F71725DA-9DA7-43D7-9E69-FFBC7DA34073}" type="pres">
      <dgm:prSet presAssocID="{53AD20A9-B643-4EB2-9C7D-A19685300D16}" presName="sibTrans" presStyleLbl="bgSibTrans2D1" presStyleIdx="3" presStyleCnt="8"/>
      <dgm:spPr/>
    </dgm:pt>
    <dgm:pt modelId="{BBDAFE59-8E39-4F29-A1F7-8D1BA0056924}" type="pres">
      <dgm:prSet presAssocID="{DB64019C-4818-49E9-9E5E-BDE7D0A21158}" presName="compNode" presStyleCnt="0"/>
      <dgm:spPr/>
    </dgm:pt>
    <dgm:pt modelId="{4717F607-5E13-4829-AFE4-06ED53D7DE2E}" type="pres">
      <dgm:prSet presAssocID="{DB64019C-4818-49E9-9E5E-BDE7D0A21158}" presName="dummyConnPt" presStyleCnt="0"/>
      <dgm:spPr/>
    </dgm:pt>
    <dgm:pt modelId="{3D68FFF4-8036-4EA5-8A01-784C82630ABC}" type="pres">
      <dgm:prSet presAssocID="{DB64019C-4818-49E9-9E5E-BDE7D0A21158}" presName="node" presStyleLbl="node1" presStyleIdx="4" presStyleCnt="9">
        <dgm:presLayoutVars>
          <dgm:bulletEnabled val="1"/>
        </dgm:presLayoutVars>
      </dgm:prSet>
      <dgm:spPr/>
    </dgm:pt>
    <dgm:pt modelId="{E0D49F2E-581B-40AC-9B4A-B6A90E6EF3E5}" type="pres">
      <dgm:prSet presAssocID="{BD7B75A9-3BA6-4E24-9890-3F97CFB81174}" presName="sibTrans" presStyleLbl="bgSibTrans2D1" presStyleIdx="4" presStyleCnt="8"/>
      <dgm:spPr/>
    </dgm:pt>
    <dgm:pt modelId="{2395659F-2A7D-4907-902E-49C34B2DF62B}" type="pres">
      <dgm:prSet presAssocID="{2891A642-81B5-449A-8EEA-EBF050BE6103}" presName="compNode" presStyleCnt="0"/>
      <dgm:spPr/>
    </dgm:pt>
    <dgm:pt modelId="{27F9A87D-0360-4661-AD8F-5FF03ED2CE4E}" type="pres">
      <dgm:prSet presAssocID="{2891A642-81B5-449A-8EEA-EBF050BE6103}" presName="dummyConnPt" presStyleCnt="0"/>
      <dgm:spPr/>
    </dgm:pt>
    <dgm:pt modelId="{1C34C3A7-0C33-43C3-81FC-5102C7BFDBE4}" type="pres">
      <dgm:prSet presAssocID="{2891A642-81B5-449A-8EEA-EBF050BE6103}" presName="node" presStyleLbl="node1" presStyleIdx="5" presStyleCnt="9">
        <dgm:presLayoutVars>
          <dgm:bulletEnabled val="1"/>
        </dgm:presLayoutVars>
      </dgm:prSet>
      <dgm:spPr/>
    </dgm:pt>
    <dgm:pt modelId="{7380AFCF-A253-4333-821A-53CB48E8D83F}" type="pres">
      <dgm:prSet presAssocID="{DD55E902-E195-4DDE-B890-911C6494F5DB}" presName="sibTrans" presStyleLbl="bgSibTrans2D1" presStyleIdx="5" presStyleCnt="8"/>
      <dgm:spPr/>
    </dgm:pt>
    <dgm:pt modelId="{A458FF30-65AD-4383-B510-EBA18D9CF47A}" type="pres">
      <dgm:prSet presAssocID="{7B0EE5A3-771F-453A-8216-BDA968F3D85B}" presName="compNode" presStyleCnt="0"/>
      <dgm:spPr/>
    </dgm:pt>
    <dgm:pt modelId="{3C784029-4BB4-49C3-9996-E2BA9C8FA162}" type="pres">
      <dgm:prSet presAssocID="{7B0EE5A3-771F-453A-8216-BDA968F3D85B}" presName="dummyConnPt" presStyleCnt="0"/>
      <dgm:spPr/>
    </dgm:pt>
    <dgm:pt modelId="{5493F3D1-8623-4644-81A6-EC6CDBB11EA1}" type="pres">
      <dgm:prSet presAssocID="{7B0EE5A3-771F-453A-8216-BDA968F3D85B}" presName="node" presStyleLbl="node1" presStyleIdx="6" presStyleCnt="9">
        <dgm:presLayoutVars>
          <dgm:bulletEnabled val="1"/>
        </dgm:presLayoutVars>
      </dgm:prSet>
      <dgm:spPr/>
    </dgm:pt>
    <dgm:pt modelId="{7B01633C-2510-4A54-8EFD-C9CF634CE771}" type="pres">
      <dgm:prSet presAssocID="{242DAF2E-52C4-460B-B7EC-EFBEA155C3EA}" presName="sibTrans" presStyleLbl="bgSibTrans2D1" presStyleIdx="6" presStyleCnt="8"/>
      <dgm:spPr/>
    </dgm:pt>
    <dgm:pt modelId="{515DCBEF-7C6B-4E62-BE0E-CE228AD87895}" type="pres">
      <dgm:prSet presAssocID="{959C984C-5EF7-4264-9031-7E0BB7AE6412}" presName="compNode" presStyleCnt="0"/>
      <dgm:spPr/>
    </dgm:pt>
    <dgm:pt modelId="{EA6E8F27-CE40-4394-A9D0-62AC3C5F9FF1}" type="pres">
      <dgm:prSet presAssocID="{959C984C-5EF7-4264-9031-7E0BB7AE6412}" presName="dummyConnPt" presStyleCnt="0"/>
      <dgm:spPr/>
    </dgm:pt>
    <dgm:pt modelId="{BECF519C-BED3-49F2-BE88-6374AF39DF0A}" type="pres">
      <dgm:prSet presAssocID="{959C984C-5EF7-4264-9031-7E0BB7AE6412}" presName="node" presStyleLbl="node1" presStyleIdx="7" presStyleCnt="9">
        <dgm:presLayoutVars>
          <dgm:bulletEnabled val="1"/>
        </dgm:presLayoutVars>
      </dgm:prSet>
      <dgm:spPr/>
    </dgm:pt>
    <dgm:pt modelId="{1A051EA8-E2AB-466D-92ED-C6606E77B750}" type="pres">
      <dgm:prSet presAssocID="{5D242A44-A095-48E8-AD86-9FA76C592315}" presName="sibTrans" presStyleLbl="bgSibTrans2D1" presStyleIdx="7" presStyleCnt="8"/>
      <dgm:spPr/>
    </dgm:pt>
    <dgm:pt modelId="{27F71A6E-394F-450E-94B1-575E061B38E6}" type="pres">
      <dgm:prSet presAssocID="{1EC84292-FB09-48E4-834E-19C95F90F160}" presName="compNode" presStyleCnt="0"/>
      <dgm:spPr/>
    </dgm:pt>
    <dgm:pt modelId="{27B5A35E-2822-45EA-AE00-95D52B11CE48}" type="pres">
      <dgm:prSet presAssocID="{1EC84292-FB09-48E4-834E-19C95F90F160}" presName="dummyConnPt" presStyleCnt="0"/>
      <dgm:spPr/>
    </dgm:pt>
    <dgm:pt modelId="{FAC75730-5B65-4DB9-A451-D99D958FB3BD}" type="pres">
      <dgm:prSet presAssocID="{1EC84292-FB09-48E4-834E-19C95F90F160}" presName="node" presStyleLbl="node1" presStyleIdx="8" presStyleCnt="9">
        <dgm:presLayoutVars>
          <dgm:bulletEnabled val="1"/>
        </dgm:presLayoutVars>
      </dgm:prSet>
      <dgm:spPr/>
    </dgm:pt>
  </dgm:ptLst>
  <dgm:cxnLst>
    <dgm:cxn modelId="{38966405-E671-44DC-B0DE-A7EF266157EB}" srcId="{AF00E20C-855F-42C1-8332-80CCA37A1351}" destId="{DB64019C-4818-49E9-9E5E-BDE7D0A21158}" srcOrd="4" destOrd="0" parTransId="{97FEDD68-7DC1-4B07-A363-006ADAA364A8}" sibTransId="{BD7B75A9-3BA6-4E24-9890-3F97CFB81174}"/>
    <dgm:cxn modelId="{7BCD1D15-074E-4568-89E3-5181E5590258}" type="presOf" srcId="{7B0EE5A3-771F-453A-8216-BDA968F3D85B}" destId="{5493F3D1-8623-4644-81A6-EC6CDBB11EA1}" srcOrd="0" destOrd="0" presId="urn:microsoft.com/office/officeart/2005/8/layout/bProcess4"/>
    <dgm:cxn modelId="{6345F81C-FFE9-46CA-8D3C-D63EB0FDAEAC}" type="presOf" srcId="{BD7B75A9-3BA6-4E24-9890-3F97CFB81174}" destId="{E0D49F2E-581B-40AC-9B4A-B6A90E6EF3E5}" srcOrd="0" destOrd="0" presId="urn:microsoft.com/office/officeart/2005/8/layout/bProcess4"/>
    <dgm:cxn modelId="{F4CDFD23-30FA-412B-A620-32582450C7AE}" type="presOf" srcId="{766CF3C8-329C-47B1-B892-20CF3D8078AF}" destId="{41BE351E-F913-48E3-BC64-65A2609EF289}" srcOrd="0" destOrd="0" presId="urn:microsoft.com/office/officeart/2005/8/layout/bProcess4"/>
    <dgm:cxn modelId="{90418525-37A6-49D7-853B-8EC0F84DEE8C}" type="presOf" srcId="{959C984C-5EF7-4264-9031-7E0BB7AE6412}" destId="{BECF519C-BED3-49F2-BE88-6374AF39DF0A}" srcOrd="0" destOrd="0" presId="urn:microsoft.com/office/officeart/2005/8/layout/bProcess4"/>
    <dgm:cxn modelId="{AEE8A428-9DFC-41DC-8808-A2A59A83D55C}" type="presOf" srcId="{1EC84292-FB09-48E4-834E-19C95F90F160}" destId="{FAC75730-5B65-4DB9-A451-D99D958FB3BD}" srcOrd="0" destOrd="0" presId="urn:microsoft.com/office/officeart/2005/8/layout/bProcess4"/>
    <dgm:cxn modelId="{281E1C30-806A-4BC0-92F7-F58AD7A4F64B}" type="presOf" srcId="{5AF766BF-0E02-4C17-9F24-EE6A04360233}" destId="{457DC409-55FF-4B94-8C4A-859727E77B6A}" srcOrd="0" destOrd="0" presId="urn:microsoft.com/office/officeart/2005/8/layout/bProcess4"/>
    <dgm:cxn modelId="{D9E7ED35-0C38-419E-AD33-6E69BFE882BB}" type="presOf" srcId="{E52889DC-769E-4F1B-A705-7CB426853407}" destId="{52B9476D-4373-477B-8983-9F9E1F0D082D}" srcOrd="0" destOrd="0" presId="urn:microsoft.com/office/officeart/2005/8/layout/bProcess4"/>
    <dgm:cxn modelId="{FA011944-DBDE-434A-A041-B8782D14E0A5}" type="presOf" srcId="{DB64019C-4818-49E9-9E5E-BDE7D0A21158}" destId="{3D68FFF4-8036-4EA5-8A01-784C82630ABC}" srcOrd="0" destOrd="0" presId="urn:microsoft.com/office/officeart/2005/8/layout/bProcess4"/>
    <dgm:cxn modelId="{CBAB144E-9B93-4982-81B2-7886B98A5CB8}" srcId="{AF00E20C-855F-42C1-8332-80CCA37A1351}" destId="{766CF3C8-329C-47B1-B892-20CF3D8078AF}" srcOrd="0" destOrd="0" parTransId="{FA3EFD0A-1FC8-4AB4-9DDB-7CE460EC5541}" sibTransId="{5AF766BF-0E02-4C17-9F24-EE6A04360233}"/>
    <dgm:cxn modelId="{B891B14F-CAAD-4504-8892-E4CCCEE2099B}" type="presOf" srcId="{928644FB-9EC9-4900-9B14-2BFE6034A8A4}" destId="{50482BE5-E4AB-4744-A72C-2842373AFD99}" srcOrd="0" destOrd="0" presId="urn:microsoft.com/office/officeart/2005/8/layout/bProcess4"/>
    <dgm:cxn modelId="{AADC4071-2681-468F-9B03-035C9AEE0CE5}" type="presOf" srcId="{20934ACD-5CC1-4236-9024-FF77CC748698}" destId="{3564A361-FF84-450E-8976-45CCD34DA0AE}" srcOrd="0" destOrd="0" presId="urn:microsoft.com/office/officeart/2005/8/layout/bProcess4"/>
    <dgm:cxn modelId="{FA043A52-D21D-4F54-938B-58C2D914A357}" type="presOf" srcId="{2AA06C90-1AC1-4BBA-A8E4-C5C96ADB4ADB}" destId="{35ADE435-7A29-461D-82DF-889527D4AF83}" srcOrd="0" destOrd="0" presId="urn:microsoft.com/office/officeart/2005/8/layout/bProcess4"/>
    <dgm:cxn modelId="{D0516059-1CB6-4A9C-A87E-653C6A4F31FB}" type="presOf" srcId="{AF00E20C-855F-42C1-8332-80CCA37A1351}" destId="{C2A12306-2923-41DA-BE17-F75408C03094}" srcOrd="0" destOrd="0" presId="urn:microsoft.com/office/officeart/2005/8/layout/bProcess4"/>
    <dgm:cxn modelId="{92634A7B-8595-40CC-A252-80B73F73A0ED}" srcId="{AF00E20C-855F-42C1-8332-80CCA37A1351}" destId="{E52889DC-769E-4F1B-A705-7CB426853407}" srcOrd="3" destOrd="0" parTransId="{30A87C95-4885-4221-8CD1-FDA782889F37}" sibTransId="{53AD20A9-B643-4EB2-9C7D-A19685300D16}"/>
    <dgm:cxn modelId="{9B47FE81-F463-4DA0-B210-5FD6386FCB5C}" type="presOf" srcId="{79A248B9-473F-4B30-97C5-C3838A7B0D85}" destId="{0B797E1C-22E2-41F7-B5AB-ABF7A57CB6A2}" srcOrd="0" destOrd="0" presId="urn:microsoft.com/office/officeart/2005/8/layout/bProcess4"/>
    <dgm:cxn modelId="{545EE495-B4C1-46C1-B840-12F75CE38C70}" srcId="{AF00E20C-855F-42C1-8332-80CCA37A1351}" destId="{2891A642-81B5-449A-8EEA-EBF050BE6103}" srcOrd="5" destOrd="0" parTransId="{033B4105-7DB0-44DA-95F2-4E1861538231}" sibTransId="{DD55E902-E195-4DDE-B890-911C6494F5DB}"/>
    <dgm:cxn modelId="{D25597AE-5C7B-45EE-BD9E-66FEF0C4F93F}" type="presOf" srcId="{2891A642-81B5-449A-8EEA-EBF050BE6103}" destId="{1C34C3A7-0C33-43C3-81FC-5102C7BFDBE4}" srcOrd="0" destOrd="0" presId="urn:microsoft.com/office/officeart/2005/8/layout/bProcess4"/>
    <dgm:cxn modelId="{CFECA4B2-6C77-4D22-8629-37864F6F30EA}" srcId="{AF00E20C-855F-42C1-8332-80CCA37A1351}" destId="{7B0EE5A3-771F-453A-8216-BDA968F3D85B}" srcOrd="6" destOrd="0" parTransId="{F6FF9248-7496-4E0A-BF79-2542B10D2F21}" sibTransId="{242DAF2E-52C4-460B-B7EC-EFBEA155C3EA}"/>
    <dgm:cxn modelId="{3020FFBC-F625-4AC7-AB37-E73CB9D3B989}" type="presOf" srcId="{5D242A44-A095-48E8-AD86-9FA76C592315}" destId="{1A051EA8-E2AB-466D-92ED-C6606E77B750}" srcOrd="0" destOrd="0" presId="urn:microsoft.com/office/officeart/2005/8/layout/bProcess4"/>
    <dgm:cxn modelId="{48DA8ED2-73B4-4FE1-A1B9-A7560B0517BF}" srcId="{AF00E20C-855F-42C1-8332-80CCA37A1351}" destId="{959C984C-5EF7-4264-9031-7E0BB7AE6412}" srcOrd="7" destOrd="0" parTransId="{B30210AA-F701-4E59-A744-5B343E4E3032}" sibTransId="{5D242A44-A095-48E8-AD86-9FA76C592315}"/>
    <dgm:cxn modelId="{C8DE8AD8-1458-4FA1-875A-8C576A74524A}" srcId="{AF00E20C-855F-42C1-8332-80CCA37A1351}" destId="{20934ACD-5CC1-4236-9024-FF77CC748698}" srcOrd="2" destOrd="0" parTransId="{A2DB0125-B406-4988-B028-EF8CF6DED734}" sibTransId="{2AA06C90-1AC1-4BBA-A8E4-C5C96ADB4ADB}"/>
    <dgm:cxn modelId="{4AA4D3D8-C36F-4A1A-BC95-AFBF0DEC839E}" type="presOf" srcId="{DD55E902-E195-4DDE-B890-911C6494F5DB}" destId="{7380AFCF-A253-4333-821A-53CB48E8D83F}" srcOrd="0" destOrd="0" presId="urn:microsoft.com/office/officeart/2005/8/layout/bProcess4"/>
    <dgm:cxn modelId="{1FA487E8-514C-44C4-B073-B723BAB00530}" srcId="{AF00E20C-855F-42C1-8332-80CCA37A1351}" destId="{1EC84292-FB09-48E4-834E-19C95F90F160}" srcOrd="8" destOrd="0" parTransId="{AB6AF081-96AD-41FD-AFEA-57205D3D9FB5}" sibTransId="{48AB56B7-1AD2-4FED-BE4F-9EDBABD94D60}"/>
    <dgm:cxn modelId="{4CBC4CED-D922-4ABC-9A58-722688555A12}" srcId="{AF00E20C-855F-42C1-8332-80CCA37A1351}" destId="{79A248B9-473F-4B30-97C5-C3838A7B0D85}" srcOrd="1" destOrd="0" parTransId="{FCA49DF2-BE90-4831-A7C1-57EC955F696A}" sibTransId="{928644FB-9EC9-4900-9B14-2BFE6034A8A4}"/>
    <dgm:cxn modelId="{41D4D9F6-B593-4D84-91BB-91868C411D81}" type="presOf" srcId="{53AD20A9-B643-4EB2-9C7D-A19685300D16}" destId="{F71725DA-9DA7-43D7-9E69-FFBC7DA34073}" srcOrd="0" destOrd="0" presId="urn:microsoft.com/office/officeart/2005/8/layout/bProcess4"/>
    <dgm:cxn modelId="{86D518FA-EE78-480D-B015-8F590B860708}" type="presOf" srcId="{242DAF2E-52C4-460B-B7EC-EFBEA155C3EA}" destId="{7B01633C-2510-4A54-8EFD-C9CF634CE771}" srcOrd="0" destOrd="0" presId="urn:microsoft.com/office/officeart/2005/8/layout/bProcess4"/>
    <dgm:cxn modelId="{F51218B8-98AB-4002-A038-6D290B0851A0}" type="presParOf" srcId="{C2A12306-2923-41DA-BE17-F75408C03094}" destId="{E66C5183-B6B0-4403-AF55-03389BA4C4ED}" srcOrd="0" destOrd="0" presId="urn:microsoft.com/office/officeart/2005/8/layout/bProcess4"/>
    <dgm:cxn modelId="{014C5680-DB77-4912-BDB4-3F3E6F4096BF}" type="presParOf" srcId="{E66C5183-B6B0-4403-AF55-03389BA4C4ED}" destId="{A6A20239-CE9C-4C4A-8F90-8C98956CEB34}" srcOrd="0" destOrd="0" presId="urn:microsoft.com/office/officeart/2005/8/layout/bProcess4"/>
    <dgm:cxn modelId="{33ED67C6-97CC-424C-8CFD-404A037C56DD}" type="presParOf" srcId="{E66C5183-B6B0-4403-AF55-03389BA4C4ED}" destId="{41BE351E-F913-48E3-BC64-65A2609EF289}" srcOrd="1" destOrd="0" presId="urn:microsoft.com/office/officeart/2005/8/layout/bProcess4"/>
    <dgm:cxn modelId="{1A2B3F43-7CB7-4A51-9BD8-7D1C9FDA1DD6}" type="presParOf" srcId="{C2A12306-2923-41DA-BE17-F75408C03094}" destId="{457DC409-55FF-4B94-8C4A-859727E77B6A}" srcOrd="1" destOrd="0" presId="urn:microsoft.com/office/officeart/2005/8/layout/bProcess4"/>
    <dgm:cxn modelId="{49879312-2FCB-463F-8146-C48885A3B76A}" type="presParOf" srcId="{C2A12306-2923-41DA-BE17-F75408C03094}" destId="{14E7E053-86A9-4011-B8DE-FE8900503E67}" srcOrd="2" destOrd="0" presId="urn:microsoft.com/office/officeart/2005/8/layout/bProcess4"/>
    <dgm:cxn modelId="{9FD31C3C-2CD2-4834-A78E-98457BFA0C85}" type="presParOf" srcId="{14E7E053-86A9-4011-B8DE-FE8900503E67}" destId="{369A50B0-3413-4F2D-8FB3-D52611F6EEC6}" srcOrd="0" destOrd="0" presId="urn:microsoft.com/office/officeart/2005/8/layout/bProcess4"/>
    <dgm:cxn modelId="{EAA1142F-CC39-46EE-9CD2-AB6B2316F1B3}" type="presParOf" srcId="{14E7E053-86A9-4011-B8DE-FE8900503E67}" destId="{0B797E1C-22E2-41F7-B5AB-ABF7A57CB6A2}" srcOrd="1" destOrd="0" presId="urn:microsoft.com/office/officeart/2005/8/layout/bProcess4"/>
    <dgm:cxn modelId="{83C86188-B6DA-4D4B-81C8-C54FF3BF468C}" type="presParOf" srcId="{C2A12306-2923-41DA-BE17-F75408C03094}" destId="{50482BE5-E4AB-4744-A72C-2842373AFD99}" srcOrd="3" destOrd="0" presId="urn:microsoft.com/office/officeart/2005/8/layout/bProcess4"/>
    <dgm:cxn modelId="{D98776E7-6CCA-45A1-BAB2-C940B0A8000E}" type="presParOf" srcId="{C2A12306-2923-41DA-BE17-F75408C03094}" destId="{5B17F60B-B130-48A9-9CE0-050907612512}" srcOrd="4" destOrd="0" presId="urn:microsoft.com/office/officeart/2005/8/layout/bProcess4"/>
    <dgm:cxn modelId="{C1D8B7A4-8CC9-454A-9873-CAA9D232C9BC}" type="presParOf" srcId="{5B17F60B-B130-48A9-9CE0-050907612512}" destId="{0FA6D734-08CC-437D-A3AB-7D981904B46A}" srcOrd="0" destOrd="0" presId="urn:microsoft.com/office/officeart/2005/8/layout/bProcess4"/>
    <dgm:cxn modelId="{309653FC-35E9-479F-96D2-714A1948214B}" type="presParOf" srcId="{5B17F60B-B130-48A9-9CE0-050907612512}" destId="{3564A361-FF84-450E-8976-45CCD34DA0AE}" srcOrd="1" destOrd="0" presId="urn:microsoft.com/office/officeart/2005/8/layout/bProcess4"/>
    <dgm:cxn modelId="{42C8A862-B9A4-4E89-AC68-7561A3D97FF3}" type="presParOf" srcId="{C2A12306-2923-41DA-BE17-F75408C03094}" destId="{35ADE435-7A29-461D-82DF-889527D4AF83}" srcOrd="5" destOrd="0" presId="urn:microsoft.com/office/officeart/2005/8/layout/bProcess4"/>
    <dgm:cxn modelId="{B8C9CFC7-87F9-4505-AA54-2B89542C8D05}" type="presParOf" srcId="{C2A12306-2923-41DA-BE17-F75408C03094}" destId="{429C51F4-7015-49B5-8883-A7A9C22F83BD}" srcOrd="6" destOrd="0" presId="urn:microsoft.com/office/officeart/2005/8/layout/bProcess4"/>
    <dgm:cxn modelId="{546432B4-DC17-4F4C-8D97-C6A091A7F095}" type="presParOf" srcId="{429C51F4-7015-49B5-8883-A7A9C22F83BD}" destId="{52BB4ADB-8B74-4DAA-B963-D57DB25FDF7F}" srcOrd="0" destOrd="0" presId="urn:microsoft.com/office/officeart/2005/8/layout/bProcess4"/>
    <dgm:cxn modelId="{AD219D96-BE74-4C1D-8682-B039FEDD38DB}" type="presParOf" srcId="{429C51F4-7015-49B5-8883-A7A9C22F83BD}" destId="{52B9476D-4373-477B-8983-9F9E1F0D082D}" srcOrd="1" destOrd="0" presId="urn:microsoft.com/office/officeart/2005/8/layout/bProcess4"/>
    <dgm:cxn modelId="{EB9D0322-1836-4231-9156-654882D2681F}" type="presParOf" srcId="{C2A12306-2923-41DA-BE17-F75408C03094}" destId="{F71725DA-9DA7-43D7-9E69-FFBC7DA34073}" srcOrd="7" destOrd="0" presId="urn:microsoft.com/office/officeart/2005/8/layout/bProcess4"/>
    <dgm:cxn modelId="{55A85300-2952-4D7A-9F8E-B3304BA338F5}" type="presParOf" srcId="{C2A12306-2923-41DA-BE17-F75408C03094}" destId="{BBDAFE59-8E39-4F29-A1F7-8D1BA0056924}" srcOrd="8" destOrd="0" presId="urn:microsoft.com/office/officeart/2005/8/layout/bProcess4"/>
    <dgm:cxn modelId="{9F0EA494-31F5-48B4-A2CF-52FEAA3F048D}" type="presParOf" srcId="{BBDAFE59-8E39-4F29-A1F7-8D1BA0056924}" destId="{4717F607-5E13-4829-AFE4-06ED53D7DE2E}" srcOrd="0" destOrd="0" presId="urn:microsoft.com/office/officeart/2005/8/layout/bProcess4"/>
    <dgm:cxn modelId="{E6806104-C1C0-4933-BAD7-4D2BBE66FF9E}" type="presParOf" srcId="{BBDAFE59-8E39-4F29-A1F7-8D1BA0056924}" destId="{3D68FFF4-8036-4EA5-8A01-784C82630ABC}" srcOrd="1" destOrd="0" presId="urn:microsoft.com/office/officeart/2005/8/layout/bProcess4"/>
    <dgm:cxn modelId="{84DDC86A-16AF-4A31-AAE6-94C7E7DAEA71}" type="presParOf" srcId="{C2A12306-2923-41DA-BE17-F75408C03094}" destId="{E0D49F2E-581B-40AC-9B4A-B6A90E6EF3E5}" srcOrd="9" destOrd="0" presId="urn:microsoft.com/office/officeart/2005/8/layout/bProcess4"/>
    <dgm:cxn modelId="{2179961E-DAFD-4035-8952-8271D11738F6}" type="presParOf" srcId="{C2A12306-2923-41DA-BE17-F75408C03094}" destId="{2395659F-2A7D-4907-902E-49C34B2DF62B}" srcOrd="10" destOrd="0" presId="urn:microsoft.com/office/officeart/2005/8/layout/bProcess4"/>
    <dgm:cxn modelId="{A09C14D3-963F-455F-9F09-A388AE4521F8}" type="presParOf" srcId="{2395659F-2A7D-4907-902E-49C34B2DF62B}" destId="{27F9A87D-0360-4661-AD8F-5FF03ED2CE4E}" srcOrd="0" destOrd="0" presId="urn:microsoft.com/office/officeart/2005/8/layout/bProcess4"/>
    <dgm:cxn modelId="{BAA1168A-AD7E-4A6A-87F1-91B4DD3FF3D1}" type="presParOf" srcId="{2395659F-2A7D-4907-902E-49C34B2DF62B}" destId="{1C34C3A7-0C33-43C3-81FC-5102C7BFDBE4}" srcOrd="1" destOrd="0" presId="urn:microsoft.com/office/officeart/2005/8/layout/bProcess4"/>
    <dgm:cxn modelId="{0D547F3A-E458-483D-93A7-D46AAAEEFA72}" type="presParOf" srcId="{C2A12306-2923-41DA-BE17-F75408C03094}" destId="{7380AFCF-A253-4333-821A-53CB48E8D83F}" srcOrd="11" destOrd="0" presId="urn:microsoft.com/office/officeart/2005/8/layout/bProcess4"/>
    <dgm:cxn modelId="{C9EA8221-433B-48BB-A3AB-2CF76451AC0B}" type="presParOf" srcId="{C2A12306-2923-41DA-BE17-F75408C03094}" destId="{A458FF30-65AD-4383-B510-EBA18D9CF47A}" srcOrd="12" destOrd="0" presId="urn:microsoft.com/office/officeart/2005/8/layout/bProcess4"/>
    <dgm:cxn modelId="{FA0078DB-26E1-400F-A9C7-DBEBA5595618}" type="presParOf" srcId="{A458FF30-65AD-4383-B510-EBA18D9CF47A}" destId="{3C784029-4BB4-49C3-9996-E2BA9C8FA162}" srcOrd="0" destOrd="0" presId="urn:microsoft.com/office/officeart/2005/8/layout/bProcess4"/>
    <dgm:cxn modelId="{8836E204-2313-4EC6-9DA7-5A3491C814FD}" type="presParOf" srcId="{A458FF30-65AD-4383-B510-EBA18D9CF47A}" destId="{5493F3D1-8623-4644-81A6-EC6CDBB11EA1}" srcOrd="1" destOrd="0" presId="urn:microsoft.com/office/officeart/2005/8/layout/bProcess4"/>
    <dgm:cxn modelId="{A1F89DA5-DE56-40EE-B31B-1E32C6DB9AD4}" type="presParOf" srcId="{C2A12306-2923-41DA-BE17-F75408C03094}" destId="{7B01633C-2510-4A54-8EFD-C9CF634CE771}" srcOrd="13" destOrd="0" presId="urn:microsoft.com/office/officeart/2005/8/layout/bProcess4"/>
    <dgm:cxn modelId="{80EDED76-7AE1-44BB-9B9A-336A6DEB3D16}" type="presParOf" srcId="{C2A12306-2923-41DA-BE17-F75408C03094}" destId="{515DCBEF-7C6B-4E62-BE0E-CE228AD87895}" srcOrd="14" destOrd="0" presId="urn:microsoft.com/office/officeart/2005/8/layout/bProcess4"/>
    <dgm:cxn modelId="{D5DB2432-BB60-47C7-997A-58AEF04A9A7C}" type="presParOf" srcId="{515DCBEF-7C6B-4E62-BE0E-CE228AD87895}" destId="{EA6E8F27-CE40-4394-A9D0-62AC3C5F9FF1}" srcOrd="0" destOrd="0" presId="urn:microsoft.com/office/officeart/2005/8/layout/bProcess4"/>
    <dgm:cxn modelId="{FE822C8F-A32B-412C-8616-30F6121A45EB}" type="presParOf" srcId="{515DCBEF-7C6B-4E62-BE0E-CE228AD87895}" destId="{BECF519C-BED3-49F2-BE88-6374AF39DF0A}" srcOrd="1" destOrd="0" presId="urn:microsoft.com/office/officeart/2005/8/layout/bProcess4"/>
    <dgm:cxn modelId="{59178C6A-503E-49FA-BFAC-182F0B10E615}" type="presParOf" srcId="{C2A12306-2923-41DA-BE17-F75408C03094}" destId="{1A051EA8-E2AB-466D-92ED-C6606E77B750}" srcOrd="15" destOrd="0" presId="urn:microsoft.com/office/officeart/2005/8/layout/bProcess4"/>
    <dgm:cxn modelId="{08ECA7FD-EDEF-457A-94FB-81A2A9AAE7C7}" type="presParOf" srcId="{C2A12306-2923-41DA-BE17-F75408C03094}" destId="{27F71A6E-394F-450E-94B1-575E061B38E6}" srcOrd="16" destOrd="0" presId="urn:microsoft.com/office/officeart/2005/8/layout/bProcess4"/>
    <dgm:cxn modelId="{1C0A13BD-9DFC-4C04-B2A9-DD20B9902978}" type="presParOf" srcId="{27F71A6E-394F-450E-94B1-575E061B38E6}" destId="{27B5A35E-2822-45EA-AE00-95D52B11CE48}" srcOrd="0" destOrd="0" presId="urn:microsoft.com/office/officeart/2005/8/layout/bProcess4"/>
    <dgm:cxn modelId="{2E04F679-64B3-47DF-86D2-EBFD3E04572A}" type="presParOf" srcId="{27F71A6E-394F-450E-94B1-575E061B38E6}" destId="{FAC75730-5B65-4DB9-A451-D99D958FB3B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63A802-F7E7-499F-A902-427910E1687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14EF937-59BD-46AD-BF3C-8A4AD945C8E2}">
      <dgm:prSet/>
      <dgm:spPr/>
      <dgm:t>
        <a:bodyPr/>
        <a:lstStyle/>
        <a:p>
          <a:r>
            <a:rPr lang="en-US" dirty="0"/>
            <a:t>Return results for user query within 5 seconds.</a:t>
          </a:r>
        </a:p>
      </dgm:t>
    </dgm:pt>
    <dgm:pt modelId="{0E70EBA7-45D8-40D2-B76C-D054C0E26F2C}" type="parTrans" cxnId="{8DE6A375-911D-44A2-BB71-32871A02F4A4}">
      <dgm:prSet/>
      <dgm:spPr/>
      <dgm:t>
        <a:bodyPr/>
        <a:lstStyle/>
        <a:p>
          <a:endParaRPr lang="en-US"/>
        </a:p>
      </dgm:t>
    </dgm:pt>
    <dgm:pt modelId="{CC76575A-55EF-4582-8D28-17E5119F4F32}" type="sibTrans" cxnId="{8DE6A375-911D-44A2-BB71-32871A02F4A4}">
      <dgm:prSet/>
      <dgm:spPr/>
      <dgm:t>
        <a:bodyPr/>
        <a:lstStyle/>
        <a:p>
          <a:endParaRPr lang="en-US"/>
        </a:p>
      </dgm:t>
    </dgm:pt>
    <dgm:pt modelId="{6D2566B0-F716-490B-AB0A-FA6ECB2CBD28}">
      <dgm:prSet/>
      <dgm:spPr/>
      <dgm:t>
        <a:bodyPr/>
        <a:lstStyle/>
        <a:p>
          <a:r>
            <a:rPr lang="en-US" dirty="0"/>
            <a:t>Greater than 80% accuracy when searching for data on crash type/driver information/location, etc..</a:t>
          </a:r>
        </a:p>
      </dgm:t>
    </dgm:pt>
    <dgm:pt modelId="{4AC6F371-BE19-4F4E-B85D-6C2F34CE787A}" type="parTrans" cxnId="{52EE2F9E-2A99-4753-9802-A2AD8C976CB7}">
      <dgm:prSet/>
      <dgm:spPr/>
      <dgm:t>
        <a:bodyPr/>
        <a:lstStyle/>
        <a:p>
          <a:endParaRPr lang="en-US"/>
        </a:p>
      </dgm:t>
    </dgm:pt>
    <dgm:pt modelId="{92619B99-AB2E-4407-9DC4-547B0AF6A0AA}" type="sibTrans" cxnId="{52EE2F9E-2A99-4753-9802-A2AD8C976CB7}">
      <dgm:prSet/>
      <dgm:spPr/>
      <dgm:t>
        <a:bodyPr/>
        <a:lstStyle/>
        <a:p>
          <a:endParaRPr lang="en-US"/>
        </a:p>
      </dgm:t>
    </dgm:pt>
    <dgm:pt modelId="{361B851D-8E77-43A5-ADCD-36A3C12F1BF8}">
      <dgm:prSet/>
      <dgm:spPr/>
      <dgm:t>
        <a:bodyPr/>
        <a:lstStyle/>
        <a:p>
          <a:r>
            <a:rPr lang="en-US" dirty="0"/>
            <a:t>At least 85% model accuracy for predicting number of crashes</a:t>
          </a:r>
        </a:p>
      </dgm:t>
    </dgm:pt>
    <dgm:pt modelId="{76E275A3-0D6A-4B30-A9F1-57A5F2B37166}" type="sibTrans" cxnId="{CEB24170-545E-42A8-BB9D-104EAE9693D5}">
      <dgm:prSet/>
      <dgm:spPr/>
      <dgm:t>
        <a:bodyPr/>
        <a:lstStyle/>
        <a:p>
          <a:endParaRPr lang="en-US"/>
        </a:p>
      </dgm:t>
    </dgm:pt>
    <dgm:pt modelId="{6C474445-24F7-4C4F-8DEE-20CDDFEE022D}" type="parTrans" cxnId="{CEB24170-545E-42A8-BB9D-104EAE9693D5}">
      <dgm:prSet/>
      <dgm:spPr/>
      <dgm:t>
        <a:bodyPr/>
        <a:lstStyle/>
        <a:p>
          <a:endParaRPr lang="en-US"/>
        </a:p>
      </dgm:t>
    </dgm:pt>
    <dgm:pt modelId="{A192327C-2423-4B87-9EF6-C868FA201A9B}" type="pres">
      <dgm:prSet presAssocID="{ED63A802-F7E7-499F-A902-427910E1687C}" presName="root" presStyleCnt="0">
        <dgm:presLayoutVars>
          <dgm:dir/>
          <dgm:resizeHandles val="exact"/>
        </dgm:presLayoutVars>
      </dgm:prSet>
      <dgm:spPr/>
    </dgm:pt>
    <dgm:pt modelId="{CA7D49A7-7C6A-4AFC-A53A-DCEBCC3D1151}" type="pres">
      <dgm:prSet presAssocID="{F14EF937-59BD-46AD-BF3C-8A4AD945C8E2}" presName="compNode" presStyleCnt="0"/>
      <dgm:spPr/>
    </dgm:pt>
    <dgm:pt modelId="{7D7DE7EF-CC06-4CE4-97EC-B81BBAF7BB82}" type="pres">
      <dgm:prSet presAssocID="{F14EF937-59BD-46AD-BF3C-8A4AD945C8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03E7C39-A338-46D5-882B-7E3747B8A746}" type="pres">
      <dgm:prSet presAssocID="{F14EF937-59BD-46AD-BF3C-8A4AD945C8E2}" presName="spaceRect" presStyleCnt="0"/>
      <dgm:spPr/>
    </dgm:pt>
    <dgm:pt modelId="{6A28DFB2-0CCD-472C-8B0C-0B3B9E36D950}" type="pres">
      <dgm:prSet presAssocID="{F14EF937-59BD-46AD-BF3C-8A4AD945C8E2}" presName="textRect" presStyleLbl="revTx" presStyleIdx="0" presStyleCnt="3">
        <dgm:presLayoutVars>
          <dgm:chMax val="1"/>
          <dgm:chPref val="1"/>
        </dgm:presLayoutVars>
      </dgm:prSet>
      <dgm:spPr/>
    </dgm:pt>
    <dgm:pt modelId="{C93C8BCC-570A-44D5-ADDF-087D908EF0F0}" type="pres">
      <dgm:prSet presAssocID="{CC76575A-55EF-4582-8D28-17E5119F4F32}" presName="sibTrans" presStyleCnt="0"/>
      <dgm:spPr/>
    </dgm:pt>
    <dgm:pt modelId="{BD97DF67-2BCE-460D-8B89-E8249CAA73AF}" type="pres">
      <dgm:prSet presAssocID="{361B851D-8E77-43A5-ADCD-36A3C12F1BF8}" presName="compNode" presStyleCnt="0"/>
      <dgm:spPr/>
    </dgm:pt>
    <dgm:pt modelId="{6C8E7A4D-33D8-45B4-9EBB-E3C3557CEC25}" type="pres">
      <dgm:prSet presAssocID="{361B851D-8E77-43A5-ADCD-36A3C12F1B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B306B0A-966F-45EF-934C-D34DF32FADC4}" type="pres">
      <dgm:prSet presAssocID="{361B851D-8E77-43A5-ADCD-36A3C12F1BF8}" presName="spaceRect" presStyleCnt="0"/>
      <dgm:spPr/>
    </dgm:pt>
    <dgm:pt modelId="{D626905B-B124-4D56-8A0F-05AED660A78C}" type="pres">
      <dgm:prSet presAssocID="{361B851D-8E77-43A5-ADCD-36A3C12F1BF8}" presName="textRect" presStyleLbl="revTx" presStyleIdx="1" presStyleCnt="3">
        <dgm:presLayoutVars>
          <dgm:chMax val="1"/>
          <dgm:chPref val="1"/>
        </dgm:presLayoutVars>
      </dgm:prSet>
      <dgm:spPr/>
    </dgm:pt>
    <dgm:pt modelId="{06B0AC42-F7C2-48DE-9E15-C4E7A44526E8}" type="pres">
      <dgm:prSet presAssocID="{76E275A3-0D6A-4B30-A9F1-57A5F2B37166}" presName="sibTrans" presStyleCnt="0"/>
      <dgm:spPr/>
    </dgm:pt>
    <dgm:pt modelId="{7B9F501E-F576-4F79-977E-0AE16B0BD966}" type="pres">
      <dgm:prSet presAssocID="{6D2566B0-F716-490B-AB0A-FA6ECB2CBD28}" presName="compNode" presStyleCnt="0"/>
      <dgm:spPr/>
    </dgm:pt>
    <dgm:pt modelId="{5E74432E-E6A5-4CE7-B123-87027B186185}" type="pres">
      <dgm:prSet presAssocID="{6D2566B0-F716-490B-AB0A-FA6ECB2CBD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9B05538-86BE-4C8A-AED5-3DD26836EAC9}" type="pres">
      <dgm:prSet presAssocID="{6D2566B0-F716-490B-AB0A-FA6ECB2CBD28}" presName="spaceRect" presStyleCnt="0"/>
      <dgm:spPr/>
    </dgm:pt>
    <dgm:pt modelId="{210D3E86-66FB-4731-89F4-E8C0D3C4091C}" type="pres">
      <dgm:prSet presAssocID="{6D2566B0-F716-490B-AB0A-FA6ECB2CBD2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ECF706-EA45-4EBD-84E2-29FA28D98F4D}" type="presOf" srcId="{F14EF937-59BD-46AD-BF3C-8A4AD945C8E2}" destId="{6A28DFB2-0CCD-472C-8B0C-0B3B9E36D950}" srcOrd="0" destOrd="0" presId="urn:microsoft.com/office/officeart/2018/2/layout/IconLabelList"/>
    <dgm:cxn modelId="{CEB24170-545E-42A8-BB9D-104EAE9693D5}" srcId="{ED63A802-F7E7-499F-A902-427910E1687C}" destId="{361B851D-8E77-43A5-ADCD-36A3C12F1BF8}" srcOrd="1" destOrd="0" parTransId="{6C474445-24F7-4C4F-8DEE-20CDDFEE022D}" sibTransId="{76E275A3-0D6A-4B30-A9F1-57A5F2B37166}"/>
    <dgm:cxn modelId="{7EB99B72-B936-4A79-9B82-0F3202350A80}" type="presOf" srcId="{361B851D-8E77-43A5-ADCD-36A3C12F1BF8}" destId="{D626905B-B124-4D56-8A0F-05AED660A78C}" srcOrd="0" destOrd="0" presId="urn:microsoft.com/office/officeart/2018/2/layout/IconLabelList"/>
    <dgm:cxn modelId="{109C4E73-C48D-4B82-90D0-9B616CB0A503}" type="presOf" srcId="{ED63A802-F7E7-499F-A902-427910E1687C}" destId="{A192327C-2423-4B87-9EF6-C868FA201A9B}" srcOrd="0" destOrd="0" presId="urn:microsoft.com/office/officeart/2018/2/layout/IconLabelList"/>
    <dgm:cxn modelId="{8DE6A375-911D-44A2-BB71-32871A02F4A4}" srcId="{ED63A802-F7E7-499F-A902-427910E1687C}" destId="{F14EF937-59BD-46AD-BF3C-8A4AD945C8E2}" srcOrd="0" destOrd="0" parTransId="{0E70EBA7-45D8-40D2-B76C-D054C0E26F2C}" sibTransId="{CC76575A-55EF-4582-8D28-17E5119F4F32}"/>
    <dgm:cxn modelId="{52EE2F9E-2A99-4753-9802-A2AD8C976CB7}" srcId="{ED63A802-F7E7-499F-A902-427910E1687C}" destId="{6D2566B0-F716-490B-AB0A-FA6ECB2CBD28}" srcOrd="2" destOrd="0" parTransId="{4AC6F371-BE19-4F4E-B85D-6C2F34CE787A}" sibTransId="{92619B99-AB2E-4407-9DC4-547B0AF6A0AA}"/>
    <dgm:cxn modelId="{7156ADE0-84BE-4C18-8E58-2819AF5603D9}" type="presOf" srcId="{6D2566B0-F716-490B-AB0A-FA6ECB2CBD28}" destId="{210D3E86-66FB-4731-89F4-E8C0D3C4091C}" srcOrd="0" destOrd="0" presId="urn:microsoft.com/office/officeart/2018/2/layout/IconLabelList"/>
    <dgm:cxn modelId="{DCA94AA9-3B41-4289-A4A7-EB3ED37B9636}" type="presParOf" srcId="{A192327C-2423-4B87-9EF6-C868FA201A9B}" destId="{CA7D49A7-7C6A-4AFC-A53A-DCEBCC3D1151}" srcOrd="0" destOrd="0" presId="urn:microsoft.com/office/officeart/2018/2/layout/IconLabelList"/>
    <dgm:cxn modelId="{F47D5C9C-A59F-48A7-994F-15F3AF78E7C4}" type="presParOf" srcId="{CA7D49A7-7C6A-4AFC-A53A-DCEBCC3D1151}" destId="{7D7DE7EF-CC06-4CE4-97EC-B81BBAF7BB82}" srcOrd="0" destOrd="0" presId="urn:microsoft.com/office/officeart/2018/2/layout/IconLabelList"/>
    <dgm:cxn modelId="{024DE969-4333-4200-BD43-A9A60543ADE6}" type="presParOf" srcId="{CA7D49A7-7C6A-4AFC-A53A-DCEBCC3D1151}" destId="{D03E7C39-A338-46D5-882B-7E3747B8A746}" srcOrd="1" destOrd="0" presId="urn:microsoft.com/office/officeart/2018/2/layout/IconLabelList"/>
    <dgm:cxn modelId="{F7E6FA1C-A315-47E9-80A9-D996DC3C0659}" type="presParOf" srcId="{CA7D49A7-7C6A-4AFC-A53A-DCEBCC3D1151}" destId="{6A28DFB2-0CCD-472C-8B0C-0B3B9E36D950}" srcOrd="2" destOrd="0" presId="urn:microsoft.com/office/officeart/2018/2/layout/IconLabelList"/>
    <dgm:cxn modelId="{A8CAD59D-5CD8-4E87-8C85-97C8039EA031}" type="presParOf" srcId="{A192327C-2423-4B87-9EF6-C868FA201A9B}" destId="{C93C8BCC-570A-44D5-ADDF-087D908EF0F0}" srcOrd="1" destOrd="0" presId="urn:microsoft.com/office/officeart/2018/2/layout/IconLabelList"/>
    <dgm:cxn modelId="{929363F4-E28C-4FF3-8516-AD897299AF7E}" type="presParOf" srcId="{A192327C-2423-4B87-9EF6-C868FA201A9B}" destId="{BD97DF67-2BCE-460D-8B89-E8249CAA73AF}" srcOrd="2" destOrd="0" presId="urn:microsoft.com/office/officeart/2018/2/layout/IconLabelList"/>
    <dgm:cxn modelId="{BC0FE17A-9443-4920-89B3-B02DB5CCE2E8}" type="presParOf" srcId="{BD97DF67-2BCE-460D-8B89-E8249CAA73AF}" destId="{6C8E7A4D-33D8-45B4-9EBB-E3C3557CEC25}" srcOrd="0" destOrd="0" presId="urn:microsoft.com/office/officeart/2018/2/layout/IconLabelList"/>
    <dgm:cxn modelId="{E54F7895-2280-452D-B48A-4CA020B9D1A4}" type="presParOf" srcId="{BD97DF67-2BCE-460D-8B89-E8249CAA73AF}" destId="{6B306B0A-966F-45EF-934C-D34DF32FADC4}" srcOrd="1" destOrd="0" presId="urn:microsoft.com/office/officeart/2018/2/layout/IconLabelList"/>
    <dgm:cxn modelId="{BF1103DB-543B-475F-A563-0E11F74B61C4}" type="presParOf" srcId="{BD97DF67-2BCE-460D-8B89-E8249CAA73AF}" destId="{D626905B-B124-4D56-8A0F-05AED660A78C}" srcOrd="2" destOrd="0" presId="urn:microsoft.com/office/officeart/2018/2/layout/IconLabelList"/>
    <dgm:cxn modelId="{DCB4F87D-9951-4DEA-B724-B5E2D0AB0B3E}" type="presParOf" srcId="{A192327C-2423-4B87-9EF6-C868FA201A9B}" destId="{06B0AC42-F7C2-48DE-9E15-C4E7A44526E8}" srcOrd="3" destOrd="0" presId="urn:microsoft.com/office/officeart/2018/2/layout/IconLabelList"/>
    <dgm:cxn modelId="{2598CF2E-7D2D-4CCD-ABEF-F6DB3A1938E5}" type="presParOf" srcId="{A192327C-2423-4B87-9EF6-C868FA201A9B}" destId="{7B9F501E-F576-4F79-977E-0AE16B0BD966}" srcOrd="4" destOrd="0" presId="urn:microsoft.com/office/officeart/2018/2/layout/IconLabelList"/>
    <dgm:cxn modelId="{D7952BF6-6666-4902-99A8-23141C185A69}" type="presParOf" srcId="{7B9F501E-F576-4F79-977E-0AE16B0BD966}" destId="{5E74432E-E6A5-4CE7-B123-87027B186185}" srcOrd="0" destOrd="0" presId="urn:microsoft.com/office/officeart/2018/2/layout/IconLabelList"/>
    <dgm:cxn modelId="{A590D7DB-CA27-4C95-940C-EDD8E2924601}" type="presParOf" srcId="{7B9F501E-F576-4F79-977E-0AE16B0BD966}" destId="{09B05538-86BE-4C8A-AED5-3DD26836EAC9}" srcOrd="1" destOrd="0" presId="urn:microsoft.com/office/officeart/2018/2/layout/IconLabelList"/>
    <dgm:cxn modelId="{20ECD193-06FD-4CCA-9D46-B0B737AD3718}" type="presParOf" srcId="{7B9F501E-F576-4F79-977E-0AE16B0BD966}" destId="{210D3E86-66FB-4731-89F4-E8C0D3C409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03E51-0374-46C5-8346-C9139EF39586}">
      <dsp:nvSpPr>
        <dsp:cNvPr id="0" name=""/>
        <dsp:cNvSpPr/>
      </dsp:nvSpPr>
      <dsp:spPr>
        <a:xfrm>
          <a:off x="57937" y="310934"/>
          <a:ext cx="1494870" cy="14948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0D3D3-2921-44D9-99D5-CDF8F74FA169}">
      <dsp:nvSpPr>
        <dsp:cNvPr id="0" name=""/>
        <dsp:cNvSpPr/>
      </dsp:nvSpPr>
      <dsp:spPr>
        <a:xfrm>
          <a:off x="371860" y="624857"/>
          <a:ext cx="867024" cy="867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AAA5A-ACDA-48CD-83CC-0F71D9E78029}">
      <dsp:nvSpPr>
        <dsp:cNvPr id="0" name=""/>
        <dsp:cNvSpPr/>
      </dsp:nvSpPr>
      <dsp:spPr>
        <a:xfrm>
          <a:off x="1873137" y="310934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Users can input the zip/county/city/etc.. to search vehicle crashes, our model will show the probabilities of several crash types in that area</a:t>
          </a:r>
        </a:p>
      </dsp:txBody>
      <dsp:txXfrm>
        <a:off x="1873137" y="310934"/>
        <a:ext cx="3523623" cy="1494870"/>
      </dsp:txXfrm>
    </dsp:sp>
    <dsp:sp modelId="{5AA221F2-E5A7-4541-8422-CADD0BBFA358}">
      <dsp:nvSpPr>
        <dsp:cNvPr id="0" name=""/>
        <dsp:cNvSpPr/>
      </dsp:nvSpPr>
      <dsp:spPr>
        <a:xfrm>
          <a:off x="6010725" y="310934"/>
          <a:ext cx="1494870" cy="14948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CFEE3-9CB7-4544-86B4-8B9CF272D2AB}">
      <dsp:nvSpPr>
        <dsp:cNvPr id="0" name=""/>
        <dsp:cNvSpPr/>
      </dsp:nvSpPr>
      <dsp:spPr>
        <a:xfrm>
          <a:off x="6324648" y="624857"/>
          <a:ext cx="867024" cy="867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D8E16-B682-4F5D-B9FD-81728DC9A0D0}">
      <dsp:nvSpPr>
        <dsp:cNvPr id="0" name=""/>
        <dsp:cNvSpPr/>
      </dsp:nvSpPr>
      <dsp:spPr>
        <a:xfrm>
          <a:off x="7825925" y="310934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System can analyze the data to show the dangerous place to drive in the specific time periods/road surface conditions/ weather, etc..</a:t>
          </a:r>
        </a:p>
      </dsp:txBody>
      <dsp:txXfrm>
        <a:off x="7825925" y="310934"/>
        <a:ext cx="3523623" cy="1494870"/>
      </dsp:txXfrm>
    </dsp:sp>
    <dsp:sp modelId="{4EFFD851-2EB7-43C3-B6DC-A208CFEA8164}">
      <dsp:nvSpPr>
        <dsp:cNvPr id="0" name=""/>
        <dsp:cNvSpPr/>
      </dsp:nvSpPr>
      <dsp:spPr>
        <a:xfrm>
          <a:off x="57937" y="2545532"/>
          <a:ext cx="1494870" cy="14948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665C7-A630-48A5-BEDB-E73D4515CECA}">
      <dsp:nvSpPr>
        <dsp:cNvPr id="0" name=""/>
        <dsp:cNvSpPr/>
      </dsp:nvSpPr>
      <dsp:spPr>
        <a:xfrm>
          <a:off x="371860" y="2859455"/>
          <a:ext cx="867024" cy="867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7A609-98AC-499C-9F49-E3166D7E0FB1}">
      <dsp:nvSpPr>
        <dsp:cNvPr id="0" name=""/>
        <dsp:cNvSpPr/>
      </dsp:nvSpPr>
      <dsp:spPr>
        <a:xfrm>
          <a:off x="1873137" y="2545532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Users can search for crash records, system will return the records which matched based on location, vehicle type, driver details, crash type.</a:t>
          </a:r>
        </a:p>
      </dsp:txBody>
      <dsp:txXfrm>
        <a:off x="1873137" y="2545532"/>
        <a:ext cx="3523623" cy="1494870"/>
      </dsp:txXfrm>
    </dsp:sp>
    <dsp:sp modelId="{6BF9940D-EC1D-47D7-AA3A-2B5C60D90B63}">
      <dsp:nvSpPr>
        <dsp:cNvPr id="0" name=""/>
        <dsp:cNvSpPr/>
      </dsp:nvSpPr>
      <dsp:spPr>
        <a:xfrm>
          <a:off x="6010725" y="2545532"/>
          <a:ext cx="1494870" cy="14948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620F6-ADE7-44B2-ADEF-FC0830449AB2}">
      <dsp:nvSpPr>
        <dsp:cNvPr id="0" name=""/>
        <dsp:cNvSpPr/>
      </dsp:nvSpPr>
      <dsp:spPr>
        <a:xfrm>
          <a:off x="6324648" y="2859455"/>
          <a:ext cx="867024" cy="867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118B1-6F4E-4A8D-BC14-467D7F959C02}">
      <dsp:nvSpPr>
        <dsp:cNvPr id="0" name=""/>
        <dsp:cNvSpPr/>
      </dsp:nvSpPr>
      <dsp:spPr>
        <a:xfrm>
          <a:off x="7825925" y="2545532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System runs crash records data </a:t>
          </a:r>
          <a:r>
            <a:rPr lang="en-US" sz="1900" kern="1200"/>
            <a:t>(Machine Learning) model and predicts the probability of crash for a given scenario (location/vehicle/driver details).</a:t>
          </a:r>
        </a:p>
      </dsp:txBody>
      <dsp:txXfrm>
        <a:off x="7825925" y="2545532"/>
        <a:ext cx="3523623" cy="1494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DC409-55FF-4B94-8C4A-859727E77B6A}">
      <dsp:nvSpPr>
        <dsp:cNvPr id="0" name=""/>
        <dsp:cNvSpPr/>
      </dsp:nvSpPr>
      <dsp:spPr>
        <a:xfrm rot="5400000">
          <a:off x="1110935" y="987930"/>
          <a:ext cx="1546756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E351E-F913-48E3-BC64-65A2609EF289}">
      <dsp:nvSpPr>
        <dsp:cNvPr id="0" name=""/>
        <dsp:cNvSpPr/>
      </dsp:nvSpPr>
      <dsp:spPr>
        <a:xfrm>
          <a:off x="1466407" y="2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subset of  main dataset with predictors</a:t>
          </a:r>
        </a:p>
      </dsp:txBody>
      <dsp:txXfrm>
        <a:off x="1502816" y="36688"/>
        <a:ext cx="1998981" cy="1170261"/>
      </dsp:txXfrm>
    </dsp:sp>
    <dsp:sp modelId="{50482BE5-E4AB-4744-A72C-2842373AFD99}">
      <dsp:nvSpPr>
        <dsp:cNvPr id="0" name=""/>
        <dsp:cNvSpPr/>
      </dsp:nvSpPr>
      <dsp:spPr>
        <a:xfrm rot="5400000">
          <a:off x="1110935" y="2541780"/>
          <a:ext cx="1546756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97E1C-22E2-41F7-B5AB-ABF7A57CB6A2}">
      <dsp:nvSpPr>
        <dsp:cNvPr id="0" name=""/>
        <dsp:cNvSpPr/>
      </dsp:nvSpPr>
      <dsp:spPr>
        <a:xfrm>
          <a:off x="1466407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Clean datetime and driver related activities</a:t>
          </a:r>
        </a:p>
      </dsp:txBody>
      <dsp:txXfrm>
        <a:off x="1502816" y="1590538"/>
        <a:ext cx="1998981" cy="1170261"/>
      </dsp:txXfrm>
    </dsp:sp>
    <dsp:sp modelId="{35ADE435-7A29-461D-82DF-889527D4AF83}">
      <dsp:nvSpPr>
        <dsp:cNvPr id="0" name=""/>
        <dsp:cNvSpPr/>
      </dsp:nvSpPr>
      <dsp:spPr>
        <a:xfrm>
          <a:off x="1887860" y="3318704"/>
          <a:ext cx="2748400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4A361-FF84-450E-8976-45CCD34DA0AE}">
      <dsp:nvSpPr>
        <dsp:cNvPr id="0" name=""/>
        <dsp:cNvSpPr/>
      </dsp:nvSpPr>
      <dsp:spPr>
        <a:xfrm>
          <a:off x="1466407" y="3107978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Perform string indexing on categorical variables</a:t>
          </a:r>
        </a:p>
      </dsp:txBody>
      <dsp:txXfrm>
        <a:off x="1502816" y="3144387"/>
        <a:ext cx="1998981" cy="1170261"/>
      </dsp:txXfrm>
    </dsp:sp>
    <dsp:sp modelId="{F71725DA-9DA7-43D7-9E69-FFBC7DA34073}">
      <dsp:nvSpPr>
        <dsp:cNvPr id="0" name=""/>
        <dsp:cNvSpPr/>
      </dsp:nvSpPr>
      <dsp:spPr>
        <a:xfrm rot="16200000">
          <a:off x="3866428" y="2541780"/>
          <a:ext cx="1546756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9476D-4373-477B-8983-9F9E1F0D082D}">
      <dsp:nvSpPr>
        <dsp:cNvPr id="0" name=""/>
        <dsp:cNvSpPr/>
      </dsp:nvSpPr>
      <dsp:spPr>
        <a:xfrm>
          <a:off x="4221900" y="3107978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Split the data into training and testing (train – 66%)</a:t>
          </a:r>
        </a:p>
      </dsp:txBody>
      <dsp:txXfrm>
        <a:off x="4258309" y="3144387"/>
        <a:ext cx="1998981" cy="1170261"/>
      </dsp:txXfrm>
    </dsp:sp>
    <dsp:sp modelId="{E0D49F2E-581B-40AC-9B4A-B6A90E6EF3E5}">
      <dsp:nvSpPr>
        <dsp:cNvPr id="0" name=""/>
        <dsp:cNvSpPr/>
      </dsp:nvSpPr>
      <dsp:spPr>
        <a:xfrm rot="16200000">
          <a:off x="3866428" y="987930"/>
          <a:ext cx="1546756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8FFF4-8036-4EA5-8A01-784C82630ABC}">
      <dsp:nvSpPr>
        <dsp:cNvPr id="0" name=""/>
        <dsp:cNvSpPr/>
      </dsp:nvSpPr>
      <dsp:spPr>
        <a:xfrm>
          <a:off x="4221900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an RDD of </a:t>
          </a:r>
          <a:r>
            <a:rPr lang="en-US" sz="1800" kern="1200" dirty="0" err="1"/>
            <a:t>LabeledPoints</a:t>
          </a:r>
          <a:r>
            <a:rPr lang="en-US" sz="1800" kern="1200" dirty="0"/>
            <a:t> to be used as input to the model</a:t>
          </a:r>
        </a:p>
      </dsp:txBody>
      <dsp:txXfrm>
        <a:off x="4258309" y="1590538"/>
        <a:ext cx="1998981" cy="1170261"/>
      </dsp:txXfrm>
    </dsp:sp>
    <dsp:sp modelId="{7380AFCF-A253-4333-821A-53CB48E8D83F}">
      <dsp:nvSpPr>
        <dsp:cNvPr id="0" name=""/>
        <dsp:cNvSpPr/>
      </dsp:nvSpPr>
      <dsp:spPr>
        <a:xfrm>
          <a:off x="4643353" y="211006"/>
          <a:ext cx="2748400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4C3A7-0C33-43C3-81FC-5102C7BFDBE4}">
      <dsp:nvSpPr>
        <dsp:cNvPr id="0" name=""/>
        <dsp:cNvSpPr/>
      </dsp:nvSpPr>
      <dsp:spPr>
        <a:xfrm>
          <a:off x="4221900" y="2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Assemble all variables into a vector and a label</a:t>
          </a:r>
        </a:p>
      </dsp:txBody>
      <dsp:txXfrm>
        <a:off x="4258309" y="36688"/>
        <a:ext cx="1998981" cy="1170261"/>
      </dsp:txXfrm>
    </dsp:sp>
    <dsp:sp modelId="{7B01633C-2510-4A54-8EFD-C9CF634CE771}">
      <dsp:nvSpPr>
        <dsp:cNvPr id="0" name=""/>
        <dsp:cNvSpPr/>
      </dsp:nvSpPr>
      <dsp:spPr>
        <a:xfrm rot="5400000">
          <a:off x="6621921" y="987930"/>
          <a:ext cx="1546756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3F3D1-8623-4644-81A6-EC6CDBB11EA1}">
      <dsp:nvSpPr>
        <dsp:cNvPr id="0" name=""/>
        <dsp:cNvSpPr/>
      </dsp:nvSpPr>
      <dsp:spPr>
        <a:xfrm>
          <a:off x="6977393" y="2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</a:t>
          </a:r>
        </a:p>
      </dsp:txBody>
      <dsp:txXfrm>
        <a:off x="7013802" y="36688"/>
        <a:ext cx="1998981" cy="1170261"/>
      </dsp:txXfrm>
    </dsp:sp>
    <dsp:sp modelId="{1A051EA8-E2AB-466D-92ED-C6606E77B750}">
      <dsp:nvSpPr>
        <dsp:cNvPr id="0" name=""/>
        <dsp:cNvSpPr/>
      </dsp:nvSpPr>
      <dsp:spPr>
        <a:xfrm rot="5400000">
          <a:off x="6621921" y="2541780"/>
          <a:ext cx="1546756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F519C-BED3-49F2-BE88-6374AF39DF0A}">
      <dsp:nvSpPr>
        <dsp:cNvPr id="0" name=""/>
        <dsp:cNvSpPr/>
      </dsp:nvSpPr>
      <dsp:spPr>
        <a:xfrm>
          <a:off x="6977393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and get accuracy</a:t>
          </a:r>
        </a:p>
      </dsp:txBody>
      <dsp:txXfrm>
        <a:off x="7013802" y="1590538"/>
        <a:ext cx="1998981" cy="1170261"/>
      </dsp:txXfrm>
    </dsp:sp>
    <dsp:sp modelId="{FAC75730-5B65-4DB9-A451-D99D958FB3BD}">
      <dsp:nvSpPr>
        <dsp:cNvPr id="0" name=""/>
        <dsp:cNvSpPr/>
      </dsp:nvSpPr>
      <dsp:spPr>
        <a:xfrm>
          <a:off x="6977393" y="3107978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model on input data</a:t>
          </a:r>
        </a:p>
      </dsp:txBody>
      <dsp:txXfrm>
        <a:off x="7013802" y="3144387"/>
        <a:ext cx="1998981" cy="1170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DE7EF-CC06-4CE4-97EC-B81BBAF7BB82}">
      <dsp:nvSpPr>
        <dsp:cNvPr id="0" name=""/>
        <dsp:cNvSpPr/>
      </dsp:nvSpPr>
      <dsp:spPr>
        <a:xfrm>
          <a:off x="1102149" y="753861"/>
          <a:ext cx="1281141" cy="12811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8DFB2-0CCD-472C-8B0C-0B3B9E36D950}">
      <dsp:nvSpPr>
        <dsp:cNvPr id="0" name=""/>
        <dsp:cNvSpPr/>
      </dsp:nvSpPr>
      <dsp:spPr>
        <a:xfrm>
          <a:off x="319230" y="2388249"/>
          <a:ext cx="2846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Return results for user query within 5 seconds.</a:t>
          </a:r>
        </a:p>
      </dsp:txBody>
      <dsp:txXfrm>
        <a:off x="319230" y="2388249"/>
        <a:ext cx="2846980" cy="720000"/>
      </dsp:txXfrm>
    </dsp:sp>
    <dsp:sp modelId="{6C8E7A4D-33D8-45B4-9EBB-E3C3557CEC25}">
      <dsp:nvSpPr>
        <dsp:cNvPr id="0" name=""/>
        <dsp:cNvSpPr/>
      </dsp:nvSpPr>
      <dsp:spPr>
        <a:xfrm>
          <a:off x="4447352" y="753861"/>
          <a:ext cx="1281141" cy="12811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6905B-B124-4D56-8A0F-05AED660A78C}">
      <dsp:nvSpPr>
        <dsp:cNvPr id="0" name=""/>
        <dsp:cNvSpPr/>
      </dsp:nvSpPr>
      <dsp:spPr>
        <a:xfrm>
          <a:off x="3664432" y="2388249"/>
          <a:ext cx="2846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At least 85% model accuracy for predicting number of crashes</a:t>
          </a:r>
        </a:p>
      </dsp:txBody>
      <dsp:txXfrm>
        <a:off x="3664432" y="2388249"/>
        <a:ext cx="2846980" cy="720000"/>
      </dsp:txXfrm>
    </dsp:sp>
    <dsp:sp modelId="{5E74432E-E6A5-4CE7-B123-87027B186185}">
      <dsp:nvSpPr>
        <dsp:cNvPr id="0" name=""/>
        <dsp:cNvSpPr/>
      </dsp:nvSpPr>
      <dsp:spPr>
        <a:xfrm>
          <a:off x="7792554" y="753861"/>
          <a:ext cx="1281141" cy="12811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D3E86-66FB-4731-89F4-E8C0D3C4091C}">
      <dsp:nvSpPr>
        <dsp:cNvPr id="0" name=""/>
        <dsp:cNvSpPr/>
      </dsp:nvSpPr>
      <dsp:spPr>
        <a:xfrm>
          <a:off x="7009635" y="2388249"/>
          <a:ext cx="2846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Greater than 80% accuracy when searching for data on crash type/driver information/location, etc..</a:t>
          </a:r>
        </a:p>
      </dsp:txBody>
      <dsp:txXfrm>
        <a:off x="7009635" y="2388249"/>
        <a:ext cx="284698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E3B3-2AE9-4A0A-A30B-368441A82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70F81-6521-4B3F-8A27-68CB734DF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E3764-9E44-4878-9448-79540A44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A3D9-08BF-4095-A726-3923C6821E2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51B87-DC6B-4D33-B657-17CBC707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EE28B-5A30-4A8C-8317-5A15F9E8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801A-2C93-463E-B4A6-C96C203F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E03B-9DB4-4076-B4F2-DDA88A9B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5D7E4-5EC5-4E7D-8614-D06E6F36D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E1C1A-5F1D-49B3-B4F8-0AF9DE4A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A3D9-08BF-4095-A726-3923C6821E2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3A9A-CD24-4791-8D6D-00CC1981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C1056-778C-44CC-B9BC-6D83F171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801A-2C93-463E-B4A6-C96C203F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9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5B03A-8CC7-4F3F-AD8A-B70EA63F8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F68BA-5E27-4E1A-A67F-F0931909E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4F2D7-2AB8-4F3F-840B-AA08B880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A3D9-08BF-4095-A726-3923C6821E2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663F2-ACE0-4E7F-A336-5F1279FF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D6CD-CA09-408F-B79F-E225D25B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801A-2C93-463E-B4A6-C96C203F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8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2D3B-55D7-4151-BF7C-992F8DB6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27D74-7469-4A9B-A2A1-205A29255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2C3B7-2DCC-4046-8A55-0C8316B4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A3D9-08BF-4095-A726-3923C6821E2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D8B67-A7A1-4AE9-85FF-A8FD87B7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E537A-EB14-4154-B9B2-389FF0A8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801A-2C93-463E-B4A6-C96C203F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D6BB-32D2-4A62-88C5-8A533BCD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A1E17-78C3-43F5-88D0-7B53F08F6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BF5E-897A-44DD-A6FB-29BCA1AB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A3D9-08BF-4095-A726-3923C6821E2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12003-F0CE-422D-888C-39B3B722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23C68-3AD7-42F8-966F-DCFC14EC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801A-2C93-463E-B4A6-C96C203F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7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7BFB-FC58-4BEE-9D7E-0F8C7280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3580-9883-4272-A910-FCF9618DB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11A7F-8901-4FED-8CE4-628867BB8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B5F31-2947-48E6-9728-1F15F9A1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A3D9-08BF-4095-A726-3923C6821E2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245F7-BD57-48C3-89B3-2FBB0FA8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76B9E-24B1-4BC9-B690-CCE8D4B1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801A-2C93-463E-B4A6-C96C203F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8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EB4E-A8BC-4947-B2D5-40DDE072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FE826-64C1-4066-90C7-E96DD4C4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073F4-E361-4AEE-AEEF-6E223C138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3A78C-C93C-4AAA-83F0-F7EC537E6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BB313-E387-4E62-B4EC-8046B4770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6A481-C144-430E-884F-853CBE5E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A3D9-08BF-4095-A726-3923C6821E2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C1BD2-3092-49C2-99D7-E0CEADB5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74B72-8D3B-44E7-B5C2-638B65EB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801A-2C93-463E-B4A6-C96C203F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4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2B9E-87FD-4E71-9E5C-E5A88931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844B3-CEB5-4A44-85D4-4F70BDBC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A3D9-08BF-4095-A726-3923C6821E2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52365-7F6A-4E27-B4B7-4A171C53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69C68-9AFC-4332-B3AC-8CEA997D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801A-2C93-463E-B4A6-C96C203F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913F6-EADA-4388-B425-99568A0C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A3D9-08BF-4095-A726-3923C6821E2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6DDFE-3D31-465A-BCAA-E956D071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AA4F5-60B7-489D-9F4F-6D023BB1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801A-2C93-463E-B4A6-C96C203F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4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9390-4419-4041-8BFE-0CFD0B26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0D711-37BE-4969-853B-6854DC448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2D5D4-30CF-4E9E-8924-6CEE1D08B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96761-FA71-4E7F-BDAF-826B90EA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A3D9-08BF-4095-A726-3923C6821E2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4CEFB-5DFC-44E4-BC95-55B3319C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F4E2C-ACDB-41D9-A0A5-2BE8B5BF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801A-2C93-463E-B4A6-C96C203F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2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1474-54DB-43C2-8698-0CF5E425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BEE40-EE03-4F8B-8EC7-BB8440AC6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EE439-2A76-4EE3-A7F5-4D8AEECE3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32010-1F94-4052-A86F-EB06BAC4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A3D9-08BF-4095-A726-3923C6821E2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EDBBC-FEFA-4491-9E56-75B3DBB6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77195-DD29-426B-AE57-2128F5F7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801A-2C93-463E-B4A6-C96C203F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E00A4-109C-4FD7-8A94-E2944632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8AAA2-8B88-4656-9D7E-C08BD0BFC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ACD84-CF2E-478A-ADE2-FBE58EFA5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FA3D9-08BF-4095-A726-3923C6821E2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F9077-1DE6-4205-AAFB-FA506C071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1552C-297E-4557-902A-FD80A13FC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9801A-2C93-463E-B4A6-C96C203F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2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iramkarthikeyan/CSYE7200_Team_2_Big_Data_Project_MA_Vehichle_Crash_Analysi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C260-3995-4AE5-81BE-D1063C0C6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100">
                <a:solidFill>
                  <a:srgbClr val="000000"/>
                </a:solidFill>
              </a:rPr>
              <a:t>Mass. Vehicle Crash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24CC3-FF9C-42CD-9290-EED7865EF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Shriram Karthikeyan &amp; Abhinav Kaushik</a:t>
            </a: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E0D11719-A03A-4081-8CD3-D76F6C12A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381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966C-D5D7-4BB8-94AE-70A695EA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Acceptance Criteria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FF931F-09AE-4FCC-9F31-7AF7D68A7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437956"/>
              </p:ext>
            </p:extLst>
          </p:nvPr>
        </p:nvGraphicFramePr>
        <p:xfrm>
          <a:off x="1008077" y="1497944"/>
          <a:ext cx="10175846" cy="3862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B70E61-EBC4-4471-A167-906AF2282CB7}"/>
              </a:ext>
            </a:extLst>
          </p:cNvPr>
          <p:cNvSpPr txBox="1"/>
          <p:nvPr/>
        </p:nvSpPr>
        <p:spPr>
          <a:xfrm>
            <a:off x="97699" y="3758267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B4A6D-4E62-4B5F-882D-37C4B1D654B5}"/>
              </a:ext>
            </a:extLst>
          </p:cNvPr>
          <p:cNvSpPr txBox="1"/>
          <p:nvPr/>
        </p:nvSpPr>
        <p:spPr>
          <a:xfrm>
            <a:off x="230300" y="524451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33C82-3580-4683-A239-8C4C0501286E}"/>
              </a:ext>
            </a:extLst>
          </p:cNvPr>
          <p:cNvSpPr txBox="1"/>
          <p:nvPr/>
        </p:nvSpPr>
        <p:spPr>
          <a:xfrm>
            <a:off x="4704726" y="4875184"/>
            <a:ext cx="2782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 did not predict number of crashes instead we predicted the probability of a fatality and we hit 81% test accuracy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B7B4CD-D638-4946-9CE4-121EC648CE2B}"/>
              </a:ext>
            </a:extLst>
          </p:cNvPr>
          <p:cNvSpPr txBox="1"/>
          <p:nvPr/>
        </p:nvSpPr>
        <p:spPr>
          <a:xfrm>
            <a:off x="7944324" y="4982905"/>
            <a:ext cx="27825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Based on the search attributes we defined we hit 100% search accuracy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413ED6-F4D7-4A2E-875F-46B2011ED32B}"/>
              </a:ext>
            </a:extLst>
          </p:cNvPr>
          <p:cNvSpPr txBox="1"/>
          <p:nvPr/>
        </p:nvSpPr>
        <p:spPr>
          <a:xfrm>
            <a:off x="1466989" y="5098445"/>
            <a:ext cx="278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 minutes and 40 seconds to search the entire 2.6 GB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9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97BC-DB59-4907-B404-114F9B4D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That Can be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13AF-FD51-4607-A2B4-E59D73D0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Naïve Bayes model can be improved by selecting better input parameters or the Naïve Bayes model itself can be eschewed in favor of a more complex model such a deep neural network since the data is very large and comprehensive.</a:t>
            </a:r>
          </a:p>
          <a:p>
            <a:r>
              <a:rPr lang="en-US" dirty="0"/>
              <a:t>Processing the input data could be more efficient as it takes a lot of time to ingest 2.6 GB of data.</a:t>
            </a:r>
          </a:p>
          <a:p>
            <a:r>
              <a:rPr lang="en-US" dirty="0"/>
              <a:t>Searching can be done using a user interface with more powerful querying options such as time filters, option to switch between exact and wildcard searches.</a:t>
            </a:r>
          </a:p>
        </p:txBody>
      </p:sp>
    </p:spTree>
    <p:extLst>
      <p:ext uri="{BB962C8B-B14F-4D97-AF65-F5344CB8AC3E}">
        <p14:creationId xmlns:p14="http://schemas.microsoft.com/office/powerpoint/2010/main" val="249855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69A1-4ED2-4849-9E42-1392A9A9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30AD8-7DE8-4C54-A838-5069D28D1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https://github.com/shriramkarthikeyan/</a:t>
            </a:r>
            <a:r>
              <a:rPr lang="en-US" b="1" dirty="0">
                <a:hlinkClick r:id="rId2"/>
              </a:rPr>
              <a:t>CSYE7200_Team_2_Big_Data_Project_MA_Vehichle_Crash_Analysis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1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40FF2-3139-44F0-8648-A26A18EEE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Thank you!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CB5A7763-219C-4E1C-8631-E97D1710F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5154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3F75-C807-4C7C-9459-3F29EAFC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2695A-98A7-4DD6-B9B0-3EFE2280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extract relevant data and build a model to produce a likelihood of how dangerous an area is in the state for driving based on age of the driver, location, weather, road conditions. The value such a model can be useful in making a car insurance quote in the state. </a:t>
            </a:r>
          </a:p>
        </p:txBody>
      </p:sp>
    </p:spTree>
    <p:extLst>
      <p:ext uri="{BB962C8B-B14F-4D97-AF65-F5344CB8AC3E}">
        <p14:creationId xmlns:p14="http://schemas.microsoft.com/office/powerpoint/2010/main" val="291103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8276-DC70-4EC1-8AA2-A25D9984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to use cleaned data in 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F9E7-78D4-4397-A02B-77087F469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Columns not required for the use cases were dropped to increase speed of execution and the size of the full data set is 2.57 GB</a:t>
            </a:r>
          </a:p>
          <a:p>
            <a:r>
              <a:rPr lang="en-US" dirty="0"/>
              <a:t>Date and Datetime Columns were split to extract year, month, date and hour of day.</a:t>
            </a:r>
          </a:p>
          <a:p>
            <a:r>
              <a:rPr lang="en-US" dirty="0"/>
              <a:t>Text columns such as DRVR_CNTRB_CIRC_CL (as shown below) were cleaned using regex to extract the first value (D1):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88968A-6B59-4D8C-B779-1C8287C1F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35" y="4548147"/>
            <a:ext cx="3658565" cy="2026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BFDBCA-8585-4638-BCDC-F921517C5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084" y="4546748"/>
            <a:ext cx="5760244" cy="203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4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4C27-5CD4-47CA-9A43-567CCC98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accent5"/>
                </a:solidFill>
              </a:rPr>
              <a:t>Use Cases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FEDD94-07DC-433D-9A80-D5D8DAC2C1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22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DADB-6D13-48E0-A2A8-20F99F6D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Crash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1E10-DC26-4D5A-9F6D-37607BE1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Implemented a class with primary and auxiliary constructors and passed these constructors to a method to search for crashes</a:t>
            </a:r>
          </a:p>
          <a:p>
            <a:r>
              <a:rPr lang="en-US" dirty="0">
                <a:cs typeface="Calibri"/>
              </a:rPr>
              <a:t>Search user case is implemented using Spark SQL</a:t>
            </a:r>
          </a:p>
          <a:p>
            <a:r>
              <a:rPr lang="en-US" dirty="0">
                <a:cs typeface="Calibri"/>
              </a:rPr>
              <a:t>Users can search crashes based on 5 attributes namely Locality, age, vehicle, weather, and road</a:t>
            </a:r>
          </a:p>
          <a:p>
            <a:r>
              <a:rPr lang="en-US" dirty="0">
                <a:cs typeface="Calibri"/>
              </a:rPr>
              <a:t>Based on search parameters described above, we get the results with the 100% accuracy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447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8914-54BE-465F-A481-99CB3BA2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 to Predict Fatality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8D39-F6E9-4207-B767-2774B1A80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column FATALITY_BIN was created to store whether a fatality occurred during a crash based on the column NUMB_FATAL_INJR (if number of fatal injuries &gt; 0 then 1 else 0). </a:t>
            </a:r>
          </a:p>
          <a:p>
            <a:r>
              <a:rPr lang="en-US" dirty="0"/>
              <a:t>FATALITY_BIN is now the target variable of prediction in the Naïve Bayes model.</a:t>
            </a:r>
          </a:p>
          <a:p>
            <a:r>
              <a:rPr lang="en-US" dirty="0"/>
              <a:t>20 input variables (chosen from 157 variables) were used to predict fatality in a crash. These variables typically contain information on what happened before the crash rather than after.</a:t>
            </a:r>
          </a:p>
          <a:p>
            <a:r>
              <a:rPr lang="en-US" dirty="0"/>
              <a:t>The accuracy of our Naïve Bayes model is 81%</a:t>
            </a:r>
          </a:p>
        </p:txBody>
      </p:sp>
    </p:spTree>
    <p:extLst>
      <p:ext uri="{BB962C8B-B14F-4D97-AF65-F5344CB8AC3E}">
        <p14:creationId xmlns:p14="http://schemas.microsoft.com/office/powerpoint/2010/main" val="298128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869A-F35A-49D0-9C15-7942E135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 Design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1C1B69E-A1E7-4846-854D-FCBDC3AC0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8066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97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D3B2-11CF-4621-B052-AA893ADE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Test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3A077C-F9A2-4736-9E1A-9FD63C0C7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3194"/>
            <a:ext cx="8377758" cy="21830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D3CF1B-3D67-4A17-A4F4-C8B0CAB07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9313"/>
            <a:ext cx="4956110" cy="283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3039-697B-4606-8E23-AFD5460C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D797A9-59A7-48F0-9645-39A765CC1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0167"/>
            <a:ext cx="7865707" cy="3884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F5A2DF-4398-4D7E-85B6-5628ECC588CB}"/>
              </a:ext>
            </a:extLst>
          </p:cNvPr>
          <p:cNvSpPr txBox="1"/>
          <p:nvPr/>
        </p:nvSpPr>
        <p:spPr>
          <a:xfrm>
            <a:off x="838201" y="5712903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Although accuracy is only at 80.97% the AUC is 0.62probably because the classes are imbalanced; there are way more non-fatalities than fatalities.</a:t>
            </a:r>
          </a:p>
        </p:txBody>
      </p:sp>
    </p:spTree>
    <p:extLst>
      <p:ext uri="{BB962C8B-B14F-4D97-AF65-F5344CB8AC3E}">
        <p14:creationId xmlns:p14="http://schemas.microsoft.com/office/powerpoint/2010/main" val="20447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744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Mass. Vehicle Crash Analysis</vt:lpstr>
      <vt:lpstr>Overview</vt:lpstr>
      <vt:lpstr>Data Cleaning – to use cleaned data in ML model</vt:lpstr>
      <vt:lpstr>Use Cases</vt:lpstr>
      <vt:lpstr>Searching Crash Records</vt:lpstr>
      <vt:lpstr>Naïve Bayes Model to Predict Fatality</vt:lpstr>
      <vt:lpstr>Naïve Bayes Model Design</vt:lpstr>
      <vt:lpstr>Sample Test Data</vt:lpstr>
      <vt:lpstr>Model Performance</vt:lpstr>
      <vt:lpstr>Acceptance Criteria</vt:lpstr>
      <vt:lpstr>Improvements That Can be Made</vt:lpstr>
      <vt:lpstr>GitHub Repository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Mass. Vehicle Crash Analysis</dc:title>
  <dc:creator>Shriram Karthikeyan</dc:creator>
  <cp:lastModifiedBy>Shriram Karthikeyan</cp:lastModifiedBy>
  <cp:revision>2</cp:revision>
  <dcterms:created xsi:type="dcterms:W3CDTF">2020-12-10T03:25:12Z</dcterms:created>
  <dcterms:modified xsi:type="dcterms:W3CDTF">2020-12-10T16:24:26Z</dcterms:modified>
</cp:coreProperties>
</file>