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1E25-1314-41DB-AED5-D75DB14BB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49BD3-E9F8-4684-89B1-EC713F012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9A6F-ECC0-476B-819C-80CC63EE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9B90-BE62-41F1-8517-90947B0B890C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B83D-7EAA-43C7-9D26-B67CBF36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D3B3-4C2C-4465-882C-765EFD80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4770-3735-4FA5-BB84-4E97CB78C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7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EFCF-6882-4747-9E2E-E0007B27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BBEE0-F3E0-480E-BDC9-4EDCCD8DF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86A67-14DB-4D8A-B433-CE69D7EA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9B90-BE62-41F1-8517-90947B0B890C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839B-03C5-4462-8897-04B5F469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AB1F-DAAD-4ABF-8ACE-C81A5507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4770-3735-4FA5-BB84-4E97CB78C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26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0AD3E-E9C9-4B43-BB81-64F504DF2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4FF26-301A-4596-AB53-666EF0DC4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002A-D716-4D94-B8CE-1805E77C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9B90-BE62-41F1-8517-90947B0B890C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9C1F8-476C-4BA6-BD57-0C9A6E93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94B1B-1BA5-4277-808F-F1084BB2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4770-3735-4FA5-BB84-4E97CB78C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02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A616-D9AF-472E-9323-921087B2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0686-DA05-43F0-8B86-C3978FACF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D0AD-CFD8-433C-A813-7689EEB1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9B90-BE62-41F1-8517-90947B0B890C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EC97-C6BC-436E-BD04-F1120798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E07E0-E8EB-4D20-8AEF-67B09BF8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4770-3735-4FA5-BB84-4E97CB78C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26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7A36-8537-4A51-9946-BAC435D8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29016-9D41-4910-8847-20EF6B675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65EA9-815A-462C-8D07-9EE8B54B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9B90-BE62-41F1-8517-90947B0B890C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904B-109F-4EFD-83A2-F16DD458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34B54-D096-4A55-A6C7-0EC3764B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4770-3735-4FA5-BB84-4E97CB78C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5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EB65-4AA9-48FA-9E98-E914A4A1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352F-6F36-4731-89E8-3389B0558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38E88-2170-4241-BFBE-352298AC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B279E-DF29-4ACC-B116-400AD3EF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9B90-BE62-41F1-8517-90947B0B890C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3E41C-5EBE-4580-ADA3-56391373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66337-0D70-47AB-8EDF-DBB3CF68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4770-3735-4FA5-BB84-4E97CB78C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544B-A049-4FDA-8B14-1AA45612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A1D48-BC0F-402B-993E-E54C23469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97194-DD11-4C49-8F6F-62EEF7B5E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B4D42-955D-483F-A921-DC4CF6F41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5998F-02EA-4939-A13D-6A42EF402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C0862-1E1C-4230-8F10-0FE45541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9B90-BE62-41F1-8517-90947B0B890C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3C6D8-8F88-4D00-9EED-D5EE722E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BB2E1-3228-4C19-8913-45217671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4770-3735-4FA5-BB84-4E97CB78C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79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F666-899C-4833-B48C-D175D702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72DC0-C837-4742-8126-2959ABE5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9B90-BE62-41F1-8517-90947B0B890C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C1441-BDDB-4FCB-9625-1ED875B3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5F82E-8520-4105-810F-F926B723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4770-3735-4FA5-BB84-4E97CB78C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0A859-60D8-4D69-92E1-70E84AD2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9B90-BE62-41F1-8517-90947B0B890C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318AE-8E8B-43EB-9D95-8B9F99BD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38E14-3001-40CC-A3BB-DCB7E32F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4770-3735-4FA5-BB84-4E97CB78C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58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B151-B940-4BD8-8C5C-135BE93A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4771-1CFC-4EE3-8D08-DC474A54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A4945-1FA9-4219-A8C3-F26508493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68064-A201-4C8A-80FA-42E4D3BD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9B90-BE62-41F1-8517-90947B0B890C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A903C-1E25-407E-B7E9-4D8C3BA8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ACB4F-F18A-4671-B137-0E06B3DE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4770-3735-4FA5-BB84-4E97CB78C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24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F1DD-5044-4939-AD24-086515AE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93E50-F79A-425C-AB52-6C625EDC6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87E7-5892-40F5-A99C-14B92D829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B7C06-4C3B-471B-A4EF-13732C61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9B90-BE62-41F1-8517-90947B0B890C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BF62-8789-480B-BB94-C28FE09E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E2B1F-1E26-4B79-AC02-68958FFE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4770-3735-4FA5-BB84-4E97CB78C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2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C234-BC1D-4C01-A0D8-9EF861B6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1774A-AA26-4456-B1D5-E9C372E37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3296-A85C-4470-9074-856515D65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9B90-BE62-41F1-8517-90947B0B890C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C8B9-4C67-4D6C-B96C-6AF7B2AC7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0F0E-0B39-4944-86EC-DB7FBDE2B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54770-3735-4FA5-BB84-4E97CB78C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35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3C78-517E-4171-9CA4-692C20661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F6A9A-BAA1-4C84-95A0-B0029A5F4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5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4A88ADB-7ACE-453C-A0E0-2C6E554FAE8E}"/>
              </a:ext>
            </a:extLst>
          </p:cNvPr>
          <p:cNvGrpSpPr/>
          <p:nvPr/>
        </p:nvGrpSpPr>
        <p:grpSpPr>
          <a:xfrm>
            <a:off x="1981200" y="1620833"/>
            <a:ext cx="6858000" cy="2970875"/>
            <a:chOff x="1954306" y="1620833"/>
            <a:chExt cx="6858000" cy="297087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F5F26D7-1731-42F5-BC66-17F69EA1C5F8}"/>
                </a:ext>
              </a:extLst>
            </p:cNvPr>
            <p:cNvGrpSpPr/>
            <p:nvPr/>
          </p:nvGrpSpPr>
          <p:grpSpPr>
            <a:xfrm>
              <a:off x="1954306" y="1620833"/>
              <a:ext cx="6858000" cy="2920713"/>
              <a:chOff x="1954306" y="1620833"/>
              <a:chExt cx="6858000" cy="292071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9543B00-67DA-4773-B62D-F6E6B773212B}"/>
                  </a:ext>
                </a:extLst>
              </p:cNvPr>
              <p:cNvSpPr/>
              <p:nvPr/>
            </p:nvSpPr>
            <p:spPr>
              <a:xfrm>
                <a:off x="2805953" y="2501153"/>
                <a:ext cx="1757082" cy="1147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4000" dirty="0"/>
                  <a:t>Q</a:t>
                </a:r>
                <a:r>
                  <a:rPr lang="en-IN" sz="4000" baseline="-25000" dirty="0"/>
                  <a:t>i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8995F4-2D39-4ADD-951F-C2553E2E0EA7}"/>
                  </a:ext>
                </a:extLst>
              </p:cNvPr>
              <p:cNvSpPr/>
              <p:nvPr/>
            </p:nvSpPr>
            <p:spPr>
              <a:xfrm>
                <a:off x="6382871" y="2501153"/>
                <a:ext cx="1757082" cy="1147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4000" dirty="0"/>
                  <a:t>Q</a:t>
                </a:r>
                <a:r>
                  <a:rPr lang="en-IN" sz="4000" baseline="-25000" dirty="0"/>
                  <a:t>i+1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69DAD78-03A1-42FF-BCC5-304E5164AA5E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>
                <a:off x="4563035" y="3074894"/>
                <a:ext cx="18198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C04087-C263-4B7E-95BB-7EB9433C3065}"/>
                  </a:ext>
                </a:extLst>
              </p:cNvPr>
              <p:cNvSpPr txBox="1"/>
              <p:nvPr/>
            </p:nvSpPr>
            <p:spPr>
              <a:xfrm>
                <a:off x="5038166" y="2603358"/>
                <a:ext cx="1111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Surplus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7E78D86-45EC-43DF-A521-0C06296C6B55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3684494" y="1990165"/>
                <a:ext cx="0" cy="5109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49CF1A3-F27E-46BA-9487-C885650B60AF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7261412" y="1990165"/>
                <a:ext cx="0" cy="5109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10D427A-6C5E-4C0B-8A57-CF382C9F5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3482" y="3639670"/>
                <a:ext cx="0" cy="582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FDCC4BC-3DEF-41CB-A6BA-FBFE6BA18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400" y="3648635"/>
                <a:ext cx="0" cy="5737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45CBE96-A03D-4049-95A9-D041FC64DDBC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1954306" y="3074894"/>
                <a:ext cx="8516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A776369-4805-4133-ABD6-629424EA6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9953" y="3083859"/>
                <a:ext cx="6723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CE8727-96F0-4695-AF5A-7D731866E5F4}"/>
                  </a:ext>
                </a:extLst>
              </p:cNvPr>
              <p:cNvSpPr txBox="1"/>
              <p:nvPr/>
            </p:nvSpPr>
            <p:spPr>
              <a:xfrm>
                <a:off x="3334878" y="1626206"/>
                <a:ext cx="1308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Loans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AB372E-2369-4275-B0A9-4072236F5CA9}"/>
                  </a:ext>
                </a:extLst>
              </p:cNvPr>
              <p:cNvSpPr txBox="1"/>
              <p:nvPr/>
            </p:nvSpPr>
            <p:spPr>
              <a:xfrm>
                <a:off x="6911792" y="1620833"/>
                <a:ext cx="1308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Loans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AC8048-18E2-488D-9B38-895B6651E667}"/>
                  </a:ext>
                </a:extLst>
              </p:cNvPr>
              <p:cNvSpPr txBox="1"/>
              <p:nvPr/>
            </p:nvSpPr>
            <p:spPr>
              <a:xfrm>
                <a:off x="2882156" y="4172214"/>
                <a:ext cx="1680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Demand + EMI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7C1D77D-ADF4-41D8-BE9F-A2140EDC4292}"/>
                </a:ext>
              </a:extLst>
            </p:cNvPr>
            <p:cNvCxnSpPr>
              <a:cxnSpLocks/>
            </p:cNvCxnSpPr>
            <p:nvPr/>
          </p:nvCxnSpPr>
          <p:spPr>
            <a:xfrm>
              <a:off x="4016194" y="3639670"/>
              <a:ext cx="0" cy="582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59D1DB-4877-4ABD-A42F-4E65F981F9F9}"/>
                </a:ext>
              </a:extLst>
            </p:cNvPr>
            <p:cNvSpPr txBox="1"/>
            <p:nvPr/>
          </p:nvSpPr>
          <p:spPr>
            <a:xfrm>
              <a:off x="6420972" y="4222376"/>
              <a:ext cx="1680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Demand + EMI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86BB64B-C38D-4CF9-A501-83490B7D6B79}"/>
                </a:ext>
              </a:extLst>
            </p:cNvPr>
            <p:cNvCxnSpPr>
              <a:cxnSpLocks/>
            </p:cNvCxnSpPr>
            <p:nvPr/>
          </p:nvCxnSpPr>
          <p:spPr>
            <a:xfrm>
              <a:off x="7530355" y="3648635"/>
              <a:ext cx="0" cy="573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311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R</dc:creator>
  <cp:lastModifiedBy>Shriram R</cp:lastModifiedBy>
  <cp:revision>3</cp:revision>
  <dcterms:created xsi:type="dcterms:W3CDTF">2019-11-19T12:08:12Z</dcterms:created>
  <dcterms:modified xsi:type="dcterms:W3CDTF">2019-11-19T12:20:20Z</dcterms:modified>
</cp:coreProperties>
</file>