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DFC-F915-4FF6-8A8E-677C3C31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61CD1-0508-464C-B951-6AD8EF1C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9D90-1659-41F4-89E7-A44E2650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7792-5A36-4C28-A497-D62CB3A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84C9-4644-4C7A-83B6-1988494A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2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ABCD-DCF8-44E0-8284-FF3CA015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6BBFC-528C-4C2E-9A9D-33B3ABEA4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94AC-4DBE-4B55-9E5F-6A7D51B0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9FD0-8668-4FD6-B590-4CD2BEFE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61A7-C268-47F9-8C1C-88114D71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5C97-530E-4749-A8C3-EEE4404BD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D2D5-C36B-4AE9-89F5-14E64F166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A6FD-D058-44EF-A37F-AE1DDC56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EC2B-B165-4C96-AD32-0F65C83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1EE5-87B4-41C4-A084-0AA6BD9F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97A-5E9A-41F1-9330-D4DDFB0B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79C1-D462-4352-97B4-DB1FECC4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0CE1-5373-48EC-9870-24AD05C3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8193-F767-4FBF-BCD6-BD32054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3528-E668-441C-9E43-D4DF292E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E64-2A12-4F88-99C7-020EA8F7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8ADE-0E41-44CA-92C7-A1F81ED4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6C03-8AF7-4AB8-AD57-5F152F9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59F9-6555-4733-ADB3-2ACFC8A6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08B9-F506-4E19-B82E-E09FF13A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5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D2B3-C945-41FF-A3F6-FF72526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44A7-CC40-404D-8E95-FE82F9BDA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D305-AEC9-4C6E-A215-7BAC898DA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9C08-7E2B-4D28-89CA-3784C340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8D2D-8740-403A-9107-D5D7ACAB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037D-555D-4C88-948C-885EB3F2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ADE-37F9-44CA-A272-497685F0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DE62-D51F-4A45-AF05-6AF979D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162E-1096-446F-8500-6FF2380BB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85333-E386-4846-91E7-644AB317E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DCEA2-CA84-434C-8C53-04A844776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8A72F-F3BE-4D79-B27E-86C66551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48C6A-55A7-4527-A11F-217FB296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F7A4E-CE42-4E35-BD39-4F6F9B9E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5B09-A05C-44F0-B225-95F6C03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CC8BE-008A-4F5B-A292-233C2A95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AEE36-450A-4E0E-8F02-31CA3814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222E8-DCC3-42DC-A0C3-B74E6AAB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9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29591-F009-49F9-89F6-608EB3C7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C775F-F74E-4CA9-9F94-F0080326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EABB1-BD7F-4F9D-87B0-92EFB86C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C4E9-E26E-4B37-937F-BA5A9322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930E-4051-460F-99C8-7D04B9AE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D2E6D-1722-4398-A278-AA321A7F4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667F9-A186-4396-98A6-7EF2F546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676CC-7A09-4D33-88FC-E0B2BEDB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FD3-935F-4E9A-9334-F2DD1490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EDA0-C12E-4269-83D8-D86264B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1BC44-73FE-4D22-AAB0-2F2E604E9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7401-4414-4181-BBDA-7178019F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3837-7E06-47B6-A93F-AB68C93A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971F-39E0-4ECF-83FB-5B11764A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62575-A62A-4CC0-AF18-A417EA7F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0E9BA-8124-4DF3-BD96-F1EB1C2F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C692-C0A0-46FB-914F-5419EF69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6978-35AD-43AE-873D-E7EC12B1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C8F8-CA30-44A7-9AE3-A5A09FE2A678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BD33-69F7-4AE1-BA80-7CFA64E9B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BC46-3D57-4EB6-AF4A-EF345339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2B9C-3B3B-4014-9710-C148AFA3A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05-20D3-4161-8DD2-215DD2A74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C7B6F1C-05A2-407F-8F8C-203E06237589}"/>
              </a:ext>
            </a:extLst>
          </p:cNvPr>
          <p:cNvGrpSpPr/>
          <p:nvPr/>
        </p:nvGrpSpPr>
        <p:grpSpPr>
          <a:xfrm>
            <a:off x="816897" y="130945"/>
            <a:ext cx="10068461" cy="6727055"/>
            <a:chOff x="816897" y="130945"/>
            <a:chExt cx="10068461" cy="67270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78072E-93F4-41DB-B438-57B934BA0049}"/>
                </a:ext>
              </a:extLst>
            </p:cNvPr>
            <p:cNvSpPr/>
            <p:nvPr/>
          </p:nvSpPr>
          <p:spPr>
            <a:xfrm>
              <a:off x="2182426" y="1575787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A6309-92C6-4476-9C6B-941416A9E107}"/>
                </a:ext>
              </a:extLst>
            </p:cNvPr>
            <p:cNvSpPr/>
            <p:nvPr/>
          </p:nvSpPr>
          <p:spPr>
            <a:xfrm>
              <a:off x="3565864" y="4123678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B’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13322-64A1-4481-A566-7E3B3057A492}"/>
                </a:ext>
              </a:extLst>
            </p:cNvPr>
            <p:cNvSpPr/>
            <p:nvPr/>
          </p:nvSpPr>
          <p:spPr>
            <a:xfrm>
              <a:off x="2182426" y="4867921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A’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FFB504-E18B-489C-BF47-73863BADA5EF}"/>
                </a:ext>
              </a:extLst>
            </p:cNvPr>
            <p:cNvSpPr/>
            <p:nvPr/>
          </p:nvSpPr>
          <p:spPr>
            <a:xfrm>
              <a:off x="6813611" y="1575787"/>
              <a:ext cx="786605" cy="10386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Actual  Page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4C7AA9-2F60-4935-AB99-ED8144257601}"/>
                </a:ext>
              </a:extLst>
            </p:cNvPr>
            <p:cNvSpPr/>
            <p:nvPr/>
          </p:nvSpPr>
          <p:spPr>
            <a:xfrm>
              <a:off x="5137952" y="2410286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9F8321-D519-46D2-A31F-B5B0BD9FE907}"/>
                </a:ext>
              </a:extLst>
            </p:cNvPr>
            <p:cNvSpPr/>
            <p:nvPr/>
          </p:nvSpPr>
          <p:spPr>
            <a:xfrm>
              <a:off x="5146830" y="797511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6D5113-398B-430A-86D9-255B0F810DE6}"/>
                </a:ext>
              </a:extLst>
            </p:cNvPr>
            <p:cNvSpPr/>
            <p:nvPr/>
          </p:nvSpPr>
          <p:spPr>
            <a:xfrm>
              <a:off x="3565864" y="2399930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A0A8F-C7EA-4C68-8AB1-4B77004F62E4}"/>
                </a:ext>
              </a:extLst>
            </p:cNvPr>
            <p:cNvSpPr/>
            <p:nvPr/>
          </p:nvSpPr>
          <p:spPr>
            <a:xfrm>
              <a:off x="3565864" y="797511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04027-D8EE-4DB4-BCDE-09EC11316339}"/>
                </a:ext>
              </a:extLst>
            </p:cNvPr>
            <p:cNvCxnSpPr>
              <a:cxnSpLocks/>
            </p:cNvCxnSpPr>
            <p:nvPr/>
          </p:nvCxnSpPr>
          <p:spPr>
            <a:xfrm>
              <a:off x="1491449" y="3799642"/>
              <a:ext cx="66937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9F0BAF-8B68-4C1E-8C22-5C3C21AF6107}"/>
                </a:ext>
              </a:extLst>
            </p:cNvPr>
            <p:cNvSpPr/>
            <p:nvPr/>
          </p:nvSpPr>
          <p:spPr>
            <a:xfrm>
              <a:off x="3556986" y="5589972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FBE7B1-47CC-4077-891F-88045AA652EC}"/>
                </a:ext>
              </a:extLst>
            </p:cNvPr>
            <p:cNvSpPr/>
            <p:nvPr/>
          </p:nvSpPr>
          <p:spPr>
            <a:xfrm>
              <a:off x="5146830" y="5589972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E’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5DED0-661B-4460-B1BE-0AF792AD1BFF}"/>
                </a:ext>
              </a:extLst>
            </p:cNvPr>
            <p:cNvSpPr/>
            <p:nvPr/>
          </p:nvSpPr>
          <p:spPr>
            <a:xfrm>
              <a:off x="5146830" y="4125156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C’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63FBAC-BE18-4DA5-9D30-6FE2CC34303F}"/>
                </a:ext>
              </a:extLst>
            </p:cNvPr>
            <p:cNvSpPr txBox="1"/>
            <p:nvPr/>
          </p:nvSpPr>
          <p:spPr>
            <a:xfrm>
              <a:off x="2359993" y="50750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893633-10E5-49D5-AF9E-1BBEE6A9F0C4}"/>
                </a:ext>
              </a:extLst>
            </p:cNvPr>
            <p:cNvSpPr txBox="1"/>
            <p:nvPr/>
          </p:nvSpPr>
          <p:spPr>
            <a:xfrm>
              <a:off x="5324397" y="24174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5BEC82-0780-4A6E-A726-3A2096411560}"/>
                </a:ext>
              </a:extLst>
            </p:cNvPr>
            <p:cNvSpPr txBox="1"/>
            <p:nvPr/>
          </p:nvSpPr>
          <p:spPr>
            <a:xfrm>
              <a:off x="3743431" y="24766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28F057-6D71-4116-821C-B7287FC38DB2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2937028" y="1316855"/>
              <a:ext cx="628836" cy="778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B6DA4E-856F-425D-BC6D-6CC1C990CCC2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937028" y="2095131"/>
              <a:ext cx="628836" cy="8241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5D10C3-532F-4BEA-8B17-032E38597D6F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4320466" y="1316855"/>
              <a:ext cx="82636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C20FA3-66A7-4734-BFC6-025BBE7D9062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320466" y="1316855"/>
              <a:ext cx="817486" cy="161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2017CF-BBA1-4BA7-A214-5730250C74F7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2937028" y="4643022"/>
              <a:ext cx="628836" cy="74424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4D2481-CB6F-45CA-9092-02182D349443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2937028" y="5387265"/>
              <a:ext cx="619958" cy="72205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3C3506-9000-4F9E-87A8-E85A8E7E87D8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4320466" y="4643022"/>
              <a:ext cx="826364" cy="14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9A0735-98FF-4941-AD9F-1EACAD7929E6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4320466" y="4643022"/>
              <a:ext cx="826364" cy="146629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DA0A51-7966-4995-9AD6-99B31DB5E72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446" y="168676"/>
              <a:ext cx="0" cy="66893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C9B137-F393-45D4-B182-EB1EA71EA1DF}"/>
                </a:ext>
              </a:extLst>
            </p:cNvPr>
            <p:cNvCxnSpPr>
              <a:cxnSpLocks/>
            </p:cNvCxnSpPr>
            <p:nvPr/>
          </p:nvCxnSpPr>
          <p:spPr>
            <a:xfrm>
              <a:off x="4729209" y="130945"/>
              <a:ext cx="0" cy="66893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3523F3-0652-438F-8228-9ADB4FE72CB6}"/>
                </a:ext>
              </a:extLst>
            </p:cNvPr>
            <p:cNvSpPr txBox="1"/>
            <p:nvPr/>
          </p:nvSpPr>
          <p:spPr>
            <a:xfrm>
              <a:off x="8489272" y="1910464"/>
              <a:ext cx="224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Guest Page Table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497E8E-005C-4485-9686-29027F4EB97A}"/>
                </a:ext>
              </a:extLst>
            </p:cNvPr>
            <p:cNvSpPr txBox="1"/>
            <p:nvPr/>
          </p:nvSpPr>
          <p:spPr>
            <a:xfrm>
              <a:off x="8489272" y="5202598"/>
              <a:ext cx="224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Host Page Table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0F12D24-A62F-4DA6-BBB1-9ED0ECF9E9A2}"/>
                </a:ext>
              </a:extLst>
            </p:cNvPr>
            <p:cNvSpPr/>
            <p:nvPr/>
          </p:nvSpPr>
          <p:spPr>
            <a:xfrm>
              <a:off x="8510726" y="3582144"/>
              <a:ext cx="2246046" cy="434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B42C77-9145-4F7A-8A03-C9D2FC8A327E}"/>
                </a:ext>
              </a:extLst>
            </p:cNvPr>
            <p:cNvCxnSpPr/>
            <p:nvPr/>
          </p:nvCxnSpPr>
          <p:spPr>
            <a:xfrm>
              <a:off x="9090734" y="3604334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9C27E1F-4279-4D08-AA64-6D76B5E6DAC0}"/>
                </a:ext>
              </a:extLst>
            </p:cNvPr>
            <p:cNvCxnSpPr/>
            <p:nvPr/>
          </p:nvCxnSpPr>
          <p:spPr>
            <a:xfrm>
              <a:off x="9429565" y="3604334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8E5127-6D63-4894-8EB3-F26FA75E201B}"/>
                </a:ext>
              </a:extLst>
            </p:cNvPr>
            <p:cNvCxnSpPr/>
            <p:nvPr/>
          </p:nvCxnSpPr>
          <p:spPr>
            <a:xfrm>
              <a:off x="9786152" y="3607293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80E3160-7256-496D-BDF9-23FB36AA9F03}"/>
                </a:ext>
              </a:extLst>
            </p:cNvPr>
            <p:cNvCxnSpPr/>
            <p:nvPr/>
          </p:nvCxnSpPr>
          <p:spPr>
            <a:xfrm>
              <a:off x="10151616" y="3604334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2ABC74-FB16-4EB2-8E96-65DA5ABF7F82}"/>
                </a:ext>
              </a:extLst>
            </p:cNvPr>
            <p:cNvSpPr txBox="1"/>
            <p:nvPr/>
          </p:nvSpPr>
          <p:spPr>
            <a:xfrm>
              <a:off x="9061170" y="362385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AB3204-6064-4E62-96D8-A2A025B59D3B}"/>
                </a:ext>
              </a:extLst>
            </p:cNvPr>
            <p:cNvSpPr txBox="1"/>
            <p:nvPr/>
          </p:nvSpPr>
          <p:spPr>
            <a:xfrm>
              <a:off x="9404058" y="363273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E8CA0B-DE0B-496A-801F-E5DD6B4CAEAA}"/>
                </a:ext>
              </a:extLst>
            </p:cNvPr>
            <p:cNvSpPr txBox="1"/>
            <p:nvPr/>
          </p:nvSpPr>
          <p:spPr>
            <a:xfrm>
              <a:off x="9773016" y="362534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960CAD-7FEE-4298-AE4D-E3B827427CF2}"/>
                </a:ext>
              </a:extLst>
            </p:cNvPr>
            <p:cNvSpPr txBox="1"/>
            <p:nvPr/>
          </p:nvSpPr>
          <p:spPr>
            <a:xfrm>
              <a:off x="10089270" y="3634497"/>
              <a:ext cx="75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Offset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793D97-A870-41AD-A7EA-F07382B673B7}"/>
                </a:ext>
              </a:extLst>
            </p:cNvPr>
            <p:cNvSpPr txBox="1"/>
            <p:nvPr/>
          </p:nvSpPr>
          <p:spPr>
            <a:xfrm>
              <a:off x="10583672" y="3221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281635-82CE-4C33-A4D1-AA97073688B1}"/>
                </a:ext>
              </a:extLst>
            </p:cNvPr>
            <p:cNvSpPr txBox="1"/>
            <p:nvPr/>
          </p:nvSpPr>
          <p:spPr>
            <a:xfrm>
              <a:off x="9194706" y="32154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A0173E1-A697-407A-8A14-F75740289067}"/>
                </a:ext>
              </a:extLst>
            </p:cNvPr>
            <p:cNvSpPr txBox="1"/>
            <p:nvPr/>
          </p:nvSpPr>
          <p:spPr>
            <a:xfrm>
              <a:off x="9563664" y="3214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898CB1-240E-459B-90E5-C4EED8B5BF74}"/>
                </a:ext>
              </a:extLst>
            </p:cNvPr>
            <p:cNvSpPr txBox="1"/>
            <p:nvPr/>
          </p:nvSpPr>
          <p:spPr>
            <a:xfrm>
              <a:off x="9968149" y="32083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326767-9030-4502-8282-5DFA5ADC9B8C}"/>
                </a:ext>
              </a:extLst>
            </p:cNvPr>
            <p:cNvSpPr txBox="1"/>
            <p:nvPr/>
          </p:nvSpPr>
          <p:spPr>
            <a:xfrm>
              <a:off x="8881382" y="32083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47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0AD7FD1-E514-4FD3-9C68-652A675FA737}"/>
                </a:ext>
              </a:extLst>
            </p:cNvPr>
            <p:cNvCxnSpPr>
              <a:cxnSpLocks/>
            </p:cNvCxnSpPr>
            <p:nvPr/>
          </p:nvCxnSpPr>
          <p:spPr>
            <a:xfrm>
              <a:off x="1491449" y="2086253"/>
              <a:ext cx="690977" cy="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422F06-305C-4FD3-80BA-22786F54AEBC}"/>
                </a:ext>
              </a:extLst>
            </p:cNvPr>
            <p:cNvSpPr txBox="1"/>
            <p:nvPr/>
          </p:nvSpPr>
          <p:spPr>
            <a:xfrm>
              <a:off x="1695635" y="1705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0B3B96-587D-46D7-A7D2-FD8D1DACB139}"/>
                </a:ext>
              </a:extLst>
            </p:cNvPr>
            <p:cNvSpPr txBox="1"/>
            <p:nvPr/>
          </p:nvSpPr>
          <p:spPr>
            <a:xfrm>
              <a:off x="3100603" y="1157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932916-B449-47CF-8F2B-7BD450E93E9A}"/>
                </a:ext>
              </a:extLst>
            </p:cNvPr>
            <p:cNvSpPr txBox="1"/>
            <p:nvPr/>
          </p:nvSpPr>
          <p:spPr>
            <a:xfrm>
              <a:off x="4625713" y="9913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49FE5BC-F648-46A5-871A-A337C136765D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559727" y="2614474"/>
              <a:ext cx="0" cy="225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7DD0A9-DB5D-44B4-AD10-8422F4B4EC19}"/>
                </a:ext>
              </a:extLst>
            </p:cNvPr>
            <p:cNvSpPr txBox="1"/>
            <p:nvPr/>
          </p:nvSpPr>
          <p:spPr>
            <a:xfrm>
              <a:off x="2273983" y="3393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E3C74F2-A22E-48D0-9247-8F52FBCD05ED}"/>
                </a:ext>
              </a:extLst>
            </p:cNvPr>
            <p:cNvSpPr txBox="1"/>
            <p:nvPr/>
          </p:nvSpPr>
          <p:spPr>
            <a:xfrm>
              <a:off x="3100603" y="45883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C815FF-40B2-4AC9-AADB-A43F62B39A31}"/>
                </a:ext>
              </a:extLst>
            </p:cNvPr>
            <p:cNvSpPr txBox="1"/>
            <p:nvPr/>
          </p:nvSpPr>
          <p:spPr>
            <a:xfrm>
              <a:off x="4599080" y="42781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D177989-2AAC-497A-AC8B-B1D350520159}"/>
                </a:ext>
              </a:extLst>
            </p:cNvPr>
            <p:cNvSpPr/>
            <p:nvPr/>
          </p:nvSpPr>
          <p:spPr>
            <a:xfrm>
              <a:off x="6880380" y="4123677"/>
              <a:ext cx="754602" cy="1038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A3DCA88-BBEC-4E23-A2A0-9D6C151CDD21}"/>
                </a:ext>
              </a:extLst>
            </p:cNvPr>
            <p:cNvCxnSpPr>
              <a:cxnSpLocks/>
              <a:stCxn id="17" idx="3"/>
              <a:endCxn id="104" idx="1"/>
            </p:cNvCxnSpPr>
            <p:nvPr/>
          </p:nvCxnSpPr>
          <p:spPr>
            <a:xfrm flipV="1">
              <a:off x="5901432" y="4643021"/>
              <a:ext cx="978948" cy="147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BEFF740-A8A5-4267-B30B-7A3D231D2970}"/>
                </a:ext>
              </a:extLst>
            </p:cNvPr>
            <p:cNvSpPr txBox="1"/>
            <p:nvPr/>
          </p:nvSpPr>
          <p:spPr>
            <a:xfrm>
              <a:off x="6251528" y="46696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893EB2F-C773-4278-90B0-7B7CD7B5B804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2559727" y="1836198"/>
              <a:ext cx="1383438" cy="30317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5789B0-E9A4-416C-8566-0AD4BA874F02}"/>
                </a:ext>
              </a:extLst>
            </p:cNvPr>
            <p:cNvSpPr txBox="1"/>
            <p:nvPr/>
          </p:nvSpPr>
          <p:spPr>
            <a:xfrm>
              <a:off x="2846080" y="341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907040-CA1E-4375-A69D-BF4D543A610D}"/>
                </a:ext>
              </a:extLst>
            </p:cNvPr>
            <p:cNvSpPr txBox="1"/>
            <p:nvPr/>
          </p:nvSpPr>
          <p:spPr>
            <a:xfrm>
              <a:off x="3111698" y="5044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72D50-DA68-4FB0-9C91-129855C0CFF0}"/>
                </a:ext>
              </a:extLst>
            </p:cNvPr>
            <p:cNvSpPr/>
            <p:nvPr/>
          </p:nvSpPr>
          <p:spPr>
            <a:xfrm>
              <a:off x="6845615" y="5584792"/>
              <a:ext cx="754602" cy="1038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9753CA6-376E-410D-B91A-9808185C5F74}"/>
                </a:ext>
              </a:extLst>
            </p:cNvPr>
            <p:cNvCxnSpPr>
              <a:cxnSpLocks/>
              <a:stCxn id="16" idx="3"/>
              <a:endCxn id="117" idx="1"/>
            </p:cNvCxnSpPr>
            <p:nvPr/>
          </p:nvCxnSpPr>
          <p:spPr>
            <a:xfrm flipV="1">
              <a:off x="5901432" y="6104136"/>
              <a:ext cx="944183" cy="518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20CD162-2023-40D6-93F3-6D7B3898998E}"/>
                </a:ext>
              </a:extLst>
            </p:cNvPr>
            <p:cNvSpPr txBox="1"/>
            <p:nvPr/>
          </p:nvSpPr>
          <p:spPr>
            <a:xfrm>
              <a:off x="4587243" y="49927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D1ED97F-B1D3-4B16-94B7-44B07CC92DEB}"/>
                </a:ext>
              </a:extLst>
            </p:cNvPr>
            <p:cNvSpPr txBox="1"/>
            <p:nvPr/>
          </p:nvSpPr>
          <p:spPr>
            <a:xfrm>
              <a:off x="6277152" y="5734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C549139-3713-4F7F-9550-165F375FA097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 flipH="1">
              <a:off x="2559727" y="1836198"/>
              <a:ext cx="2964404" cy="30317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EEDEA93-3284-4041-8EFC-B42D6F56C43F}"/>
                </a:ext>
              </a:extLst>
            </p:cNvPr>
            <p:cNvSpPr txBox="1"/>
            <p:nvPr/>
          </p:nvSpPr>
          <p:spPr>
            <a:xfrm>
              <a:off x="3406292" y="34113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7DA2D4-BB19-4986-8297-0F45636DD833}"/>
                </a:ext>
              </a:extLst>
            </p:cNvPr>
            <p:cNvSpPr txBox="1"/>
            <p:nvPr/>
          </p:nvSpPr>
          <p:spPr>
            <a:xfrm>
              <a:off x="3052370" y="57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3C1C443-73DA-4167-ADB0-BD013739DFBD}"/>
                </a:ext>
              </a:extLst>
            </p:cNvPr>
            <p:cNvSpPr txBox="1"/>
            <p:nvPr/>
          </p:nvSpPr>
          <p:spPr>
            <a:xfrm>
              <a:off x="4552527" y="57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9D856C7-F880-4C1B-9A9A-E4C7B5EEDDA9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4311588" y="6109316"/>
              <a:ext cx="83524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FAA9FDB-952A-489F-AD45-8A08E2FF6B30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5901432" y="2095131"/>
              <a:ext cx="912179" cy="4014185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883406E-9601-49E7-8481-6D4548397DBF}"/>
                </a:ext>
              </a:extLst>
            </p:cNvPr>
            <p:cNvSpPr txBox="1"/>
            <p:nvPr/>
          </p:nvSpPr>
          <p:spPr>
            <a:xfrm>
              <a:off x="816897" y="1884714"/>
              <a:ext cx="65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gPTR</a:t>
              </a:r>
              <a:endParaRPr lang="en-IN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0AFAAD1-8025-46B5-9D2B-D895DB310C16}"/>
                </a:ext>
              </a:extLst>
            </p:cNvPr>
            <p:cNvSpPr txBox="1"/>
            <p:nvPr/>
          </p:nvSpPr>
          <p:spPr>
            <a:xfrm>
              <a:off x="827106" y="5177443"/>
              <a:ext cx="6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hPTR</a:t>
              </a:r>
              <a:endParaRPr lang="en-IN" dirty="0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6CE1FCF-23F1-4275-819E-6DF273D3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518823" y="5376168"/>
              <a:ext cx="690977" cy="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932F8A0-87EC-48E1-ABE2-E831B63A4A4B}"/>
                </a:ext>
              </a:extLst>
            </p:cNvPr>
            <p:cNvCxnSpPr>
              <a:cxnSpLocks/>
            </p:cNvCxnSpPr>
            <p:nvPr/>
          </p:nvCxnSpPr>
          <p:spPr>
            <a:xfrm>
              <a:off x="885068" y="2929629"/>
              <a:ext cx="50684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234A133-788F-4EA8-8B8F-4DFCF44B09D5}"/>
                </a:ext>
              </a:extLst>
            </p:cNvPr>
            <p:cNvSpPr txBox="1"/>
            <p:nvPr/>
          </p:nvSpPr>
          <p:spPr>
            <a:xfrm>
              <a:off x="1371424" y="2740070"/>
              <a:ext cx="6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gPA</a:t>
              </a:r>
              <a:endParaRPr lang="en-IN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4428392-DC1F-4852-B187-9A3372AB0FCA}"/>
                </a:ext>
              </a:extLst>
            </p:cNvPr>
            <p:cNvCxnSpPr>
              <a:cxnSpLocks/>
            </p:cNvCxnSpPr>
            <p:nvPr/>
          </p:nvCxnSpPr>
          <p:spPr>
            <a:xfrm>
              <a:off x="885068" y="3298961"/>
              <a:ext cx="506136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04E9EB9-2C8B-4860-9A84-DD3BE5D85390}"/>
                </a:ext>
              </a:extLst>
            </p:cNvPr>
            <p:cNvSpPr txBox="1"/>
            <p:nvPr/>
          </p:nvSpPr>
          <p:spPr>
            <a:xfrm>
              <a:off x="1365351" y="3088060"/>
              <a:ext cx="6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hPA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2183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0366212-FA60-4196-8626-52AC023699AC}"/>
              </a:ext>
            </a:extLst>
          </p:cNvPr>
          <p:cNvGrpSpPr/>
          <p:nvPr/>
        </p:nvGrpSpPr>
        <p:grpSpPr>
          <a:xfrm>
            <a:off x="435020" y="730599"/>
            <a:ext cx="11434391" cy="5667134"/>
            <a:chOff x="435020" y="730599"/>
            <a:chExt cx="11434391" cy="56671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901E4E-E9B6-4FDB-A70B-53CA9C710118}"/>
                </a:ext>
              </a:extLst>
            </p:cNvPr>
            <p:cNvSpPr txBox="1"/>
            <p:nvPr/>
          </p:nvSpPr>
          <p:spPr>
            <a:xfrm>
              <a:off x="745716" y="745725"/>
              <a:ext cx="1535837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Packet Send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93055-75E0-4D04-BC0A-2E2C6F756EEE}"/>
                </a:ext>
              </a:extLst>
            </p:cNvPr>
            <p:cNvSpPr txBox="1"/>
            <p:nvPr/>
          </p:nvSpPr>
          <p:spPr>
            <a:xfrm>
              <a:off x="745720" y="1658075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Guest OS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A9DFE8-0B2D-4C69-94F1-CF351E3E1370}"/>
                </a:ext>
              </a:extLst>
            </p:cNvPr>
            <p:cNvSpPr txBox="1"/>
            <p:nvPr/>
          </p:nvSpPr>
          <p:spPr>
            <a:xfrm>
              <a:off x="745720" y="2201093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EBF38-187B-462F-BB6B-03F78DC7411C}"/>
                </a:ext>
              </a:extLst>
            </p:cNvPr>
            <p:cNvSpPr txBox="1"/>
            <p:nvPr/>
          </p:nvSpPr>
          <p:spPr>
            <a:xfrm>
              <a:off x="745719" y="2744111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VMDriver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7D0E01-F0C5-4F59-8974-5AE41B7DB8FE}"/>
                </a:ext>
              </a:extLst>
            </p:cNvPr>
            <p:cNvSpPr txBox="1"/>
            <p:nvPr/>
          </p:nvSpPr>
          <p:spPr>
            <a:xfrm>
              <a:off x="745720" y="3301935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VMApp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C5FE54-AED0-4174-8087-F4451E14F0FE}"/>
                </a:ext>
              </a:extLst>
            </p:cNvPr>
            <p:cNvSpPr txBox="1"/>
            <p:nvPr/>
          </p:nvSpPr>
          <p:spPr>
            <a:xfrm>
              <a:off x="745718" y="3840527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VMNet Driver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7A66A-D935-4487-AFD0-E58D17F4922A}"/>
                </a:ext>
              </a:extLst>
            </p:cNvPr>
            <p:cNvSpPr txBox="1"/>
            <p:nvPr/>
          </p:nvSpPr>
          <p:spPr>
            <a:xfrm>
              <a:off x="745717" y="4442743"/>
              <a:ext cx="1535837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Host Ethernet Driver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15A58B-DCC2-4A05-B0DD-A1F3CD725A97}"/>
                </a:ext>
              </a:extLst>
            </p:cNvPr>
            <p:cNvSpPr txBox="1"/>
            <p:nvPr/>
          </p:nvSpPr>
          <p:spPr>
            <a:xfrm>
              <a:off x="745716" y="5280592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Ethernet H/W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803BD4-23F9-42EC-9608-CB33BF534619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513639" y="2027407"/>
              <a:ext cx="0" cy="173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3C1EA9-0AE9-4038-9084-F98F689B9E9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513638" y="2570425"/>
              <a:ext cx="1" cy="173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0B9367-E076-49B0-831A-8207D1F0FD5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513638" y="3113443"/>
              <a:ext cx="1" cy="1884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4F0126E-32AA-4A0F-A083-AC4241162FA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513637" y="3671267"/>
              <a:ext cx="2" cy="1692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DE1BCB-343C-4991-8A0D-9813D6A67E61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513636" y="4209859"/>
              <a:ext cx="1" cy="232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20DF36-C4DC-487C-AB4B-F9C9A5C93C7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513635" y="5089074"/>
              <a:ext cx="1" cy="191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A5C857-393D-466B-9B61-1110A2044EF8}"/>
                </a:ext>
              </a:extLst>
            </p:cNvPr>
            <p:cNvSpPr txBox="1"/>
            <p:nvPr/>
          </p:nvSpPr>
          <p:spPr>
            <a:xfrm>
              <a:off x="2481309" y="1984526"/>
              <a:ext cx="134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OUT to I/O 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9F9E-CDC0-4EBE-8626-F3B6B5C888F7}"/>
                </a:ext>
              </a:extLst>
            </p:cNvPr>
            <p:cNvSpPr txBox="1"/>
            <p:nvPr/>
          </p:nvSpPr>
          <p:spPr>
            <a:xfrm>
              <a:off x="2472422" y="3019977"/>
              <a:ext cx="1211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Return to VMApp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079AC-E010-45E1-8007-6215F5D3BEE4}"/>
                </a:ext>
              </a:extLst>
            </p:cNvPr>
            <p:cNvSpPr txBox="1"/>
            <p:nvPr/>
          </p:nvSpPr>
          <p:spPr>
            <a:xfrm>
              <a:off x="2481306" y="3625092"/>
              <a:ext cx="1136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System Call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B4A27D-FE09-4834-A5D9-37904D4C4EE1}"/>
                </a:ext>
              </a:extLst>
            </p:cNvPr>
            <p:cNvSpPr txBox="1"/>
            <p:nvPr/>
          </p:nvSpPr>
          <p:spPr>
            <a:xfrm>
              <a:off x="2481309" y="2482501"/>
              <a:ext cx="1306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Context Switch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FD86F3-E76A-40E9-925F-12473588DA7E}"/>
                </a:ext>
              </a:extLst>
            </p:cNvPr>
            <p:cNvSpPr txBox="1"/>
            <p:nvPr/>
          </p:nvSpPr>
          <p:spPr>
            <a:xfrm>
              <a:off x="2481306" y="4171446"/>
              <a:ext cx="1136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Bridge Code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79AEEE-3DAF-477B-AA2C-F9C4162DD18D}"/>
                </a:ext>
              </a:extLst>
            </p:cNvPr>
            <p:cNvSpPr/>
            <p:nvPr/>
          </p:nvSpPr>
          <p:spPr>
            <a:xfrm>
              <a:off x="435020" y="2074522"/>
              <a:ext cx="2072909" cy="226633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76622-5BA4-4C6F-AC94-B17E471C7134}"/>
                </a:ext>
              </a:extLst>
            </p:cNvPr>
            <p:cNvSpPr txBox="1"/>
            <p:nvPr/>
          </p:nvSpPr>
          <p:spPr>
            <a:xfrm>
              <a:off x="3898759" y="1640319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Ethernet H/W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AE2613-30C0-4961-A99B-389A11274FFE}"/>
                </a:ext>
              </a:extLst>
            </p:cNvPr>
            <p:cNvSpPr txBox="1"/>
            <p:nvPr/>
          </p:nvSpPr>
          <p:spPr>
            <a:xfrm>
              <a:off x="3816647" y="736847"/>
              <a:ext cx="170006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Packet Receive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382436-8938-4E89-AAAA-2EFAABA5100A}"/>
                </a:ext>
              </a:extLst>
            </p:cNvPr>
            <p:cNvSpPr txBox="1"/>
            <p:nvPr/>
          </p:nvSpPr>
          <p:spPr>
            <a:xfrm>
              <a:off x="3898758" y="2229503"/>
              <a:ext cx="1535837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Host Ethernet Driver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64BF5C-D4F9-4266-820F-80AA218DBA7C}"/>
                </a:ext>
              </a:extLst>
            </p:cNvPr>
            <p:cNvSpPr txBox="1"/>
            <p:nvPr/>
          </p:nvSpPr>
          <p:spPr>
            <a:xfrm>
              <a:off x="3898757" y="3088043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VMNet Driver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93034D-CC17-4BA6-92FF-7C2E70882A09}"/>
                </a:ext>
              </a:extLst>
            </p:cNvPr>
            <p:cNvSpPr txBox="1"/>
            <p:nvPr/>
          </p:nvSpPr>
          <p:spPr>
            <a:xfrm>
              <a:off x="3898756" y="3661038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VMApp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F33081-477D-49D7-9933-AF73F9717861}"/>
                </a:ext>
              </a:extLst>
            </p:cNvPr>
            <p:cNvSpPr txBox="1"/>
            <p:nvPr/>
          </p:nvSpPr>
          <p:spPr>
            <a:xfrm>
              <a:off x="3898755" y="4284495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5277D1-A3F6-4B75-A050-717A9B63CF25}"/>
                </a:ext>
              </a:extLst>
            </p:cNvPr>
            <p:cNvSpPr txBox="1"/>
            <p:nvPr/>
          </p:nvSpPr>
          <p:spPr>
            <a:xfrm>
              <a:off x="3898754" y="4893504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Guest OS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9E4843-A6F9-4592-BE37-A7C1EBB98D35}"/>
                </a:ext>
              </a:extLst>
            </p:cNvPr>
            <p:cNvSpPr txBox="1"/>
            <p:nvPr/>
          </p:nvSpPr>
          <p:spPr>
            <a:xfrm>
              <a:off x="3898754" y="5447502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A00AE5-5C0B-4749-91AB-07D65CD056C2}"/>
                </a:ext>
              </a:extLst>
            </p:cNvPr>
            <p:cNvSpPr txBox="1"/>
            <p:nvPr/>
          </p:nvSpPr>
          <p:spPr>
            <a:xfrm>
              <a:off x="5771952" y="5446971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VMDriver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E76DC6-6C06-4DBE-A2C4-AAD4A9D35FBF}"/>
                </a:ext>
              </a:extLst>
            </p:cNvPr>
            <p:cNvSpPr txBox="1"/>
            <p:nvPr/>
          </p:nvSpPr>
          <p:spPr>
            <a:xfrm>
              <a:off x="7645150" y="5446971"/>
              <a:ext cx="1535837" cy="3693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VMApp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CEDFA30-5B55-4280-BD51-7119074930A2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07789" y="5631637"/>
              <a:ext cx="337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489A54C-DC02-4D79-89A1-8AEE4F9440AB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5434591" y="5631637"/>
              <a:ext cx="337361" cy="5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B87C84-6375-4361-B8B8-16718C28AD02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4666673" y="5262836"/>
              <a:ext cx="0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42E00E1-C14B-4943-B5CF-247F4EB5AFBD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flipH="1">
              <a:off x="4666673" y="4653827"/>
              <a:ext cx="1" cy="2396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F7C2639-5717-4AD4-B2CC-4713FD9EAADF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4666674" y="4030370"/>
              <a:ext cx="1" cy="2541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9E756F-2CDB-489F-8FCE-453A124D06A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4666675" y="3457375"/>
              <a:ext cx="1" cy="2036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E6F169-F8BB-404B-8886-6ED40E45BCC3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4666676" y="2875834"/>
              <a:ext cx="1" cy="212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93F8FC0-660E-4C8C-A0C8-0466939F4C45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 flipH="1">
              <a:off x="4666677" y="2009651"/>
              <a:ext cx="1" cy="2198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B7D33B-291F-463D-BCAE-068A01940CA5}"/>
                </a:ext>
              </a:extLst>
            </p:cNvPr>
            <p:cNvSpPr txBox="1"/>
            <p:nvPr/>
          </p:nvSpPr>
          <p:spPr>
            <a:xfrm>
              <a:off x="5765900" y="1960361"/>
              <a:ext cx="1416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Device Interrupt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48E4F-428D-4A84-9B92-82CAFDB60B85}"/>
                </a:ext>
              </a:extLst>
            </p:cNvPr>
            <p:cNvSpPr txBox="1"/>
            <p:nvPr/>
          </p:nvSpPr>
          <p:spPr>
            <a:xfrm>
              <a:off x="5771952" y="2826433"/>
              <a:ext cx="1136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Bridge Code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1198B2-E23C-4902-9967-5C1AF68430F3}"/>
                </a:ext>
              </a:extLst>
            </p:cNvPr>
            <p:cNvSpPr txBox="1"/>
            <p:nvPr/>
          </p:nvSpPr>
          <p:spPr>
            <a:xfrm>
              <a:off x="5737174" y="3314777"/>
              <a:ext cx="1535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Return from select()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61C21E-3AC6-445A-9857-D7146348AE94}"/>
                </a:ext>
              </a:extLst>
            </p:cNvPr>
            <p:cNvSpPr txBox="1"/>
            <p:nvPr/>
          </p:nvSpPr>
          <p:spPr>
            <a:xfrm>
              <a:off x="5737174" y="3982027"/>
              <a:ext cx="1337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memcpy to VM </a:t>
              </a:r>
            </a:p>
            <a:p>
              <a:r>
                <a:rPr lang="en-IN" sz="1400" dirty="0"/>
                <a:t>memory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520017-9B66-490E-840D-95AABF993C9E}"/>
                </a:ext>
              </a:extLst>
            </p:cNvPr>
            <p:cNvSpPr txBox="1"/>
            <p:nvPr/>
          </p:nvSpPr>
          <p:spPr>
            <a:xfrm>
              <a:off x="5752694" y="4626606"/>
              <a:ext cx="1136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Raise IRQ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9BC951-9D90-4A10-8A45-A3855630122E}"/>
                </a:ext>
              </a:extLst>
            </p:cNvPr>
            <p:cNvSpPr txBox="1"/>
            <p:nvPr/>
          </p:nvSpPr>
          <p:spPr>
            <a:xfrm>
              <a:off x="5720149" y="5093559"/>
              <a:ext cx="1337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IN to I/O Port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BD79CB-1FB8-4D83-A777-66D3584A68DD}"/>
                </a:ext>
              </a:extLst>
            </p:cNvPr>
            <p:cNvSpPr txBox="1"/>
            <p:nvPr/>
          </p:nvSpPr>
          <p:spPr>
            <a:xfrm>
              <a:off x="5035104" y="6089956"/>
              <a:ext cx="133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Context Switch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24B0B0B-B796-4412-974E-33EF187ADE45}"/>
                </a:ext>
              </a:extLst>
            </p:cNvPr>
            <p:cNvSpPr txBox="1"/>
            <p:nvPr/>
          </p:nvSpPr>
          <p:spPr>
            <a:xfrm>
              <a:off x="6921585" y="6074286"/>
              <a:ext cx="1583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Return from IOCTL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8CFCBE0-A1DD-4C7D-A5D7-CAC81F654B0F}"/>
                </a:ext>
              </a:extLst>
            </p:cNvPr>
            <p:cNvSpPr/>
            <p:nvPr/>
          </p:nvSpPr>
          <p:spPr>
            <a:xfrm>
              <a:off x="3706781" y="2987461"/>
              <a:ext cx="1919784" cy="175762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9532E9-D6D1-43A4-A73C-AADD43581738}"/>
                </a:ext>
              </a:extLst>
            </p:cNvPr>
            <p:cNvSpPr/>
            <p:nvPr/>
          </p:nvSpPr>
          <p:spPr>
            <a:xfrm>
              <a:off x="3741371" y="5326627"/>
              <a:ext cx="5596997" cy="670657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6FAB2B6-7A87-4BD5-979D-2C7DF1A51EE6}"/>
                </a:ext>
              </a:extLst>
            </p:cNvPr>
            <p:cNvGrpSpPr/>
            <p:nvPr/>
          </p:nvGrpSpPr>
          <p:grpSpPr>
            <a:xfrm>
              <a:off x="7176084" y="730599"/>
              <a:ext cx="4693327" cy="3426833"/>
              <a:chOff x="3923929" y="976544"/>
              <a:chExt cx="5527830" cy="4145923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9BBD185-8CA8-4311-A12B-8954F6B1279A}"/>
                  </a:ext>
                </a:extLst>
              </p:cNvPr>
              <p:cNvSpPr/>
              <p:nvPr/>
            </p:nvSpPr>
            <p:spPr>
              <a:xfrm>
                <a:off x="3923929" y="4199137"/>
                <a:ext cx="5527829" cy="92333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7295259-6A46-4033-9A15-338412248BA8}"/>
                  </a:ext>
                </a:extLst>
              </p:cNvPr>
              <p:cNvSpPr/>
              <p:nvPr/>
            </p:nvSpPr>
            <p:spPr>
              <a:xfrm>
                <a:off x="7430609" y="4449931"/>
                <a:ext cx="1526959" cy="40837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Physical NIC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CBF0341-6E38-4D62-BC31-BAB5DA3B5361}"/>
                  </a:ext>
                </a:extLst>
              </p:cNvPr>
              <p:cNvSpPr/>
              <p:nvPr/>
            </p:nvSpPr>
            <p:spPr>
              <a:xfrm>
                <a:off x="3923929" y="2450236"/>
                <a:ext cx="5527830" cy="175777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FF67358-C8FE-45E9-B902-E8355DFE4392}"/>
                  </a:ext>
                </a:extLst>
              </p:cNvPr>
              <p:cNvSpPr/>
              <p:nvPr/>
            </p:nvSpPr>
            <p:spPr>
              <a:xfrm>
                <a:off x="5690586" y="2658863"/>
                <a:ext cx="2752078" cy="131833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CD3396C-B1AC-46F3-B920-1878DCE4619B}"/>
                  </a:ext>
                </a:extLst>
              </p:cNvPr>
              <p:cNvSpPr txBox="1"/>
              <p:nvPr/>
            </p:nvSpPr>
            <p:spPr>
              <a:xfrm>
                <a:off x="4225771" y="2885189"/>
                <a:ext cx="1438182" cy="893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Host OS, VMDriver &amp; VMApp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0BFAD09-BEA0-4BEA-90E4-F17D660421E4}"/>
                  </a:ext>
                </a:extLst>
              </p:cNvPr>
              <p:cNvSpPr/>
              <p:nvPr/>
            </p:nvSpPr>
            <p:spPr>
              <a:xfrm>
                <a:off x="7341833" y="3318029"/>
                <a:ext cx="923278" cy="490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Virtual Bridge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E8B4F61-BAFC-4E88-A39F-9C2DAFA36EB0}"/>
                  </a:ext>
                </a:extLst>
              </p:cNvPr>
              <p:cNvSpPr/>
              <p:nvPr/>
            </p:nvSpPr>
            <p:spPr>
              <a:xfrm>
                <a:off x="5803038" y="2764284"/>
                <a:ext cx="1503285" cy="490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Virtual Network Hub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0943576-25F8-4A4B-A5D1-118A86EE8391}"/>
                  </a:ext>
                </a:extLst>
              </p:cNvPr>
              <p:cNvSpPr txBox="1"/>
              <p:nvPr/>
            </p:nvSpPr>
            <p:spPr>
              <a:xfrm>
                <a:off x="5814873" y="3489552"/>
                <a:ext cx="1526959" cy="37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VMNet Driver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0799AFC-5400-4027-9595-BE5C3FC9153A}"/>
                  </a:ext>
                </a:extLst>
              </p:cNvPr>
              <p:cNvCxnSpPr>
                <a:cxnSpLocks/>
                <a:stCxn id="106" idx="2"/>
              </p:cNvCxnSpPr>
              <p:nvPr/>
            </p:nvCxnSpPr>
            <p:spPr>
              <a:xfrm>
                <a:off x="7803472" y="3808520"/>
                <a:ext cx="0" cy="6414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FE52E94-2ECE-4E55-9CDC-51503D58931F}"/>
                  </a:ext>
                </a:extLst>
              </p:cNvPr>
              <p:cNvSpPr/>
              <p:nvPr/>
            </p:nvSpPr>
            <p:spPr>
              <a:xfrm>
                <a:off x="5903650" y="1727815"/>
                <a:ext cx="1704513" cy="70910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F30E155-5309-41AB-B129-8DB2457FD054}"/>
                  </a:ext>
                </a:extLst>
              </p:cNvPr>
              <p:cNvSpPr/>
              <p:nvPr/>
            </p:nvSpPr>
            <p:spPr>
              <a:xfrm>
                <a:off x="6149267" y="1744149"/>
                <a:ext cx="1207363" cy="490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Virtual NIC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4480BF4-0165-44F5-86C8-91998E814AAF}"/>
                  </a:ext>
                </a:extLst>
              </p:cNvPr>
              <p:cNvSpPr/>
              <p:nvPr/>
            </p:nvSpPr>
            <p:spPr>
              <a:xfrm>
                <a:off x="6383045" y="976544"/>
                <a:ext cx="683580" cy="7676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VM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B82A39C-3170-4F48-BA49-BEC3BAD45B50}"/>
                  </a:ext>
                </a:extLst>
              </p:cNvPr>
              <p:cNvSpPr txBox="1"/>
              <p:nvPr/>
            </p:nvSpPr>
            <p:spPr>
              <a:xfrm>
                <a:off x="5989468" y="2168731"/>
                <a:ext cx="1526959" cy="37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VMM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2363FAE-D5BE-460A-B025-58EDB64E1D08}"/>
                  </a:ext>
                </a:extLst>
              </p:cNvPr>
              <p:cNvCxnSpPr>
                <a:cxnSpLocks/>
                <a:stCxn id="111" idx="1"/>
              </p:cNvCxnSpPr>
              <p:nvPr/>
            </p:nvCxnSpPr>
            <p:spPr>
              <a:xfrm>
                <a:off x="6149267" y="1989395"/>
                <a:ext cx="0" cy="7748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E0C5CF8-4977-4A9D-90A7-34D377A24608}"/>
                  </a:ext>
                </a:extLst>
              </p:cNvPr>
              <p:cNvCxnSpPr>
                <a:cxnSpLocks/>
                <a:stCxn id="107" idx="3"/>
                <a:endCxn id="106" idx="0"/>
              </p:cNvCxnSpPr>
              <p:nvPr/>
            </p:nvCxnSpPr>
            <p:spPr>
              <a:xfrm>
                <a:off x="7306323" y="3009530"/>
                <a:ext cx="497149" cy="3084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B218793-98C5-4321-AF41-AFD934725BAB}"/>
                </a:ext>
              </a:extLst>
            </p:cNvPr>
            <p:cNvSpPr txBox="1"/>
            <p:nvPr/>
          </p:nvSpPr>
          <p:spPr>
            <a:xfrm>
              <a:off x="8732487" y="4320610"/>
              <a:ext cx="1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High Level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40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44601F8-42D1-4DDE-8251-7A9F8A8084EA}"/>
              </a:ext>
            </a:extLst>
          </p:cNvPr>
          <p:cNvGrpSpPr/>
          <p:nvPr/>
        </p:nvGrpSpPr>
        <p:grpSpPr>
          <a:xfrm>
            <a:off x="4758431" y="1695634"/>
            <a:ext cx="4693327" cy="3426833"/>
            <a:chOff x="3923929" y="976544"/>
            <a:chExt cx="5527830" cy="4145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08A2DA-2D7D-4654-8291-875E0637DD4A}"/>
                </a:ext>
              </a:extLst>
            </p:cNvPr>
            <p:cNvSpPr/>
            <p:nvPr/>
          </p:nvSpPr>
          <p:spPr>
            <a:xfrm>
              <a:off x="3923929" y="4199137"/>
              <a:ext cx="5527829" cy="92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Hardware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9AA683-1BE3-4BDD-955C-B249F32B7D1C}"/>
                </a:ext>
              </a:extLst>
            </p:cNvPr>
            <p:cNvSpPr/>
            <p:nvPr/>
          </p:nvSpPr>
          <p:spPr>
            <a:xfrm>
              <a:off x="7430609" y="4449931"/>
              <a:ext cx="1526959" cy="4083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Physical NIC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E6BC6-24A2-40B8-98B0-04964E911A6C}"/>
                </a:ext>
              </a:extLst>
            </p:cNvPr>
            <p:cNvSpPr/>
            <p:nvPr/>
          </p:nvSpPr>
          <p:spPr>
            <a:xfrm>
              <a:off x="3923929" y="2450236"/>
              <a:ext cx="5527830" cy="17577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3F102-04E1-484D-84D2-629BB9CBE80A}"/>
                </a:ext>
              </a:extLst>
            </p:cNvPr>
            <p:cNvSpPr/>
            <p:nvPr/>
          </p:nvSpPr>
          <p:spPr>
            <a:xfrm>
              <a:off x="5690586" y="2658863"/>
              <a:ext cx="2752078" cy="1318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03C135-9E60-42B7-B909-A9BC4BCDA039}"/>
                </a:ext>
              </a:extLst>
            </p:cNvPr>
            <p:cNvSpPr txBox="1"/>
            <p:nvPr/>
          </p:nvSpPr>
          <p:spPr>
            <a:xfrm>
              <a:off x="4225771" y="2885189"/>
              <a:ext cx="1438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Host OS, VMDriver &amp; VMApp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13F7E8-2669-4656-817E-CF3744E7CFF6}"/>
                </a:ext>
              </a:extLst>
            </p:cNvPr>
            <p:cNvSpPr/>
            <p:nvPr/>
          </p:nvSpPr>
          <p:spPr>
            <a:xfrm>
              <a:off x="7341833" y="3318029"/>
              <a:ext cx="923278" cy="4904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Virtual Bridge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737A0C-946C-43C8-9586-1500824024D4}"/>
                </a:ext>
              </a:extLst>
            </p:cNvPr>
            <p:cNvSpPr/>
            <p:nvPr/>
          </p:nvSpPr>
          <p:spPr>
            <a:xfrm>
              <a:off x="5803038" y="2764284"/>
              <a:ext cx="1503285" cy="4904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Virtual Network Hub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ACBFBA-C51A-4266-B85D-84DE59B2FDA1}"/>
                </a:ext>
              </a:extLst>
            </p:cNvPr>
            <p:cNvSpPr txBox="1"/>
            <p:nvPr/>
          </p:nvSpPr>
          <p:spPr>
            <a:xfrm>
              <a:off x="5814874" y="3489552"/>
              <a:ext cx="1526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VMNet Driver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7122D6-B2B2-4F3B-B1F5-B21171B7239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803472" y="3808520"/>
              <a:ext cx="0" cy="6414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0BD991-8411-4B61-B159-50E9067499C0}"/>
                </a:ext>
              </a:extLst>
            </p:cNvPr>
            <p:cNvSpPr/>
            <p:nvPr/>
          </p:nvSpPr>
          <p:spPr>
            <a:xfrm>
              <a:off x="5903650" y="1727815"/>
              <a:ext cx="1704513" cy="7091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7C1731-EE19-4D13-8F07-E60F3ACA8BA3}"/>
                </a:ext>
              </a:extLst>
            </p:cNvPr>
            <p:cNvSpPr/>
            <p:nvPr/>
          </p:nvSpPr>
          <p:spPr>
            <a:xfrm>
              <a:off x="6149267" y="1744149"/>
              <a:ext cx="1207363" cy="4904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Virtual NIC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02F38B-BA10-4A0E-A16C-4D23F6EB8311}"/>
                </a:ext>
              </a:extLst>
            </p:cNvPr>
            <p:cNvSpPr/>
            <p:nvPr/>
          </p:nvSpPr>
          <p:spPr>
            <a:xfrm>
              <a:off x="6383045" y="976544"/>
              <a:ext cx="683580" cy="7676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VM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60487-E735-4B33-AF6E-50D9A070C42F}"/>
                </a:ext>
              </a:extLst>
            </p:cNvPr>
            <p:cNvSpPr txBox="1"/>
            <p:nvPr/>
          </p:nvSpPr>
          <p:spPr>
            <a:xfrm>
              <a:off x="5989468" y="2168731"/>
              <a:ext cx="1526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VMM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70BCA3-F773-429A-A1D3-FDDB898CD5A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>
              <a:off x="6149267" y="1989395"/>
              <a:ext cx="0" cy="7748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480C3F-7CAC-44D0-A9E7-D3FFE556202E}"/>
                </a:ext>
              </a:extLst>
            </p:cNvPr>
            <p:cNvCxnSpPr>
              <a:cxnSpLocks/>
              <a:stCxn id="10" idx="3"/>
              <a:endCxn id="9" idx="0"/>
            </p:cNvCxnSpPr>
            <p:nvPr/>
          </p:nvCxnSpPr>
          <p:spPr>
            <a:xfrm>
              <a:off x="7306323" y="3009530"/>
              <a:ext cx="497149" cy="3084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22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20</cp:revision>
  <dcterms:created xsi:type="dcterms:W3CDTF">2019-03-22T11:47:13Z</dcterms:created>
  <dcterms:modified xsi:type="dcterms:W3CDTF">2019-03-25T07:13:56Z</dcterms:modified>
</cp:coreProperties>
</file>