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06BD-F003-401F-B9DD-DE288B86E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7F3F-6A38-4A3B-A2D0-2AAE0734F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F8929-5402-4E26-91BA-F04ED231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A75D-5213-40DE-AE69-47299F6F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05FC-94E0-42C1-B7D1-D675221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A498-33C0-45F2-83D7-8848AE3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2A07-F512-44C1-B44D-2D1B712E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F762-96E2-465B-BC58-2CB862F4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CE393-4AA4-4F77-A19B-7BDBA83F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48E65-D25A-4E70-98A2-22E5B5AF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29B4F-1856-4DD4-B03B-CD67E6C6E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43AFD-69CD-4D14-9995-65026C12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3636-2FF1-442B-B3E9-C588A35A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DBCB-0A1B-42B6-8B09-738C2CD9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BC81-B75A-481A-9D0F-19E48076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3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7781-EF9B-4358-8002-F8D122A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AAF8-46E9-47BA-AD3D-ADBF81E8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E407-F7F8-4E8D-A1C0-42B77C60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C592-BD3D-446D-B576-88F432DA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6E727-DA80-41B0-AC47-A05F61F4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6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4473-E92F-4B51-9B7B-6150D969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6BFD-C040-45A2-8CA7-45F32748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74B3-31F7-49FF-BE4A-D082A4C8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527C-3B3E-4BE7-AD79-B40B2572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D55C-86D4-40BE-A43A-6A2B0B93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7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F37-348D-48B4-87A6-1396B6C2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CB46-C7D6-4BC5-B6EE-593A09DE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B6DBD-7666-4A61-8780-C662BD8F5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1558A-5FB2-45B7-8C85-21A387BB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3587-D89C-4EB3-B23F-41A226B3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A8875-EB01-46E8-84EB-42C564B7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C5F9-93AE-4C55-A355-06F2AA67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2E2-9A12-44DE-B160-336615C5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D0FD0-54B2-429D-82FF-6693B2F7F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0D20B-C8EC-4391-A547-26D60EA48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3C27E-6DF0-46F4-9D91-FDAA88683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6CAD-28ED-4640-9551-0C2F2A7B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EC848-9610-40EF-9838-BDE4F50E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95530-EEAD-4C8A-9554-90709598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2A8-D573-420A-9830-CA6C61D5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30CE9-C2A9-44F3-8654-00007B9F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85C4D-55D5-4D0D-AC99-03D5FF65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6E112-FA92-4C38-9A48-0366042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76FFB-7B2B-4B45-95A2-FA4041A9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7BB85-2E8A-4B27-8AB6-9C9131AA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6636F-95F6-4432-8108-6E2E613A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2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5BCA-772F-459F-A2B4-3C895276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5083-5471-401C-89DD-CACC5AE2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DFFA0-45DF-4B51-B2E3-A8A61227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01A08-95FC-4296-B15B-8C3AA738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E4752-91CB-423D-838B-10BF7DC6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792C-4025-4180-A925-1DDED1E6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3D4A-B740-4894-AEEB-72012D7C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5BDB6-1FB8-41DF-997C-12FF097A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F7F4B-A3EF-4E32-ABEB-98C25502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B0935-3354-4717-A0DE-3A5D71EB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1C21B-0A6B-4C6E-8B17-DC6E2832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4D8ED-A638-4EE8-A2AD-6AB4AC0E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5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1F397-798D-49D5-85D8-97FCB1C1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B8D0-149C-47F0-801D-CC399AFC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D7FE-0B83-4362-B471-50BB3387D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7EEA-D266-465D-9573-C430C1BCDB99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95CF-4181-4E57-95E7-15ECD0DFF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4918-E551-48B9-A477-B8F326932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0718-C4C6-4769-B39A-1D8EF7CA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B2CF-C58A-4033-9342-CBA9EE587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BA455-B94F-4F1C-BCD1-8454BBB55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3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318D-67D7-4DC9-9FE3-3BEC3A66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1DA8-683E-4E56-A1CF-F2928ECF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FB0E9-2EDD-4337-84F6-B9F6C960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042987"/>
            <a:ext cx="10172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5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AD4C9A66-0C47-492B-8BE0-0D1E0ACEB865}"/>
              </a:ext>
            </a:extLst>
          </p:cNvPr>
          <p:cNvGrpSpPr/>
          <p:nvPr/>
        </p:nvGrpSpPr>
        <p:grpSpPr>
          <a:xfrm>
            <a:off x="849603" y="850813"/>
            <a:ext cx="10210580" cy="4522339"/>
            <a:chOff x="849603" y="850813"/>
            <a:chExt cx="10210580" cy="452233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E3A8729-A54F-4C3E-A2FA-147D9D85E3A4}"/>
                </a:ext>
              </a:extLst>
            </p:cNvPr>
            <p:cNvGrpSpPr/>
            <p:nvPr/>
          </p:nvGrpSpPr>
          <p:grpSpPr>
            <a:xfrm>
              <a:off x="2945508" y="1300066"/>
              <a:ext cx="3150492" cy="4073086"/>
              <a:chOff x="4706288" y="1464815"/>
              <a:chExt cx="3150492" cy="407308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2C3B66-9DAC-4036-8B3E-1ACE82E6548B}"/>
                  </a:ext>
                </a:extLst>
              </p:cNvPr>
              <p:cNvSpPr/>
              <p:nvPr/>
            </p:nvSpPr>
            <p:spPr>
              <a:xfrm>
                <a:off x="4759910" y="1464815"/>
                <a:ext cx="3043561" cy="4057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F1FFDCE-C20F-4513-A7A8-F4F2AFC6DD39}"/>
                  </a:ext>
                </a:extLst>
              </p:cNvPr>
              <p:cNvCxnSpPr/>
              <p:nvPr/>
            </p:nvCxnSpPr>
            <p:spPr>
              <a:xfrm>
                <a:off x="5672833" y="1464815"/>
                <a:ext cx="0" cy="4057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088A8B4-770D-4096-AC3E-CC788134D908}"/>
                  </a:ext>
                </a:extLst>
              </p:cNvPr>
              <p:cNvCxnSpPr/>
              <p:nvPr/>
            </p:nvCxnSpPr>
            <p:spPr>
              <a:xfrm>
                <a:off x="6704119" y="1464815"/>
                <a:ext cx="0" cy="4057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B507DB-3291-442F-B4E2-7CA2D2CDDF1C}"/>
                  </a:ext>
                </a:extLst>
              </p:cNvPr>
              <p:cNvCxnSpPr/>
              <p:nvPr/>
            </p:nvCxnSpPr>
            <p:spPr>
              <a:xfrm>
                <a:off x="7238262" y="1480806"/>
                <a:ext cx="0" cy="4057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DC366C4-8392-40FC-BE3E-6E2552D2F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911" y="1837678"/>
                <a:ext cx="3043559" cy="124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7909171-87BC-4BD8-BECD-7D4621BEB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911" y="5070629"/>
                <a:ext cx="30435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3C57AFF-39E7-4B31-A5F0-B13599730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911" y="2213499"/>
                <a:ext cx="30435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A29407B-762D-4F32-8259-B889F3071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911" y="2632229"/>
                <a:ext cx="30435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D2CC78F-1FDE-4C6E-818F-C6BE6AC09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911" y="3077592"/>
                <a:ext cx="30435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371615B-3B11-436C-BE84-4F6204712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911" y="4064494"/>
                <a:ext cx="30435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F6B4B7D-1875-4D5C-9582-AD687BA2D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911" y="4563124"/>
                <a:ext cx="30435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8095A-6178-4264-A761-8DB9B91F7172}"/>
                  </a:ext>
                </a:extLst>
              </p:cNvPr>
              <p:cNvSpPr txBox="1"/>
              <p:nvPr/>
            </p:nvSpPr>
            <p:spPr>
              <a:xfrm>
                <a:off x="4706288" y="1480806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Block No.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D26EE7-491E-4D23-840D-7E7E35F06C05}"/>
                  </a:ext>
                </a:extLst>
              </p:cNvPr>
              <p:cNvSpPr txBox="1"/>
              <p:nvPr/>
            </p:nvSpPr>
            <p:spPr>
              <a:xfrm>
                <a:off x="5622324" y="1489969"/>
                <a:ext cx="1159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Host Addr.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50B7B-9C9D-4429-A4CC-7E73677670C0}"/>
                  </a:ext>
                </a:extLst>
              </p:cNvPr>
              <p:cNvSpPr txBox="1"/>
              <p:nvPr/>
            </p:nvSpPr>
            <p:spPr>
              <a:xfrm>
                <a:off x="6647134" y="1489969"/>
                <a:ext cx="958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Valid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A909AC-EE84-4273-8CE3-74FD5666FE34}"/>
                  </a:ext>
                </a:extLst>
              </p:cNvPr>
              <p:cNvSpPr txBox="1"/>
              <p:nvPr/>
            </p:nvSpPr>
            <p:spPr>
              <a:xfrm>
                <a:off x="7217110" y="1489969"/>
                <a:ext cx="625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RWE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83C93A3-5124-4981-BC09-19385A13F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8594" y="3077592"/>
                <a:ext cx="30435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E3E1E6-7F3B-4722-8174-058E0E2EA388}"/>
                  </a:ext>
                </a:extLst>
              </p:cNvPr>
              <p:cNvSpPr txBox="1"/>
              <p:nvPr/>
            </p:nvSpPr>
            <p:spPr>
              <a:xfrm>
                <a:off x="4885306" y="1827153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0000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6D312E-C633-4455-8F2E-EFC0504680A3}"/>
                  </a:ext>
                </a:extLst>
              </p:cNvPr>
              <p:cNvSpPr txBox="1"/>
              <p:nvPr/>
            </p:nvSpPr>
            <p:spPr>
              <a:xfrm>
                <a:off x="4899963" y="2237459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0001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8BCF83-8324-46E6-A8FC-94BB6BF7BAC1}"/>
                  </a:ext>
                </a:extLst>
              </p:cNvPr>
              <p:cNvSpPr txBox="1"/>
              <p:nvPr/>
            </p:nvSpPr>
            <p:spPr>
              <a:xfrm>
                <a:off x="4899963" y="2639174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0002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7787B5-0F11-40A0-8796-A7298D6551F4}"/>
                  </a:ext>
                </a:extLst>
              </p:cNvPr>
              <p:cNvSpPr txBox="1"/>
              <p:nvPr/>
            </p:nvSpPr>
            <p:spPr>
              <a:xfrm>
                <a:off x="4902565" y="4118956"/>
                <a:ext cx="652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FFFD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FE6B1E-4253-4582-9584-08D04CAE3DB8}"/>
                  </a:ext>
                </a:extLst>
              </p:cNvPr>
              <p:cNvSpPr txBox="1"/>
              <p:nvPr/>
            </p:nvSpPr>
            <p:spPr>
              <a:xfrm>
                <a:off x="4909236" y="461758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FFFE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EBA259-F749-40B6-837E-394C5767FA57}"/>
                  </a:ext>
                </a:extLst>
              </p:cNvPr>
              <p:cNvSpPr txBox="1"/>
              <p:nvPr/>
            </p:nvSpPr>
            <p:spPr>
              <a:xfrm>
                <a:off x="4909236" y="507062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FFFF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4C317-36DF-4855-863C-843B110A6B4A}"/>
                  </a:ext>
                </a:extLst>
              </p:cNvPr>
              <p:cNvSpPr txBox="1"/>
              <p:nvPr/>
            </p:nvSpPr>
            <p:spPr>
              <a:xfrm>
                <a:off x="6838472" y="1835660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Y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A62E89-5743-42F0-B62C-2F6410600411}"/>
                  </a:ext>
                </a:extLst>
              </p:cNvPr>
              <p:cNvSpPr txBox="1"/>
              <p:nvPr/>
            </p:nvSpPr>
            <p:spPr>
              <a:xfrm>
                <a:off x="6847443" y="2262898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7042C4-3F50-42B7-8737-921D8A780451}"/>
                  </a:ext>
                </a:extLst>
              </p:cNvPr>
              <p:cNvSpPr txBox="1"/>
              <p:nvPr/>
            </p:nvSpPr>
            <p:spPr>
              <a:xfrm>
                <a:off x="6829651" y="4659441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71F40F-D8D6-49F2-84C7-A04A11812B76}"/>
                  </a:ext>
                </a:extLst>
              </p:cNvPr>
              <p:cNvSpPr txBox="1"/>
              <p:nvPr/>
            </p:nvSpPr>
            <p:spPr>
              <a:xfrm>
                <a:off x="6838472" y="2681627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A44B8DE-A66F-4365-A8AE-56BB49B99BAF}"/>
                  </a:ext>
                </a:extLst>
              </p:cNvPr>
              <p:cNvSpPr txBox="1"/>
              <p:nvPr/>
            </p:nvSpPr>
            <p:spPr>
              <a:xfrm>
                <a:off x="6811436" y="41393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CD2966-BB8C-408D-ADCA-FE25949F2EA0}"/>
                  </a:ext>
                </a:extLst>
              </p:cNvPr>
              <p:cNvSpPr txBox="1"/>
              <p:nvPr/>
            </p:nvSpPr>
            <p:spPr>
              <a:xfrm>
                <a:off x="6820037" y="512508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Y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5DDFB-E3FA-4A60-8E44-94DD8E518DF5}"/>
                  </a:ext>
                </a:extLst>
              </p:cNvPr>
              <p:cNvSpPr txBox="1"/>
              <p:nvPr/>
            </p:nvSpPr>
            <p:spPr>
              <a:xfrm>
                <a:off x="5843605" y="1855483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2D9A1C-E6B4-4E27-8BE8-55FDE1697233}"/>
                  </a:ext>
                </a:extLst>
              </p:cNvPr>
              <p:cNvSpPr txBox="1"/>
              <p:nvPr/>
            </p:nvSpPr>
            <p:spPr>
              <a:xfrm>
                <a:off x="5863885" y="225698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2000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C7F1DA-8DF2-45B2-BD18-99602FC6AD7B}"/>
                  </a:ext>
                </a:extLst>
              </p:cNvPr>
              <p:cNvSpPr txBox="1"/>
              <p:nvPr/>
            </p:nvSpPr>
            <p:spPr>
              <a:xfrm>
                <a:off x="5857457" y="2663298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5000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2CF1E3-0264-4376-91C8-59A74107E74A}"/>
                  </a:ext>
                </a:extLst>
              </p:cNvPr>
              <p:cNvSpPr txBox="1"/>
              <p:nvPr/>
            </p:nvSpPr>
            <p:spPr>
              <a:xfrm>
                <a:off x="5896138" y="4129143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4400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101B97-9EDE-4F8E-A89F-CCA16207D234}"/>
                  </a:ext>
                </a:extLst>
              </p:cNvPr>
              <p:cNvSpPr txBox="1"/>
              <p:nvPr/>
            </p:nvSpPr>
            <p:spPr>
              <a:xfrm>
                <a:off x="5894330" y="4655625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6200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43DF7E-E2D6-4FCD-B955-254D4A6C68A8}"/>
                  </a:ext>
                </a:extLst>
              </p:cNvPr>
              <p:cNvSpPr txBox="1"/>
              <p:nvPr/>
            </p:nvSpPr>
            <p:spPr>
              <a:xfrm>
                <a:off x="5889475" y="5121273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1100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0F43B24-6F29-46CB-BDA3-DD27A0AB9C7D}"/>
                  </a:ext>
                </a:extLst>
              </p:cNvPr>
              <p:cNvSpPr txBox="1"/>
              <p:nvPr/>
            </p:nvSpPr>
            <p:spPr>
              <a:xfrm>
                <a:off x="7256733" y="1843908"/>
                <a:ext cx="512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RW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3BB067A-24DF-4A19-B4F4-FFD3AD334207}"/>
                  </a:ext>
                </a:extLst>
              </p:cNvPr>
              <p:cNvSpPr txBox="1"/>
              <p:nvPr/>
            </p:nvSpPr>
            <p:spPr>
              <a:xfrm>
                <a:off x="7231737" y="4665191"/>
                <a:ext cx="625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RWE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D0F165-7B26-4C15-BDE4-37D15F412F05}"/>
                  </a:ext>
                </a:extLst>
              </p:cNvPr>
              <p:cNvSpPr txBox="1"/>
              <p:nvPr/>
            </p:nvSpPr>
            <p:spPr>
              <a:xfrm>
                <a:off x="7372428" y="271594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57B58F-74FF-4DC4-9C53-0761C226385C}"/>
                  </a:ext>
                </a:extLst>
              </p:cNvPr>
              <p:cNvSpPr txBox="1"/>
              <p:nvPr/>
            </p:nvSpPr>
            <p:spPr>
              <a:xfrm>
                <a:off x="7372428" y="226807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77B11C-0A21-443D-9F64-3375037FC937}"/>
                  </a:ext>
                </a:extLst>
              </p:cNvPr>
              <p:cNvSpPr txBox="1"/>
              <p:nvPr/>
            </p:nvSpPr>
            <p:spPr>
              <a:xfrm>
                <a:off x="7367126" y="416656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CB84E3-93CF-4A9D-8F8D-E2805A2A194D}"/>
                  </a:ext>
                </a:extLst>
              </p:cNvPr>
              <p:cNvSpPr txBox="1"/>
              <p:nvPr/>
            </p:nvSpPr>
            <p:spPr>
              <a:xfrm>
                <a:off x="7265559" y="5099485"/>
                <a:ext cx="512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RW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3EF83B-B533-45FA-B876-CE050558B7BF}"/>
                  </a:ext>
                </a:extLst>
              </p:cNvPr>
              <p:cNvSpPr txBox="1"/>
              <p:nvPr/>
            </p:nvSpPr>
            <p:spPr>
              <a:xfrm>
                <a:off x="4954567" y="3053948"/>
                <a:ext cx="562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……………...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9EA668C-5119-4C24-9FAA-CB95EF1E908E}"/>
                  </a:ext>
                </a:extLst>
              </p:cNvPr>
              <p:cNvSpPr txBox="1"/>
              <p:nvPr/>
            </p:nvSpPr>
            <p:spPr>
              <a:xfrm>
                <a:off x="5924760" y="3054515"/>
                <a:ext cx="562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……………...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B558D4-4FC9-4491-BD05-9FDABAE9143D}"/>
                  </a:ext>
                </a:extLst>
              </p:cNvPr>
              <p:cNvSpPr txBox="1"/>
              <p:nvPr/>
            </p:nvSpPr>
            <p:spPr>
              <a:xfrm>
                <a:off x="6714617" y="3065422"/>
                <a:ext cx="562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……………...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EDC9B8A-EB92-429F-A431-EE7233078B47}"/>
                  </a:ext>
                </a:extLst>
              </p:cNvPr>
              <p:cNvSpPr txBox="1"/>
              <p:nvPr/>
            </p:nvSpPr>
            <p:spPr>
              <a:xfrm>
                <a:off x="7246823" y="3065400"/>
                <a:ext cx="562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……………...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CBB58C-B578-484D-BC08-427C410B1F41}"/>
                </a:ext>
              </a:extLst>
            </p:cNvPr>
            <p:cNvSpPr/>
            <p:nvPr/>
          </p:nvSpPr>
          <p:spPr>
            <a:xfrm>
              <a:off x="849603" y="2402606"/>
              <a:ext cx="1244833" cy="14213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Guest Address Space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9E5CBD-5853-4FED-97E3-B7F92B749083}"/>
                </a:ext>
              </a:extLst>
            </p:cNvPr>
            <p:cNvSpPr/>
            <p:nvPr/>
          </p:nvSpPr>
          <p:spPr>
            <a:xfrm>
              <a:off x="6761216" y="2394609"/>
              <a:ext cx="1308586" cy="1429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Host Virtual Address Space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5934C3-EF61-42E4-B1EF-163D629EDF5D}"/>
                </a:ext>
              </a:extLst>
            </p:cNvPr>
            <p:cNvSpPr/>
            <p:nvPr/>
          </p:nvSpPr>
          <p:spPr>
            <a:xfrm>
              <a:off x="9751597" y="2362265"/>
              <a:ext cx="1308586" cy="14940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Host Real Address Space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ECB658-D7B7-466C-8A8C-E257EBB19DAF}"/>
                </a:ext>
              </a:extLst>
            </p:cNvPr>
            <p:cNvSpPr/>
            <p:nvPr/>
          </p:nvSpPr>
          <p:spPr>
            <a:xfrm>
              <a:off x="8381988" y="2814226"/>
              <a:ext cx="1057423" cy="59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9632AB9-3F02-49F2-9FEF-AED9AFA7787E}"/>
                </a:ext>
              </a:extLst>
            </p:cNvPr>
            <p:cNvSpPr txBox="1"/>
            <p:nvPr/>
          </p:nvSpPr>
          <p:spPr>
            <a:xfrm>
              <a:off x="8381988" y="2814226"/>
              <a:ext cx="1152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Host Page Table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41A76B-B416-490E-9878-31CD8FAA91B3}"/>
                </a:ext>
              </a:extLst>
            </p:cNvPr>
            <p:cNvCxnSpPr>
              <a:stCxn id="62" idx="3"/>
              <a:endCxn id="4" idx="1"/>
            </p:cNvCxnSpPr>
            <p:nvPr/>
          </p:nvCxnSpPr>
          <p:spPr>
            <a:xfrm>
              <a:off x="2094436" y="3113294"/>
              <a:ext cx="904694" cy="215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18F8339-15B9-436B-9E97-82C25D8109CC}"/>
                </a:ext>
              </a:extLst>
            </p:cNvPr>
            <p:cNvCxnSpPr>
              <a:cxnSpLocks/>
              <a:stCxn id="60" idx="3"/>
              <a:endCxn id="64" idx="1"/>
            </p:cNvCxnSpPr>
            <p:nvPr/>
          </p:nvCxnSpPr>
          <p:spPr>
            <a:xfrm flipV="1">
              <a:off x="6048571" y="3109295"/>
              <a:ext cx="712645" cy="253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212F946-AAE4-44D5-A6D4-F18834CAA077}"/>
                </a:ext>
              </a:extLst>
            </p:cNvPr>
            <p:cNvCxnSpPr>
              <a:cxnSpLocks/>
              <a:stCxn id="64" idx="3"/>
              <a:endCxn id="69" idx="1"/>
            </p:cNvCxnSpPr>
            <p:nvPr/>
          </p:nvCxnSpPr>
          <p:spPr>
            <a:xfrm>
              <a:off x="8069802" y="3109295"/>
              <a:ext cx="312186" cy="28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D71E0A5-3510-483F-AA0D-60481A797FF0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9439411" y="3109295"/>
              <a:ext cx="312186" cy="235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0DC2B7-FC9B-4CC3-BEFA-91E2B1C56EE9}"/>
                </a:ext>
              </a:extLst>
            </p:cNvPr>
            <p:cNvSpPr txBox="1"/>
            <p:nvPr/>
          </p:nvSpPr>
          <p:spPr>
            <a:xfrm>
              <a:off x="3175257" y="850813"/>
              <a:ext cx="27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Software Translation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22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Ramesh</dc:creator>
  <cp:lastModifiedBy>Shriram Ramesh</cp:lastModifiedBy>
  <cp:revision>7</cp:revision>
  <dcterms:created xsi:type="dcterms:W3CDTF">2019-04-08T03:32:44Z</dcterms:created>
  <dcterms:modified xsi:type="dcterms:W3CDTF">2019-04-08T10:31:52Z</dcterms:modified>
</cp:coreProperties>
</file>