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34DFC-F915-4FF6-8A8E-677C3C3112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761CD1-0508-464C-B951-6AD8EF1C8E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E89D90-1659-41F4-89E7-A44E2650F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8C8F8-CA30-44A7-9AE3-A5A09FE2A678}" type="datetimeFigureOut">
              <a:rPr lang="en-IN" smtClean="0"/>
              <a:t>22-03-2019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727792-5A36-4C28-A497-D62CB3A6E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A784C9-4644-4C7A-83B6-1988494A6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1C79A-1732-4B78-92FE-03221BEFD2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4629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2ABCD-DCF8-44E0-8284-FF3CA0158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F6BBFC-528C-4C2E-9A9D-33B3ABEA45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D594AC-4DBE-4B55-9E5F-6A7D51B08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8C8F8-CA30-44A7-9AE3-A5A09FE2A678}" type="datetimeFigureOut">
              <a:rPr lang="en-IN" smtClean="0"/>
              <a:t>22-03-2019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569FD0-8668-4FD6-B590-4CD2BEFE7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DB61A7-C268-47F9-8C1C-88114D71F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1C79A-1732-4B78-92FE-03221BEFD2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3350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C65C97-530E-4749-A8C3-EEE4404BD3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DFD2D5-C36B-4AE9-89F5-14E64F166B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18A6FD-D058-44EF-A37F-AE1DDC564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8C8F8-CA30-44A7-9AE3-A5A09FE2A678}" type="datetimeFigureOut">
              <a:rPr lang="en-IN" smtClean="0"/>
              <a:t>22-03-2019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D0EC2B-B165-4C96-AD32-0F65C839D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991EE5-87B4-41C4-A084-0AA6BD9FB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1C79A-1732-4B78-92FE-03221BEFD2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7131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4C97A-5E9A-41F1-9330-D4DDFB0BC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4579C1-D462-4352-97B4-DB1FECC4D6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870CE1-5373-48EC-9870-24AD05C39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8C8F8-CA30-44A7-9AE3-A5A09FE2A678}" type="datetimeFigureOut">
              <a:rPr lang="en-IN" smtClean="0"/>
              <a:t>22-03-2019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DF8193-F767-4FBF-BCD6-BD3205472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CF3528-E668-441C-9E43-D4DF292E6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1C79A-1732-4B78-92FE-03221BEFD2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9111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64E64-2A12-4F88-99C7-020EA8F74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838ADE-0E41-44CA-92C7-A1F81ED430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6D6C03-8AF7-4AB8-AD57-5F152F93B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8C8F8-CA30-44A7-9AE3-A5A09FE2A678}" type="datetimeFigureOut">
              <a:rPr lang="en-IN" smtClean="0"/>
              <a:t>22-03-2019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859F9-6555-4733-ADB3-2ACFC8A60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9808B9-F506-4E19-B82E-E09FF13AD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1C79A-1732-4B78-92FE-03221BEFD2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5554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5D2B3-C945-41FF-A3F6-FF72526BB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C44A7-CC40-404D-8E95-FE82F9BDA0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4FD305-AEC9-4C6E-A215-7BAC898DA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CF9C08-7E2B-4D28-89CA-3784C340D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8C8F8-CA30-44A7-9AE3-A5A09FE2A678}" type="datetimeFigureOut">
              <a:rPr lang="en-IN" smtClean="0"/>
              <a:t>22-03-2019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798D2D-8740-403A-9107-D5D7ACAB9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8A037D-555D-4C88-948C-885EB3F27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1C79A-1732-4B78-92FE-03221BEFD2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0916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B8ADE-37F9-44CA-A272-497685F05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9DE62-D51F-4A45-AF05-6AF979DCFB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13162E-1096-446F-8500-6FF2380BBF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785333-E386-4846-91E7-644AB317E0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FDCEA2-CA84-434C-8C53-04A844776D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D8A72F-F3BE-4D79-B27E-86C66551F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8C8F8-CA30-44A7-9AE3-A5A09FE2A678}" type="datetimeFigureOut">
              <a:rPr lang="en-IN" smtClean="0"/>
              <a:t>22-03-2019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048C6A-55A7-4527-A11F-217FB296E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6F7A4E-CE42-4E35-BD39-4F6F9B9E2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1C79A-1732-4B78-92FE-03221BEFD2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2538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15B09-A05C-44F0-B225-95F6C03CB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ACC8BE-008A-4F5B-A292-233C2A95C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8C8F8-CA30-44A7-9AE3-A5A09FE2A678}" type="datetimeFigureOut">
              <a:rPr lang="en-IN" smtClean="0"/>
              <a:t>22-03-2019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FAEE36-450A-4E0E-8F02-31CA3814B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6222E8-DCC3-42DC-A0C3-B74E6AAB7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1C79A-1732-4B78-92FE-03221BEFD2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5997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F29591-F009-49F9-89F6-608EB3C7A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8C8F8-CA30-44A7-9AE3-A5A09FE2A678}" type="datetimeFigureOut">
              <a:rPr lang="en-IN" smtClean="0"/>
              <a:t>22-03-2019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EC775F-F74E-4CA9-9F94-F00803267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DEABB1-BD7F-4F9D-87B0-92EFB86CA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1C79A-1732-4B78-92FE-03221BEFD2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6652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5C4E9-E26E-4B37-937F-BA5A93228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F930E-4051-460F-99C8-7D04B9AE06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ED2E6D-1722-4398-A278-AA321A7F45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F667F9-A186-4396-98A6-7EF2F546C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8C8F8-CA30-44A7-9AE3-A5A09FE2A678}" type="datetimeFigureOut">
              <a:rPr lang="en-IN" smtClean="0"/>
              <a:t>22-03-2019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7676CC-7A09-4D33-88FC-E0B2BEDB3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8CCFD3-935F-4E9A-9334-F2DD1490B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1C79A-1732-4B78-92FE-03221BEFD2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3551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6EDA0-C12E-4269-83D8-D86264B57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D1BC44-73FE-4D22-AAB0-2F2E604E96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5E7401-4414-4181-BBDA-7178019FD9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683837-7E06-47B6-A93F-AB68C93A8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8C8F8-CA30-44A7-9AE3-A5A09FE2A678}" type="datetimeFigureOut">
              <a:rPr lang="en-IN" smtClean="0"/>
              <a:t>22-03-2019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62971F-39E0-4ECF-83FB-5B11764A4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B62575-A62A-4CC0-AF18-A417EA7F0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1C79A-1732-4B78-92FE-03221BEFD2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847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00E9BA-8124-4DF3-BD96-F1EB1C2F4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EBC692-C0A0-46FB-914F-5419EF69D4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406978-35AD-43AE-873D-E7EC12B1DA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8C8F8-CA30-44A7-9AE3-A5A09FE2A678}" type="datetimeFigureOut">
              <a:rPr lang="en-IN" smtClean="0"/>
              <a:t>22-03-2019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97BD33-69F7-4AE1-BA80-7CFA64E9BA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9BC46-3D57-4EB6-AF4A-EF345339FA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01C79A-1732-4B78-92FE-03221BEFD2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4283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22B9C-3B3B-4014-9710-C148AFA3A8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251205-20D3-4161-8DD2-215DD2A743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5534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" name="Group 152">
            <a:extLst>
              <a:ext uri="{FF2B5EF4-FFF2-40B4-BE49-F238E27FC236}">
                <a16:creationId xmlns:a16="http://schemas.microsoft.com/office/drawing/2014/main" id="{4C7B6F1C-05A2-407F-8F8C-203E06237589}"/>
              </a:ext>
            </a:extLst>
          </p:cNvPr>
          <p:cNvGrpSpPr/>
          <p:nvPr/>
        </p:nvGrpSpPr>
        <p:grpSpPr>
          <a:xfrm>
            <a:off x="816897" y="130945"/>
            <a:ext cx="10068461" cy="6727055"/>
            <a:chOff x="816897" y="130945"/>
            <a:chExt cx="10068461" cy="672705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078072E-93F4-41DB-B438-57B934BA0049}"/>
                </a:ext>
              </a:extLst>
            </p:cNvPr>
            <p:cNvSpPr/>
            <p:nvPr/>
          </p:nvSpPr>
          <p:spPr>
            <a:xfrm>
              <a:off x="2182426" y="1575787"/>
              <a:ext cx="754602" cy="10386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A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FAA6309-92C6-4476-9C6B-941416A9E107}"/>
                </a:ext>
              </a:extLst>
            </p:cNvPr>
            <p:cNvSpPr/>
            <p:nvPr/>
          </p:nvSpPr>
          <p:spPr>
            <a:xfrm>
              <a:off x="3565864" y="4123678"/>
              <a:ext cx="754602" cy="1038687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B’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F513322-64A1-4481-A566-7E3B3057A492}"/>
                </a:ext>
              </a:extLst>
            </p:cNvPr>
            <p:cNvSpPr/>
            <p:nvPr/>
          </p:nvSpPr>
          <p:spPr>
            <a:xfrm>
              <a:off x="2182426" y="4867921"/>
              <a:ext cx="754602" cy="1038687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A’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9FFB504-E18B-489C-BF47-73863BADA5EF}"/>
                </a:ext>
              </a:extLst>
            </p:cNvPr>
            <p:cNvSpPr/>
            <p:nvPr/>
          </p:nvSpPr>
          <p:spPr>
            <a:xfrm>
              <a:off x="6813611" y="1575787"/>
              <a:ext cx="786605" cy="1038687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Actual  Page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84C7AA9-2F60-4935-AB99-ED8144257601}"/>
                </a:ext>
              </a:extLst>
            </p:cNvPr>
            <p:cNvSpPr/>
            <p:nvPr/>
          </p:nvSpPr>
          <p:spPr>
            <a:xfrm>
              <a:off x="5137952" y="2410286"/>
              <a:ext cx="754602" cy="10386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E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E9F8321-D519-46D2-A31F-B5B0BD9FE907}"/>
                </a:ext>
              </a:extLst>
            </p:cNvPr>
            <p:cNvSpPr/>
            <p:nvPr/>
          </p:nvSpPr>
          <p:spPr>
            <a:xfrm>
              <a:off x="5146830" y="797511"/>
              <a:ext cx="754602" cy="10386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C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36D5113-398B-430A-86D9-255B0F810DE6}"/>
                </a:ext>
              </a:extLst>
            </p:cNvPr>
            <p:cNvSpPr/>
            <p:nvPr/>
          </p:nvSpPr>
          <p:spPr>
            <a:xfrm>
              <a:off x="3565864" y="2399930"/>
              <a:ext cx="754602" cy="10386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D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5BA0A8F-C7EA-4C68-8AB1-4B77004F62E4}"/>
                </a:ext>
              </a:extLst>
            </p:cNvPr>
            <p:cNvSpPr/>
            <p:nvPr/>
          </p:nvSpPr>
          <p:spPr>
            <a:xfrm>
              <a:off x="3565864" y="797511"/>
              <a:ext cx="754602" cy="10386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B</a:t>
              </a: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E604027-D8EE-4DB4-BCDE-09EC11316339}"/>
                </a:ext>
              </a:extLst>
            </p:cNvPr>
            <p:cNvCxnSpPr>
              <a:cxnSpLocks/>
            </p:cNvCxnSpPr>
            <p:nvPr/>
          </p:nvCxnSpPr>
          <p:spPr>
            <a:xfrm>
              <a:off x="1491449" y="3799642"/>
              <a:ext cx="6693763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79F0BAF-8B68-4C1E-8C22-5C3C21AF6107}"/>
                </a:ext>
              </a:extLst>
            </p:cNvPr>
            <p:cNvSpPr/>
            <p:nvPr/>
          </p:nvSpPr>
          <p:spPr>
            <a:xfrm>
              <a:off x="3556986" y="5589972"/>
              <a:ext cx="754602" cy="1038687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D’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0FBE7B1-47CC-4077-891F-88045AA652EC}"/>
                </a:ext>
              </a:extLst>
            </p:cNvPr>
            <p:cNvSpPr/>
            <p:nvPr/>
          </p:nvSpPr>
          <p:spPr>
            <a:xfrm>
              <a:off x="5146830" y="5589972"/>
              <a:ext cx="754602" cy="1038687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E’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A85DED0-661B-4460-B1BE-0AF792AD1BFF}"/>
                </a:ext>
              </a:extLst>
            </p:cNvPr>
            <p:cNvSpPr/>
            <p:nvPr/>
          </p:nvSpPr>
          <p:spPr>
            <a:xfrm>
              <a:off x="5146830" y="4125156"/>
              <a:ext cx="754602" cy="1038687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C’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863FBAC-BE18-4DA5-9D30-6FE2CC34303F}"/>
                </a:ext>
              </a:extLst>
            </p:cNvPr>
            <p:cNvSpPr txBox="1"/>
            <p:nvPr/>
          </p:nvSpPr>
          <p:spPr>
            <a:xfrm>
              <a:off x="2359993" y="507509"/>
              <a:ext cx="399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L1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D893633-10E5-49D5-AF9E-1BBEE6A9F0C4}"/>
                </a:ext>
              </a:extLst>
            </p:cNvPr>
            <p:cNvSpPr txBox="1"/>
            <p:nvPr/>
          </p:nvSpPr>
          <p:spPr>
            <a:xfrm>
              <a:off x="5324397" y="241747"/>
              <a:ext cx="399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L3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55BEC82-0780-4A6E-A726-3A2096411560}"/>
                </a:ext>
              </a:extLst>
            </p:cNvPr>
            <p:cNvSpPr txBox="1"/>
            <p:nvPr/>
          </p:nvSpPr>
          <p:spPr>
            <a:xfrm>
              <a:off x="3743431" y="247667"/>
              <a:ext cx="399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L2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ED28F057-6D71-4116-821C-B7287FC38DB2}"/>
                </a:ext>
              </a:extLst>
            </p:cNvPr>
            <p:cNvCxnSpPr>
              <a:stCxn id="4" idx="3"/>
              <a:endCxn id="11" idx="1"/>
            </p:cNvCxnSpPr>
            <p:nvPr/>
          </p:nvCxnSpPr>
          <p:spPr>
            <a:xfrm flipV="1">
              <a:off x="2937028" y="1316855"/>
              <a:ext cx="628836" cy="77827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31B6DA4E-856F-425D-BC6D-6CC1C990CCC2}"/>
                </a:ext>
              </a:extLst>
            </p:cNvPr>
            <p:cNvCxnSpPr>
              <a:cxnSpLocks/>
              <a:stCxn id="4" idx="3"/>
              <a:endCxn id="10" idx="1"/>
            </p:cNvCxnSpPr>
            <p:nvPr/>
          </p:nvCxnSpPr>
          <p:spPr>
            <a:xfrm>
              <a:off x="2937028" y="2095131"/>
              <a:ext cx="628836" cy="82414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235D10C3-532F-4BEA-8B17-032E38597D6F}"/>
                </a:ext>
              </a:extLst>
            </p:cNvPr>
            <p:cNvCxnSpPr>
              <a:cxnSpLocks/>
              <a:stCxn id="11" idx="3"/>
              <a:endCxn id="9" idx="1"/>
            </p:cNvCxnSpPr>
            <p:nvPr/>
          </p:nvCxnSpPr>
          <p:spPr>
            <a:xfrm>
              <a:off x="4320466" y="1316855"/>
              <a:ext cx="826364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78C20FA3-66A7-4734-BFC6-025BBE7D9062}"/>
                </a:ext>
              </a:extLst>
            </p:cNvPr>
            <p:cNvCxnSpPr>
              <a:cxnSpLocks/>
              <a:stCxn id="11" idx="3"/>
              <a:endCxn id="8" idx="1"/>
            </p:cNvCxnSpPr>
            <p:nvPr/>
          </p:nvCxnSpPr>
          <p:spPr>
            <a:xfrm>
              <a:off x="4320466" y="1316855"/>
              <a:ext cx="817486" cy="161277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8B2017CF-BBA1-4BA7-A214-5730250C74F7}"/>
                </a:ext>
              </a:extLst>
            </p:cNvPr>
            <p:cNvCxnSpPr>
              <a:stCxn id="6" idx="3"/>
              <a:endCxn id="5" idx="1"/>
            </p:cNvCxnSpPr>
            <p:nvPr/>
          </p:nvCxnSpPr>
          <p:spPr>
            <a:xfrm flipV="1">
              <a:off x="2937028" y="4643022"/>
              <a:ext cx="628836" cy="744243"/>
            </a:xfrm>
            <a:prstGeom prst="straightConnector1">
              <a:avLst/>
            </a:prstGeom>
            <a:ln w="28575">
              <a:solidFill>
                <a:srgbClr val="92D05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524D2481-CB6F-45CA-9092-02182D349443}"/>
                </a:ext>
              </a:extLst>
            </p:cNvPr>
            <p:cNvCxnSpPr>
              <a:cxnSpLocks/>
              <a:stCxn id="6" idx="3"/>
              <a:endCxn id="14" idx="1"/>
            </p:cNvCxnSpPr>
            <p:nvPr/>
          </p:nvCxnSpPr>
          <p:spPr>
            <a:xfrm>
              <a:off x="2937028" y="5387265"/>
              <a:ext cx="619958" cy="722051"/>
            </a:xfrm>
            <a:prstGeom prst="straightConnector1">
              <a:avLst/>
            </a:prstGeom>
            <a:ln w="28575">
              <a:solidFill>
                <a:srgbClr val="92D05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2B3C3506-9000-4F9E-87A8-E85A8E7E87D8}"/>
                </a:ext>
              </a:extLst>
            </p:cNvPr>
            <p:cNvCxnSpPr>
              <a:cxnSpLocks/>
              <a:stCxn id="5" idx="3"/>
              <a:endCxn id="17" idx="1"/>
            </p:cNvCxnSpPr>
            <p:nvPr/>
          </p:nvCxnSpPr>
          <p:spPr>
            <a:xfrm>
              <a:off x="4320466" y="4643022"/>
              <a:ext cx="826364" cy="1478"/>
            </a:xfrm>
            <a:prstGeom prst="straightConnector1">
              <a:avLst/>
            </a:prstGeom>
            <a:ln w="28575">
              <a:solidFill>
                <a:srgbClr val="92D05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099A0735-98FF-4941-AD9F-1EACAD7929E6}"/>
                </a:ext>
              </a:extLst>
            </p:cNvPr>
            <p:cNvCxnSpPr>
              <a:cxnSpLocks/>
              <a:stCxn id="5" idx="3"/>
              <a:endCxn id="16" idx="1"/>
            </p:cNvCxnSpPr>
            <p:nvPr/>
          </p:nvCxnSpPr>
          <p:spPr>
            <a:xfrm>
              <a:off x="4320466" y="4643022"/>
              <a:ext cx="826364" cy="1466294"/>
            </a:xfrm>
            <a:prstGeom prst="straightConnector1">
              <a:avLst/>
            </a:prstGeom>
            <a:ln w="28575">
              <a:solidFill>
                <a:srgbClr val="92D05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32DA0A51-7966-4995-9AD6-99B31DB5E726}"/>
                </a:ext>
              </a:extLst>
            </p:cNvPr>
            <p:cNvCxnSpPr>
              <a:cxnSpLocks/>
            </p:cNvCxnSpPr>
            <p:nvPr/>
          </p:nvCxnSpPr>
          <p:spPr>
            <a:xfrm>
              <a:off x="3251446" y="168676"/>
              <a:ext cx="0" cy="6689324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90C9B137-F393-45D4-B182-EB1EA71EA1DF}"/>
                </a:ext>
              </a:extLst>
            </p:cNvPr>
            <p:cNvCxnSpPr>
              <a:cxnSpLocks/>
            </p:cNvCxnSpPr>
            <p:nvPr/>
          </p:nvCxnSpPr>
          <p:spPr>
            <a:xfrm>
              <a:off x="4729209" y="130945"/>
              <a:ext cx="0" cy="6689324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903523F3-0652-438F-8228-9ADB4FE72CB6}"/>
                </a:ext>
              </a:extLst>
            </p:cNvPr>
            <p:cNvSpPr txBox="1"/>
            <p:nvPr/>
          </p:nvSpPr>
          <p:spPr>
            <a:xfrm>
              <a:off x="8489272" y="1910464"/>
              <a:ext cx="2246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Guest Page Table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0497E8E-005C-4485-9686-29027F4EB97A}"/>
                </a:ext>
              </a:extLst>
            </p:cNvPr>
            <p:cNvSpPr txBox="1"/>
            <p:nvPr/>
          </p:nvSpPr>
          <p:spPr>
            <a:xfrm>
              <a:off x="8489272" y="5202598"/>
              <a:ext cx="2246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Host Page Table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F0F12D24-A62F-4DA6-BBB1-9ED0ECF9E9A2}"/>
                </a:ext>
              </a:extLst>
            </p:cNvPr>
            <p:cNvSpPr/>
            <p:nvPr/>
          </p:nvSpPr>
          <p:spPr>
            <a:xfrm>
              <a:off x="8510726" y="3582144"/>
              <a:ext cx="2246046" cy="43499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48B42C77-9145-4F7A-8A03-C9D2FC8A327E}"/>
                </a:ext>
              </a:extLst>
            </p:cNvPr>
            <p:cNvCxnSpPr/>
            <p:nvPr/>
          </p:nvCxnSpPr>
          <p:spPr>
            <a:xfrm>
              <a:off x="9090734" y="3604334"/>
              <a:ext cx="0" cy="40837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19C27E1F-4279-4D08-AA64-6D76B5E6DAC0}"/>
                </a:ext>
              </a:extLst>
            </p:cNvPr>
            <p:cNvCxnSpPr/>
            <p:nvPr/>
          </p:nvCxnSpPr>
          <p:spPr>
            <a:xfrm>
              <a:off x="9429565" y="3604334"/>
              <a:ext cx="0" cy="40837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5E8E5127-6D63-4894-8EB3-F26FA75E201B}"/>
                </a:ext>
              </a:extLst>
            </p:cNvPr>
            <p:cNvCxnSpPr/>
            <p:nvPr/>
          </p:nvCxnSpPr>
          <p:spPr>
            <a:xfrm>
              <a:off x="9786152" y="3607293"/>
              <a:ext cx="0" cy="40837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C80E3160-7256-496D-BDF9-23FB36AA9F03}"/>
                </a:ext>
              </a:extLst>
            </p:cNvPr>
            <p:cNvCxnSpPr/>
            <p:nvPr/>
          </p:nvCxnSpPr>
          <p:spPr>
            <a:xfrm>
              <a:off x="10151616" y="3604334"/>
              <a:ext cx="0" cy="40837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C12ABC74-FB16-4EB2-8E96-65DA5ABF7F82}"/>
                </a:ext>
              </a:extLst>
            </p:cNvPr>
            <p:cNvSpPr txBox="1"/>
            <p:nvPr/>
          </p:nvSpPr>
          <p:spPr>
            <a:xfrm>
              <a:off x="9061170" y="3623854"/>
              <a:ext cx="399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L1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CBAB3204-6064-4E62-96D8-A2A025B59D3B}"/>
                </a:ext>
              </a:extLst>
            </p:cNvPr>
            <p:cNvSpPr txBox="1"/>
            <p:nvPr/>
          </p:nvSpPr>
          <p:spPr>
            <a:xfrm>
              <a:off x="9404058" y="3632732"/>
              <a:ext cx="399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L2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95E8CA0B-DE0B-496A-801F-E5DD6B4CAEAA}"/>
                </a:ext>
              </a:extLst>
            </p:cNvPr>
            <p:cNvSpPr txBox="1"/>
            <p:nvPr/>
          </p:nvSpPr>
          <p:spPr>
            <a:xfrm>
              <a:off x="9773016" y="3625341"/>
              <a:ext cx="399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L3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4B960CAD-7FEE-4298-AE4D-E3B827427CF2}"/>
                </a:ext>
              </a:extLst>
            </p:cNvPr>
            <p:cNvSpPr txBox="1"/>
            <p:nvPr/>
          </p:nvSpPr>
          <p:spPr>
            <a:xfrm>
              <a:off x="10089270" y="3634497"/>
              <a:ext cx="7536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Offset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AD793D97-A870-41AD-A7EA-F07382B673B7}"/>
                </a:ext>
              </a:extLst>
            </p:cNvPr>
            <p:cNvSpPr txBox="1"/>
            <p:nvPr/>
          </p:nvSpPr>
          <p:spPr>
            <a:xfrm>
              <a:off x="10583672" y="322169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0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D0281635-82CE-4C33-A4D1-AA97073688B1}"/>
                </a:ext>
              </a:extLst>
            </p:cNvPr>
            <p:cNvSpPr txBox="1"/>
            <p:nvPr/>
          </p:nvSpPr>
          <p:spPr>
            <a:xfrm>
              <a:off x="9194706" y="321548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38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2A0173E1-A697-407A-8A14-F75740289067}"/>
                </a:ext>
              </a:extLst>
            </p:cNvPr>
            <p:cNvSpPr txBox="1"/>
            <p:nvPr/>
          </p:nvSpPr>
          <p:spPr>
            <a:xfrm>
              <a:off x="9563664" y="321415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29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C0898CB1-240E-459B-90E5-C4EED8B5BF74}"/>
                </a:ext>
              </a:extLst>
            </p:cNvPr>
            <p:cNvSpPr txBox="1"/>
            <p:nvPr/>
          </p:nvSpPr>
          <p:spPr>
            <a:xfrm>
              <a:off x="9968149" y="320838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20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EB326767-9030-4502-8282-5DFA5ADC9B8C}"/>
                </a:ext>
              </a:extLst>
            </p:cNvPr>
            <p:cNvSpPr txBox="1"/>
            <p:nvPr/>
          </p:nvSpPr>
          <p:spPr>
            <a:xfrm>
              <a:off x="8881382" y="320838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47</a:t>
              </a:r>
            </a:p>
          </p:txBody>
        </p: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20AD7FD1-E514-4FD3-9C68-652A675FA737}"/>
                </a:ext>
              </a:extLst>
            </p:cNvPr>
            <p:cNvCxnSpPr>
              <a:cxnSpLocks/>
            </p:cNvCxnSpPr>
            <p:nvPr/>
          </p:nvCxnSpPr>
          <p:spPr>
            <a:xfrm>
              <a:off x="1491449" y="2086253"/>
              <a:ext cx="690977" cy="1"/>
            </a:xfrm>
            <a:prstGeom prst="straightConnector1">
              <a:avLst/>
            </a:prstGeom>
            <a:ln w="28575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C9422F06-305C-4FD3-80BA-22786F54AEBC}"/>
                </a:ext>
              </a:extLst>
            </p:cNvPr>
            <p:cNvSpPr txBox="1"/>
            <p:nvPr/>
          </p:nvSpPr>
          <p:spPr>
            <a:xfrm>
              <a:off x="1695635" y="170599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C50B3B96-587D-46D7-A7D2-FD8D1DACB139}"/>
                </a:ext>
              </a:extLst>
            </p:cNvPr>
            <p:cNvSpPr txBox="1"/>
            <p:nvPr/>
          </p:nvSpPr>
          <p:spPr>
            <a:xfrm>
              <a:off x="3100603" y="115717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5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B4932916-B449-47CF-8F2B-7BD450E93E9A}"/>
                </a:ext>
              </a:extLst>
            </p:cNvPr>
            <p:cNvSpPr txBox="1"/>
            <p:nvPr/>
          </p:nvSpPr>
          <p:spPr>
            <a:xfrm>
              <a:off x="4625713" y="99134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9</a:t>
              </a:r>
            </a:p>
          </p:txBody>
        </p: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949FE5BC-F648-46A5-871A-A337C136765D}"/>
                </a:ext>
              </a:extLst>
            </p:cNvPr>
            <p:cNvCxnSpPr>
              <a:stCxn id="4" idx="2"/>
              <a:endCxn id="6" idx="0"/>
            </p:cNvCxnSpPr>
            <p:nvPr/>
          </p:nvCxnSpPr>
          <p:spPr>
            <a:xfrm>
              <a:off x="2559727" y="2614474"/>
              <a:ext cx="0" cy="225344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FE7DD0A9-DB5D-44B4-AD10-8422F4B4EC19}"/>
                </a:ext>
              </a:extLst>
            </p:cNvPr>
            <p:cNvSpPr txBox="1"/>
            <p:nvPr/>
          </p:nvSpPr>
          <p:spPr>
            <a:xfrm>
              <a:off x="2273983" y="339304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1E3C74F2-A22E-48D0-9247-8F52FBCD05ED}"/>
                </a:ext>
              </a:extLst>
            </p:cNvPr>
            <p:cNvSpPr txBox="1"/>
            <p:nvPr/>
          </p:nvSpPr>
          <p:spPr>
            <a:xfrm>
              <a:off x="3100603" y="458839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3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4DC815FF-40B2-4AC9-AADB-A43F62B39A31}"/>
                </a:ext>
              </a:extLst>
            </p:cNvPr>
            <p:cNvSpPr txBox="1"/>
            <p:nvPr/>
          </p:nvSpPr>
          <p:spPr>
            <a:xfrm>
              <a:off x="4599080" y="427812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4</a:t>
              </a: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6D177989-2AAC-497A-AC8B-B1D350520159}"/>
                </a:ext>
              </a:extLst>
            </p:cNvPr>
            <p:cNvSpPr/>
            <p:nvPr/>
          </p:nvSpPr>
          <p:spPr>
            <a:xfrm>
              <a:off x="6880380" y="4123677"/>
              <a:ext cx="754602" cy="1038687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B</a:t>
              </a:r>
            </a:p>
          </p:txBody>
        </p: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4A3DCA88-BBEC-4E23-A2A0-9D6C151CDD21}"/>
                </a:ext>
              </a:extLst>
            </p:cNvPr>
            <p:cNvCxnSpPr>
              <a:cxnSpLocks/>
              <a:stCxn id="17" idx="3"/>
              <a:endCxn id="104" idx="1"/>
            </p:cNvCxnSpPr>
            <p:nvPr/>
          </p:nvCxnSpPr>
          <p:spPr>
            <a:xfrm flipV="1">
              <a:off x="5901432" y="4643021"/>
              <a:ext cx="978948" cy="1479"/>
            </a:xfrm>
            <a:prstGeom prst="straightConnector1">
              <a:avLst/>
            </a:prstGeom>
            <a:ln w="28575">
              <a:solidFill>
                <a:srgbClr val="92D05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8BEFF740-A8A5-4267-B30B-7A3D231D2970}"/>
                </a:ext>
              </a:extLst>
            </p:cNvPr>
            <p:cNvSpPr txBox="1"/>
            <p:nvPr/>
          </p:nvSpPr>
          <p:spPr>
            <a:xfrm>
              <a:off x="6251528" y="466965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5</a:t>
              </a:r>
            </a:p>
          </p:txBody>
        </p: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2893EB2F-C773-4278-90B0-7B7CD7B5B804}"/>
                </a:ext>
              </a:extLst>
            </p:cNvPr>
            <p:cNvCxnSpPr>
              <a:cxnSpLocks/>
              <a:stCxn id="11" idx="2"/>
              <a:endCxn id="6" idx="0"/>
            </p:cNvCxnSpPr>
            <p:nvPr/>
          </p:nvCxnSpPr>
          <p:spPr>
            <a:xfrm flipH="1">
              <a:off x="2559727" y="1836198"/>
              <a:ext cx="1383438" cy="303172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605789B0-E9A4-416C-8566-0AD4BA874F02}"/>
                </a:ext>
              </a:extLst>
            </p:cNvPr>
            <p:cNvSpPr txBox="1"/>
            <p:nvPr/>
          </p:nvSpPr>
          <p:spPr>
            <a:xfrm>
              <a:off x="2846080" y="34196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6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6C907040-CA1E-4375-A69D-BF4D543A610D}"/>
                </a:ext>
              </a:extLst>
            </p:cNvPr>
            <p:cNvSpPr txBox="1"/>
            <p:nvPr/>
          </p:nvSpPr>
          <p:spPr>
            <a:xfrm>
              <a:off x="3111698" y="504428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7</a:t>
              </a:r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88272D50-DA68-4FB0-9C91-129855C0CFF0}"/>
                </a:ext>
              </a:extLst>
            </p:cNvPr>
            <p:cNvSpPr/>
            <p:nvPr/>
          </p:nvSpPr>
          <p:spPr>
            <a:xfrm>
              <a:off x="6845615" y="5584792"/>
              <a:ext cx="754602" cy="1038687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C</a:t>
              </a:r>
            </a:p>
          </p:txBody>
        </p:sp>
        <p:cxnSp>
          <p:nvCxnSpPr>
            <p:cNvPr id="118" name="Straight Arrow Connector 117">
              <a:extLst>
                <a:ext uri="{FF2B5EF4-FFF2-40B4-BE49-F238E27FC236}">
                  <a16:creationId xmlns:a16="http://schemas.microsoft.com/office/drawing/2014/main" id="{99753CA6-376E-410D-B91A-9808185C5F74}"/>
                </a:ext>
              </a:extLst>
            </p:cNvPr>
            <p:cNvCxnSpPr>
              <a:cxnSpLocks/>
              <a:stCxn id="16" idx="3"/>
              <a:endCxn id="117" idx="1"/>
            </p:cNvCxnSpPr>
            <p:nvPr/>
          </p:nvCxnSpPr>
          <p:spPr>
            <a:xfrm flipV="1">
              <a:off x="5901432" y="6104136"/>
              <a:ext cx="944183" cy="5180"/>
            </a:xfrm>
            <a:prstGeom prst="straightConnector1">
              <a:avLst/>
            </a:prstGeom>
            <a:ln w="28575">
              <a:solidFill>
                <a:srgbClr val="92D05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420CD162-2023-40D6-93F3-6D7B3898998E}"/>
                </a:ext>
              </a:extLst>
            </p:cNvPr>
            <p:cNvSpPr txBox="1"/>
            <p:nvPr/>
          </p:nvSpPr>
          <p:spPr>
            <a:xfrm>
              <a:off x="4587243" y="499277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8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4D1ED97F-B1D3-4B16-94B7-44B07CC92DEB}"/>
                </a:ext>
              </a:extLst>
            </p:cNvPr>
            <p:cNvSpPr txBox="1"/>
            <p:nvPr/>
          </p:nvSpPr>
          <p:spPr>
            <a:xfrm>
              <a:off x="6277152" y="573480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9</a:t>
              </a:r>
            </a:p>
          </p:txBody>
        </p: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2C549139-3713-4F7F-9550-165F375FA097}"/>
                </a:ext>
              </a:extLst>
            </p:cNvPr>
            <p:cNvCxnSpPr>
              <a:cxnSpLocks/>
              <a:stCxn id="9" idx="2"/>
              <a:endCxn id="6" idx="0"/>
            </p:cNvCxnSpPr>
            <p:nvPr/>
          </p:nvCxnSpPr>
          <p:spPr>
            <a:xfrm flipH="1">
              <a:off x="2559727" y="1836198"/>
              <a:ext cx="2964404" cy="303172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0EEDEA93-3284-4041-8EFC-B42D6F56C43F}"/>
                </a:ext>
              </a:extLst>
            </p:cNvPr>
            <p:cNvSpPr txBox="1"/>
            <p:nvPr/>
          </p:nvSpPr>
          <p:spPr>
            <a:xfrm>
              <a:off x="3406292" y="341135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10</a:t>
              </a: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6B7DA2D4-BB19-4986-8297-0F45636DD833}"/>
                </a:ext>
              </a:extLst>
            </p:cNvPr>
            <p:cNvSpPr txBox="1"/>
            <p:nvPr/>
          </p:nvSpPr>
          <p:spPr>
            <a:xfrm>
              <a:off x="3052370" y="579384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11</a:t>
              </a: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73C1C443-73DA-4167-ADB0-BD013739DFBD}"/>
                </a:ext>
              </a:extLst>
            </p:cNvPr>
            <p:cNvSpPr txBox="1"/>
            <p:nvPr/>
          </p:nvSpPr>
          <p:spPr>
            <a:xfrm>
              <a:off x="4552527" y="579384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12</a:t>
              </a:r>
            </a:p>
          </p:txBody>
        </p:sp>
        <p:cxnSp>
          <p:nvCxnSpPr>
            <p:cNvPr id="131" name="Straight Arrow Connector 130">
              <a:extLst>
                <a:ext uri="{FF2B5EF4-FFF2-40B4-BE49-F238E27FC236}">
                  <a16:creationId xmlns:a16="http://schemas.microsoft.com/office/drawing/2014/main" id="{C9D856C7-F880-4C1B-9A9A-E4C7B5EEDDA9}"/>
                </a:ext>
              </a:extLst>
            </p:cNvPr>
            <p:cNvCxnSpPr>
              <a:cxnSpLocks/>
              <a:stCxn id="14" idx="3"/>
              <a:endCxn id="16" idx="1"/>
            </p:cNvCxnSpPr>
            <p:nvPr/>
          </p:nvCxnSpPr>
          <p:spPr>
            <a:xfrm>
              <a:off x="4311588" y="6109316"/>
              <a:ext cx="835242" cy="0"/>
            </a:xfrm>
            <a:prstGeom prst="straightConnector1">
              <a:avLst/>
            </a:prstGeom>
            <a:ln w="28575">
              <a:solidFill>
                <a:srgbClr val="92D05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5" name="Straight Arrow Connector 134">
              <a:extLst>
                <a:ext uri="{FF2B5EF4-FFF2-40B4-BE49-F238E27FC236}">
                  <a16:creationId xmlns:a16="http://schemas.microsoft.com/office/drawing/2014/main" id="{6FAA9FDB-952A-489F-AD45-8A08E2FF6B30}"/>
                </a:ext>
              </a:extLst>
            </p:cNvPr>
            <p:cNvCxnSpPr>
              <a:cxnSpLocks/>
              <a:stCxn id="16" idx="3"/>
              <a:endCxn id="7" idx="1"/>
            </p:cNvCxnSpPr>
            <p:nvPr/>
          </p:nvCxnSpPr>
          <p:spPr>
            <a:xfrm flipV="1">
              <a:off x="5901432" y="2095131"/>
              <a:ext cx="912179" cy="4014185"/>
            </a:xfrm>
            <a:prstGeom prst="straightConnector1">
              <a:avLst/>
            </a:prstGeom>
            <a:ln w="28575">
              <a:solidFill>
                <a:srgbClr val="92D050"/>
              </a:solidFill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7883406E-9601-49E7-8481-6D4548397DBF}"/>
                </a:ext>
              </a:extLst>
            </p:cNvPr>
            <p:cNvSpPr txBox="1"/>
            <p:nvPr/>
          </p:nvSpPr>
          <p:spPr>
            <a:xfrm>
              <a:off x="816897" y="1884714"/>
              <a:ext cx="6591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 err="1"/>
                <a:t>gPTR</a:t>
              </a:r>
              <a:endParaRPr lang="en-IN" dirty="0"/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90AFAAD1-8025-46B5-9D2B-D895DB310C16}"/>
                </a:ext>
              </a:extLst>
            </p:cNvPr>
            <p:cNvSpPr txBox="1"/>
            <p:nvPr/>
          </p:nvSpPr>
          <p:spPr>
            <a:xfrm>
              <a:off x="827106" y="5177443"/>
              <a:ext cx="6909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 err="1"/>
                <a:t>hPTR</a:t>
              </a:r>
              <a:endParaRPr lang="en-IN" dirty="0"/>
            </a:p>
          </p:txBody>
        </p:sp>
        <p:cxnSp>
          <p:nvCxnSpPr>
            <p:cNvPr id="140" name="Straight Arrow Connector 139">
              <a:extLst>
                <a:ext uri="{FF2B5EF4-FFF2-40B4-BE49-F238E27FC236}">
                  <a16:creationId xmlns:a16="http://schemas.microsoft.com/office/drawing/2014/main" id="{56CE1FCF-23F1-4275-819E-6DF273D3C28B}"/>
                </a:ext>
              </a:extLst>
            </p:cNvPr>
            <p:cNvCxnSpPr>
              <a:cxnSpLocks/>
            </p:cNvCxnSpPr>
            <p:nvPr/>
          </p:nvCxnSpPr>
          <p:spPr>
            <a:xfrm>
              <a:off x="1518823" y="5376168"/>
              <a:ext cx="690977" cy="1"/>
            </a:xfrm>
            <a:prstGeom prst="straightConnector1">
              <a:avLst/>
            </a:prstGeom>
            <a:ln w="28575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>
              <a:extLst>
                <a:ext uri="{FF2B5EF4-FFF2-40B4-BE49-F238E27FC236}">
                  <a16:creationId xmlns:a16="http://schemas.microsoft.com/office/drawing/2014/main" id="{2932F8A0-87EC-48E1-ABE2-E831B63A4A4B}"/>
                </a:ext>
              </a:extLst>
            </p:cNvPr>
            <p:cNvCxnSpPr>
              <a:cxnSpLocks/>
            </p:cNvCxnSpPr>
            <p:nvPr/>
          </p:nvCxnSpPr>
          <p:spPr>
            <a:xfrm>
              <a:off x="885068" y="2929629"/>
              <a:ext cx="506843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2234A133-788F-4EA8-8B8F-4DFCF44B09D5}"/>
                </a:ext>
              </a:extLst>
            </p:cNvPr>
            <p:cNvSpPr txBox="1"/>
            <p:nvPr/>
          </p:nvSpPr>
          <p:spPr>
            <a:xfrm>
              <a:off x="1371424" y="2740070"/>
              <a:ext cx="6909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 err="1"/>
                <a:t>gPA</a:t>
              </a:r>
              <a:endParaRPr lang="en-IN" dirty="0"/>
            </a:p>
          </p:txBody>
        </p:sp>
        <p:cxnSp>
          <p:nvCxnSpPr>
            <p:cNvPr id="145" name="Straight Arrow Connector 144">
              <a:extLst>
                <a:ext uri="{FF2B5EF4-FFF2-40B4-BE49-F238E27FC236}">
                  <a16:creationId xmlns:a16="http://schemas.microsoft.com/office/drawing/2014/main" id="{E4428392-DC1F-4852-B187-9A3372AB0FCA}"/>
                </a:ext>
              </a:extLst>
            </p:cNvPr>
            <p:cNvCxnSpPr>
              <a:cxnSpLocks/>
            </p:cNvCxnSpPr>
            <p:nvPr/>
          </p:nvCxnSpPr>
          <p:spPr>
            <a:xfrm>
              <a:off x="885068" y="3298961"/>
              <a:ext cx="506136" cy="0"/>
            </a:xfrm>
            <a:prstGeom prst="straightConnector1">
              <a:avLst/>
            </a:prstGeom>
            <a:ln w="28575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B04E9EB9-2C8B-4860-9A84-DD3BE5D85390}"/>
                </a:ext>
              </a:extLst>
            </p:cNvPr>
            <p:cNvSpPr txBox="1"/>
            <p:nvPr/>
          </p:nvSpPr>
          <p:spPr>
            <a:xfrm>
              <a:off x="1365351" y="3088060"/>
              <a:ext cx="6909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 err="1"/>
                <a:t>hPA</a:t>
              </a:r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9218351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</Words>
  <Application>Microsoft Office PowerPoint</Application>
  <PresentationFormat>Widescreen</PresentationFormat>
  <Paragraphs>45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Shriram Ramesh</dc:creator>
  <cp:lastModifiedBy>Shriram Ramesh</cp:lastModifiedBy>
  <cp:revision>9</cp:revision>
  <dcterms:created xsi:type="dcterms:W3CDTF">2019-03-22T11:47:13Z</dcterms:created>
  <dcterms:modified xsi:type="dcterms:W3CDTF">2019-03-22T15:04:27Z</dcterms:modified>
</cp:coreProperties>
</file>