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9D23-639F-4312-8A71-E3CB206FE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15AD5-531C-41DC-84C5-BBCA53179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C48C-D5D0-401B-B160-E68A7AAD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CF53-7ECB-4252-A998-BB0BA3F5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2810-624C-4E53-8193-E56B9801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6112-E42B-43A9-B83D-A4BB9928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672A5-831E-4263-8D7F-CA3D9331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1676-CDCF-437E-8B63-24058C48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0D00-AB3E-478F-B3A0-7E3CF248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CBD4-DAE2-43BD-8025-4A438030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F934B-781B-492E-9F0F-1136B8063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5CE9E-D21C-4DBC-B392-32DBA99FC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390B-AA29-4314-9FC4-0E45A4E2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A5B1-0BFA-45A0-AD84-119E06C7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C58E5-F5AD-4292-A1AD-D5022A6B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8406-6875-4E0B-AEAE-E121367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BA72-D73D-4DF1-9C7B-E14A0980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E7D6-1AD5-4307-9207-DDF46BC6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8CAA-9E90-4DA4-A084-86B032F9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FD255-2935-48E6-9B6E-147F17E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4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F922-63BC-4034-916F-867F7D49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102FA-731C-495A-9485-A043BF50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570A-C750-4472-B244-6602EEF4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22B8-7801-4185-A44A-48694531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A6A5-9941-4CD0-A97E-059DDD6E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8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20EB-5A52-4963-B696-40B5D8E6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5F75-A85C-437C-8A8D-02847DD82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474E5-45F5-450D-A56E-82B5D3A3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8B9A-85AE-4065-BF3D-F9F9A4A5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12192-78BF-4230-803D-8EA1E688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0FCD-1506-4ABE-A55B-EDCCE366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64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96A-1C27-4426-BACB-1A50250D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7061-FAD4-488A-86D2-4A0CA580E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AAAAA-A9EB-4483-8295-695EB01F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D7885-927B-4B59-99EB-C39047981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8C1F3-0985-4B7B-8AA9-9739D497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0E9AF-6D70-48E9-AEF4-51F14FAF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28370-C68E-4E25-B399-5664F2DC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0E8D9-4FE3-45EA-984A-5093F82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5B8-66CB-44F5-BA40-9EF42BF9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B64A6-BB02-46D6-AD76-E8AB37BA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36AF8-A874-4BA2-AAC6-0D04AC3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C4F2A-C1D5-4BCE-91CA-B143D77D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619C8-6272-43E1-9051-31303BE6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E4AD0-F236-45A0-9715-1353A352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7EEEE-C477-401C-BBE8-3169CA0B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E07A-6F8F-41E7-81CC-044DA9C4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D167-E3A1-40CD-86F7-5C21FA1E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2C71D-3FC1-4BAC-A100-E79B4466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9ACC4-874B-4BE9-A415-D710B01D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5B114-5A2E-4196-B28A-804C8D6A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3327B-F743-449D-981A-6383F664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4C45-924C-47EF-9006-F3659413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76DDE-C2F3-48F8-9EED-C0CE6D633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16EB4-1874-4178-A422-475E5D8C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D793C-D4FD-4EBF-B8E0-563ED565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C210-DE7C-45D3-A3B7-63F04D6B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F087-42F4-4C67-AA4E-EC8D639C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8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D9D6A-143F-4675-93CE-566A90FE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6C447-2670-42A7-8B1C-1C3CB40B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5907-5B3D-499E-B0A4-C39465D49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099D-D397-4CD5-AEC9-945219AF21E2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5178-9DA5-444A-B6CD-29F21584E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91AE-3772-46E1-B58D-322260630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76517-F46E-4B17-9873-869508D6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614E-5608-4488-BF7E-35F9EC3E5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3098B-36E9-4882-8EE6-C73691A90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9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960892-D59A-4206-94A9-229ECA1F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8" y="343387"/>
            <a:ext cx="4893245" cy="2073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A4BA3-B0E7-411E-8C35-99B8851A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95" y="446583"/>
            <a:ext cx="4329404" cy="32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E936-A09D-4BBA-B7F7-BC8137D4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0B9B1C-C2F3-4092-BF63-04D09338E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75755"/>
              </p:ext>
            </p:extLst>
          </p:nvPr>
        </p:nvGraphicFramePr>
        <p:xfrm>
          <a:off x="847288" y="2110851"/>
          <a:ext cx="107379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791">
                  <a:extLst>
                    <a:ext uri="{9D8B030D-6E8A-4147-A177-3AD203B41FA5}">
                      <a16:colId xmlns:a16="http://schemas.microsoft.com/office/drawing/2014/main" val="381888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05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50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9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98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33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61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390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29291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78543B2-A5AF-4AC3-A57E-3CD94239E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68353"/>
              </p:ext>
            </p:extLst>
          </p:nvPr>
        </p:nvGraphicFramePr>
        <p:xfrm>
          <a:off x="2559341" y="2102462"/>
          <a:ext cx="1156981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81">
                  <a:extLst>
                    <a:ext uri="{9D8B030D-6E8A-4147-A177-3AD203B41FA5}">
                      <a16:colId xmlns:a16="http://schemas.microsoft.com/office/drawing/2014/main" val="381888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71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1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16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7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390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35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394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6603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573D877-A8B7-47A3-9CCA-CDB8F1616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45540"/>
              </p:ext>
            </p:extLst>
          </p:nvPr>
        </p:nvGraphicFramePr>
        <p:xfrm>
          <a:off x="4329417" y="2117463"/>
          <a:ext cx="1156981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81">
                  <a:extLst>
                    <a:ext uri="{9D8B030D-6E8A-4147-A177-3AD203B41FA5}">
                      <a16:colId xmlns:a16="http://schemas.microsoft.com/office/drawing/2014/main" val="381888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394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0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1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1970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52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1970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31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0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2170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1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34219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A801A41-A5F9-4FFB-8FD6-CA7885CF8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766080"/>
              </p:ext>
            </p:extLst>
          </p:nvPr>
        </p:nvGraphicFramePr>
        <p:xfrm>
          <a:off x="6133049" y="2117463"/>
          <a:ext cx="1156981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81">
                  <a:extLst>
                    <a:ext uri="{9D8B030D-6E8A-4147-A177-3AD203B41FA5}">
                      <a16:colId xmlns:a16="http://schemas.microsoft.com/office/drawing/2014/main" val="381888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14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3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4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88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 2170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4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 2170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59839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3DDE20AA-2682-4554-A19B-00ACCA933092}"/>
              </a:ext>
            </a:extLst>
          </p:cNvPr>
          <p:cNvSpPr/>
          <p:nvPr/>
        </p:nvSpPr>
        <p:spPr>
          <a:xfrm>
            <a:off x="2038525" y="2852257"/>
            <a:ext cx="50334" cy="1057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62E2E79-2BFB-424E-8B9D-0D49E708FF5C}"/>
              </a:ext>
            </a:extLst>
          </p:cNvPr>
          <p:cNvSpPr/>
          <p:nvPr/>
        </p:nvSpPr>
        <p:spPr>
          <a:xfrm>
            <a:off x="3877111" y="2876900"/>
            <a:ext cx="50334" cy="1057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3ACFDBA-2DF5-4346-A294-E020C6261718}"/>
              </a:ext>
            </a:extLst>
          </p:cNvPr>
          <p:cNvSpPr/>
          <p:nvPr/>
        </p:nvSpPr>
        <p:spPr>
          <a:xfrm>
            <a:off x="5656975" y="2128713"/>
            <a:ext cx="50334" cy="1057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62413AC-CD7A-47C2-AC74-087A6C816519}"/>
              </a:ext>
            </a:extLst>
          </p:cNvPr>
          <p:cNvSpPr/>
          <p:nvPr/>
        </p:nvSpPr>
        <p:spPr>
          <a:xfrm>
            <a:off x="3873266" y="4001683"/>
            <a:ext cx="50334" cy="1057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A0CE006-4F96-4BE8-83A7-36AC3DF7836F}"/>
              </a:ext>
            </a:extLst>
          </p:cNvPr>
          <p:cNvSpPr/>
          <p:nvPr/>
        </p:nvSpPr>
        <p:spPr>
          <a:xfrm>
            <a:off x="5656975" y="3309456"/>
            <a:ext cx="50334" cy="1057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6E83B05-8CA0-4BFD-A300-35C63875B563}"/>
              </a:ext>
            </a:extLst>
          </p:cNvPr>
          <p:cNvSpPr/>
          <p:nvPr/>
        </p:nvSpPr>
        <p:spPr>
          <a:xfrm>
            <a:off x="7431666" y="2518643"/>
            <a:ext cx="45719" cy="1057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CA08B43-4864-4790-A1DF-6655FE078571}"/>
              </a:ext>
            </a:extLst>
          </p:cNvPr>
          <p:cNvSpPr/>
          <p:nvPr/>
        </p:nvSpPr>
        <p:spPr>
          <a:xfrm>
            <a:off x="7439428" y="3641329"/>
            <a:ext cx="50334" cy="1057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E1D580-D94B-47EE-BDFB-954BCA68CCF2}"/>
              </a:ext>
            </a:extLst>
          </p:cNvPr>
          <p:cNvSpPr/>
          <p:nvPr/>
        </p:nvSpPr>
        <p:spPr>
          <a:xfrm>
            <a:off x="7443273" y="4740287"/>
            <a:ext cx="50334" cy="1057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BCB4F-4479-45FA-A11E-64811E0AA888}"/>
              </a:ext>
            </a:extLst>
          </p:cNvPr>
          <p:cNvSpPr txBox="1"/>
          <p:nvPr/>
        </p:nvSpPr>
        <p:spPr>
          <a:xfrm>
            <a:off x="2063168" y="3235945"/>
            <a:ext cx="21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83247-97A9-42C5-A2D2-B58CD009E14F}"/>
              </a:ext>
            </a:extLst>
          </p:cNvPr>
          <p:cNvSpPr txBox="1"/>
          <p:nvPr/>
        </p:nvSpPr>
        <p:spPr>
          <a:xfrm>
            <a:off x="5681062" y="3647108"/>
            <a:ext cx="21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A0115-F990-4872-B212-A826C0268425}"/>
              </a:ext>
            </a:extLst>
          </p:cNvPr>
          <p:cNvSpPr txBox="1"/>
          <p:nvPr/>
        </p:nvSpPr>
        <p:spPr>
          <a:xfrm>
            <a:off x="5682460" y="2515405"/>
            <a:ext cx="21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CBD4B-5D9F-4E90-97FA-2F2FF8CC1797}"/>
              </a:ext>
            </a:extLst>
          </p:cNvPr>
          <p:cNvSpPr txBox="1"/>
          <p:nvPr/>
        </p:nvSpPr>
        <p:spPr>
          <a:xfrm>
            <a:off x="3902454" y="4337399"/>
            <a:ext cx="21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F2AEC-0AC2-4F5A-A9E0-EC5853A10A75}"/>
              </a:ext>
            </a:extLst>
          </p:cNvPr>
          <p:cNvSpPr txBox="1"/>
          <p:nvPr/>
        </p:nvSpPr>
        <p:spPr>
          <a:xfrm>
            <a:off x="3900704" y="3221663"/>
            <a:ext cx="21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8EFD7-3018-4819-81BF-54E7A2479E2A}"/>
              </a:ext>
            </a:extLst>
          </p:cNvPr>
          <p:cNvSpPr txBox="1"/>
          <p:nvPr/>
        </p:nvSpPr>
        <p:spPr>
          <a:xfrm>
            <a:off x="7479245" y="3971619"/>
            <a:ext cx="21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CBD6A-755E-4B0C-A219-3918EC59A32B}"/>
              </a:ext>
            </a:extLst>
          </p:cNvPr>
          <p:cNvSpPr txBox="1"/>
          <p:nvPr/>
        </p:nvSpPr>
        <p:spPr>
          <a:xfrm>
            <a:off x="7448865" y="2906455"/>
            <a:ext cx="21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44436-2522-45E9-963D-AFCECB46B6ED}"/>
              </a:ext>
            </a:extLst>
          </p:cNvPr>
          <p:cNvSpPr txBox="1"/>
          <p:nvPr/>
        </p:nvSpPr>
        <p:spPr>
          <a:xfrm>
            <a:off x="7470712" y="5069182"/>
            <a:ext cx="21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0FDB58A-A2E2-4094-A40E-614A0E873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66106"/>
              </p:ext>
            </p:extLst>
          </p:nvPr>
        </p:nvGraphicFramePr>
        <p:xfrm>
          <a:off x="953082" y="5058696"/>
          <a:ext cx="7163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28">
                  <a:extLst>
                    <a:ext uri="{9D8B030D-6E8A-4147-A177-3AD203B41FA5}">
                      <a16:colId xmlns:a16="http://schemas.microsoft.com/office/drawing/2014/main" val="166571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6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3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43646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1965BAC-CD09-42DB-9DFE-6788C08D1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15443"/>
              </p:ext>
            </p:extLst>
          </p:nvPr>
        </p:nvGraphicFramePr>
        <p:xfrm>
          <a:off x="2707779" y="5306522"/>
          <a:ext cx="7163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28">
                  <a:extLst>
                    <a:ext uri="{9D8B030D-6E8A-4147-A177-3AD203B41FA5}">
                      <a16:colId xmlns:a16="http://schemas.microsoft.com/office/drawing/2014/main" val="166571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6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3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43646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441F00E-B15D-4E06-9DF2-69BE18970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14051"/>
              </p:ext>
            </p:extLst>
          </p:nvPr>
        </p:nvGraphicFramePr>
        <p:xfrm>
          <a:off x="4540774" y="5306522"/>
          <a:ext cx="7163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28">
                  <a:extLst>
                    <a:ext uri="{9D8B030D-6E8A-4147-A177-3AD203B41FA5}">
                      <a16:colId xmlns:a16="http://schemas.microsoft.com/office/drawing/2014/main" val="166571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6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3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43646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7F0AF8D-8E05-4C0B-B762-A402A9C58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89480"/>
              </p:ext>
            </p:extLst>
          </p:nvPr>
        </p:nvGraphicFramePr>
        <p:xfrm>
          <a:off x="6295471" y="5985796"/>
          <a:ext cx="7163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28">
                  <a:extLst>
                    <a:ext uri="{9D8B030D-6E8A-4147-A177-3AD203B41FA5}">
                      <a16:colId xmlns:a16="http://schemas.microsoft.com/office/drawing/2014/main" val="166571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436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71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E843-0BC6-4CDF-8799-5776D0C7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AC621-0C87-431E-9EA9-95AD9A3E6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834" y="1825625"/>
            <a:ext cx="6792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8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CE53-7E4E-43AE-97CE-CD666372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CD3D2D-8319-4FC8-9DA3-F5AFFC34D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533" y="1825625"/>
            <a:ext cx="4852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8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972B94-2142-49E2-924D-56E5BB06C4EA}"/>
              </a:ext>
            </a:extLst>
          </p:cNvPr>
          <p:cNvGrpSpPr/>
          <p:nvPr/>
        </p:nvGrpSpPr>
        <p:grpSpPr>
          <a:xfrm>
            <a:off x="2655676" y="1705120"/>
            <a:ext cx="7589335" cy="3712126"/>
            <a:chOff x="2655676" y="1705120"/>
            <a:chExt cx="7589335" cy="37121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EBDCA0-4EF5-4A45-980A-B934BE027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211" y="1803821"/>
              <a:ext cx="3352800" cy="35147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E3D4E-40A0-4591-AE92-39F17B00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5676" y="1705120"/>
              <a:ext cx="3701581" cy="3712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94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Ramesh</dc:creator>
  <cp:lastModifiedBy>Shriram Ramesh</cp:lastModifiedBy>
  <cp:revision>10</cp:revision>
  <dcterms:created xsi:type="dcterms:W3CDTF">2019-04-23T02:58:08Z</dcterms:created>
  <dcterms:modified xsi:type="dcterms:W3CDTF">2019-04-23T08:05:03Z</dcterms:modified>
</cp:coreProperties>
</file>