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47A42-1CF6-4E8B-84A1-F92A16F8F0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71FB85-8716-4DD4-9499-D68BCAFE4F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04150-84BA-45E8-84B3-E7D6C8E41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70AA-B246-435D-A5C7-444FBA7F1AA5}" type="datetimeFigureOut">
              <a:rPr lang="en-IN" smtClean="0"/>
              <a:t>11-02-2019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30F2E-5AEA-401F-8ABF-EBAAC347D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8367B-7A73-4387-9E59-B6E64B814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13B9-C133-4957-9026-BFDE38205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614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D2363-3666-4BE1-8F0D-530FBAAF6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093EBB-DC6B-4AC8-8AFF-060F69F30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4A8FE-4C9F-4D23-AF65-1AA493022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70AA-B246-435D-A5C7-444FBA7F1AA5}" type="datetimeFigureOut">
              <a:rPr lang="en-IN" smtClean="0"/>
              <a:t>11-02-2019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B980E-6508-4869-953F-174C61809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A9D4B-1F6C-46F0-AA08-31343E74F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13B9-C133-4957-9026-BFDE38205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9514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3A2422-274E-440B-9855-660DCDAF13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FA8AF7-CFB9-47F9-8661-697E5C597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992C8-D542-4733-ACB9-ACC056F92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70AA-B246-435D-A5C7-444FBA7F1AA5}" type="datetimeFigureOut">
              <a:rPr lang="en-IN" smtClean="0"/>
              <a:t>11-02-2019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46EE7-B987-4EEF-A6D8-9B97F8382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D07A0-3119-4778-9616-DA94968F0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13B9-C133-4957-9026-BFDE38205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538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D3674-A511-4165-81FA-D535A7AF9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C4CBD-F297-479B-B08B-D614618BB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3A190-4857-4CB0-A69E-BB3E60A17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70AA-B246-435D-A5C7-444FBA7F1AA5}" type="datetimeFigureOut">
              <a:rPr lang="en-IN" smtClean="0"/>
              <a:t>11-02-2019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CAD6C-3F96-47FE-9BCD-A4BA3896B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8ABF2-F9CC-4B70-BF78-40DCCE2D5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13B9-C133-4957-9026-BFDE38205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266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56D51-83AE-4A72-B9F8-6E17E7235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56D75-1C23-4877-ABE3-72D9F5AEB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8A523-D358-4904-A889-08544E0F2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70AA-B246-435D-A5C7-444FBA7F1AA5}" type="datetimeFigureOut">
              <a:rPr lang="en-IN" smtClean="0"/>
              <a:t>11-02-2019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49F12-0366-4C9D-B223-7F4FAA2E9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79507-636B-4E74-827F-00729CB32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13B9-C133-4957-9026-BFDE38205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21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66BF9-046F-4B0F-BD1C-1F8206C84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E2152-AB4A-4EA3-AA73-0CE1E55AE3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181CF0-556A-41EB-85EA-01D2352967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1196EA-7FFF-4C9A-B2CA-92762D615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70AA-B246-435D-A5C7-444FBA7F1AA5}" type="datetimeFigureOut">
              <a:rPr lang="en-IN" smtClean="0"/>
              <a:t>11-02-2019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AFB84-9B97-455C-941C-23A59132B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07C2A-05C3-4E96-B890-979D8DF97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13B9-C133-4957-9026-BFDE38205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0206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4B52B-7AF9-449F-B447-04A90FC82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9E5D6-D379-4199-A7A4-EDB505EFF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4018AC-71D9-4B19-9EFF-F657A050A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587E1F-FFC8-4855-8D82-A3A07D597B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E35CF4-0EEE-44C3-A638-3E2296547C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4E05AC-02D7-45D7-9446-C8C51E7CF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70AA-B246-435D-A5C7-444FBA7F1AA5}" type="datetimeFigureOut">
              <a:rPr lang="en-IN" smtClean="0"/>
              <a:t>11-02-2019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0AE7A8-0EAF-44FC-9928-DAC089B79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64BCCC-714D-41C0-8C65-B346A421D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13B9-C133-4957-9026-BFDE38205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417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53317-1693-4792-8B50-CD04AF925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100C2E-C44F-4A5A-8FA6-72C5AEB11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70AA-B246-435D-A5C7-444FBA7F1AA5}" type="datetimeFigureOut">
              <a:rPr lang="en-IN" smtClean="0"/>
              <a:t>11-02-2019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D4FBD0-CC70-4D5D-BFE7-429165451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D60924-6C81-4302-B0D2-771EAEDF4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13B9-C133-4957-9026-BFDE38205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220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4B3EF0-4D16-4D1B-AA97-596F931AC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70AA-B246-435D-A5C7-444FBA7F1AA5}" type="datetimeFigureOut">
              <a:rPr lang="en-IN" smtClean="0"/>
              <a:t>11-02-2019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7DEC26-2796-49D4-8A35-DF4B98126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1B321D-F910-46BE-A06A-A7CF6E213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13B9-C133-4957-9026-BFDE38205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702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0344C-8ECE-46EF-A67A-38EEA3B19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3864A-E9BA-4297-9C12-37B8E299D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F98C7C-5EB8-4991-B4E9-173398C12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597F5E-E8BB-433E-8F9D-F6863FF93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70AA-B246-435D-A5C7-444FBA7F1AA5}" type="datetimeFigureOut">
              <a:rPr lang="en-IN" smtClean="0"/>
              <a:t>11-02-2019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84F77-3553-4C5D-B9D6-2CD5AAC69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45D59B-4FC5-4666-8DC4-86528E455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13B9-C133-4957-9026-BFDE38205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5606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4635D-F3DA-4CD8-8433-5B680073D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4F1A46-ED58-41E0-9C24-A20395366E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80551E-D5A1-4569-8E4F-8816730CB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6182A5-7416-427D-894C-6F09EC2A2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70AA-B246-435D-A5C7-444FBA7F1AA5}" type="datetimeFigureOut">
              <a:rPr lang="en-IN" smtClean="0"/>
              <a:t>11-02-2019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F48F11-CF5D-447C-9BD4-7868025C3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9A1CB0-AC42-465F-B518-B36948C0F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13B9-C133-4957-9026-BFDE38205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4024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2308C2-149B-4699-88A4-FC8E5835F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BE28D-F84A-4B85-B43C-FF3F4955C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8122C-0789-434C-992D-432576F4C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E70AA-B246-435D-A5C7-444FBA7F1AA5}" type="datetimeFigureOut">
              <a:rPr lang="en-IN" smtClean="0"/>
              <a:t>11-02-2019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713A8-4CED-41F5-BB46-B7C8DFFD98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05C23-7E6C-462E-AFD8-1DDECF7270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C13B9-C133-4957-9026-BFDE38205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073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id="{12C3413F-2969-4C9A-A1EC-5982C751F0A1}"/>
              </a:ext>
            </a:extLst>
          </p:cNvPr>
          <p:cNvGrpSpPr/>
          <p:nvPr/>
        </p:nvGrpSpPr>
        <p:grpSpPr>
          <a:xfrm>
            <a:off x="3358390" y="956345"/>
            <a:ext cx="5431554" cy="3506599"/>
            <a:chOff x="3358390" y="956345"/>
            <a:chExt cx="5431554" cy="3506599"/>
          </a:xfrm>
        </p:grpSpPr>
        <p:sp>
          <p:nvSpPr>
            <p:cNvPr id="4" name="Cloud 3">
              <a:extLst>
                <a:ext uri="{FF2B5EF4-FFF2-40B4-BE49-F238E27FC236}">
                  <a16:creationId xmlns:a16="http://schemas.microsoft.com/office/drawing/2014/main" id="{BBA2DF49-1F21-4106-8786-C61EA7C58CB3}"/>
                </a:ext>
              </a:extLst>
            </p:cNvPr>
            <p:cNvSpPr/>
            <p:nvPr/>
          </p:nvSpPr>
          <p:spPr>
            <a:xfrm>
              <a:off x="5072544" y="956345"/>
              <a:ext cx="1634992" cy="1021359"/>
            </a:xfrm>
            <a:prstGeom prst="cloud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Cloud Layer</a:t>
              </a:r>
            </a:p>
          </p:txBody>
        </p:sp>
        <p:sp>
          <p:nvSpPr>
            <p:cNvPr id="5" name="Star: 7 Points 4">
              <a:extLst>
                <a:ext uri="{FF2B5EF4-FFF2-40B4-BE49-F238E27FC236}">
                  <a16:creationId xmlns:a16="http://schemas.microsoft.com/office/drawing/2014/main" id="{7E6372A5-BCB2-447A-B9EE-AF206B54C517}"/>
                </a:ext>
              </a:extLst>
            </p:cNvPr>
            <p:cNvSpPr/>
            <p:nvPr/>
          </p:nvSpPr>
          <p:spPr>
            <a:xfrm rot="1596633">
              <a:off x="4040695" y="2567030"/>
              <a:ext cx="1012271" cy="893428"/>
            </a:xfrm>
            <a:prstGeom prst="star7">
              <a:avLst>
                <a:gd name="adj" fmla="val 28636"/>
                <a:gd name="hf" fmla="val 102572"/>
                <a:gd name="vf" fmla="val 105210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10694CE-8EE4-41CC-A801-33F55588954B}"/>
                </a:ext>
              </a:extLst>
            </p:cNvPr>
            <p:cNvSpPr/>
            <p:nvPr/>
          </p:nvSpPr>
          <p:spPr>
            <a:xfrm>
              <a:off x="4188901" y="3871520"/>
              <a:ext cx="587229" cy="58722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900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862A0B7-4337-45AD-AE6E-D5A6ECD7D370}"/>
                </a:ext>
              </a:extLst>
            </p:cNvPr>
            <p:cNvSpPr/>
            <p:nvPr/>
          </p:nvSpPr>
          <p:spPr>
            <a:xfrm>
              <a:off x="5019412" y="3875715"/>
              <a:ext cx="587229" cy="58722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90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6F3A518-88D7-4B28-A2C5-B1AF200A2E6D}"/>
                </a:ext>
              </a:extLst>
            </p:cNvPr>
            <p:cNvSpPr/>
            <p:nvPr/>
          </p:nvSpPr>
          <p:spPr>
            <a:xfrm>
              <a:off x="8151304" y="3871519"/>
              <a:ext cx="587229" cy="58722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90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F836701-FD9D-443C-AB07-C144EFD30DE6}"/>
                </a:ext>
              </a:extLst>
            </p:cNvPr>
            <p:cNvSpPr/>
            <p:nvPr/>
          </p:nvSpPr>
          <p:spPr>
            <a:xfrm>
              <a:off x="7368331" y="3871520"/>
              <a:ext cx="587229" cy="58722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900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D8E96E4-4D98-432B-B4CF-A6E7DF4893EE}"/>
                </a:ext>
              </a:extLst>
            </p:cNvPr>
            <p:cNvSpPr/>
            <p:nvPr/>
          </p:nvSpPr>
          <p:spPr>
            <a:xfrm>
              <a:off x="6585358" y="3875715"/>
              <a:ext cx="587229" cy="58722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90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4FCA1DE-C390-4E22-824A-ACEF9EBA5AB3}"/>
                </a:ext>
              </a:extLst>
            </p:cNvPr>
            <p:cNvSpPr/>
            <p:nvPr/>
          </p:nvSpPr>
          <p:spPr>
            <a:xfrm>
              <a:off x="5802385" y="3875715"/>
              <a:ext cx="587229" cy="58722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90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E8E1ACB-264B-4FA6-BB87-6C4617F96839}"/>
                </a:ext>
              </a:extLst>
            </p:cNvPr>
            <p:cNvSpPr/>
            <p:nvPr/>
          </p:nvSpPr>
          <p:spPr>
            <a:xfrm>
              <a:off x="3358390" y="3871520"/>
              <a:ext cx="587229" cy="58722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900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80ED42D-C9B8-4D23-87ED-5B413A2AFEB4}"/>
                </a:ext>
              </a:extLst>
            </p:cNvPr>
            <p:cNvCxnSpPr>
              <a:stCxn id="5" idx="3"/>
              <a:endCxn id="15" idx="0"/>
            </p:cNvCxnSpPr>
            <p:nvPr/>
          </p:nvCxnSpPr>
          <p:spPr>
            <a:xfrm flipH="1">
              <a:off x="3652005" y="3312248"/>
              <a:ext cx="493339" cy="559272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B7BA059-2FEE-480C-B88C-1C2BC294435F}"/>
                </a:ext>
              </a:extLst>
            </p:cNvPr>
            <p:cNvCxnSpPr>
              <a:cxnSpLocks/>
              <a:stCxn id="5" idx="2"/>
              <a:endCxn id="8" idx="0"/>
            </p:cNvCxnSpPr>
            <p:nvPr/>
          </p:nvCxnSpPr>
          <p:spPr>
            <a:xfrm flipH="1">
              <a:off x="4482516" y="3514038"/>
              <a:ext cx="65609" cy="357482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6B0BD53-2A2E-494F-918A-8E3399CE1960}"/>
                </a:ext>
              </a:extLst>
            </p:cNvPr>
            <p:cNvCxnSpPr>
              <a:cxnSpLocks/>
              <a:stCxn id="5" idx="1"/>
              <a:endCxn id="9" idx="0"/>
            </p:cNvCxnSpPr>
            <p:nvPr/>
          </p:nvCxnSpPr>
          <p:spPr>
            <a:xfrm>
              <a:off x="4942085" y="3354767"/>
              <a:ext cx="370942" cy="520948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BD79F63-0856-463A-8B24-833CC935F8E0}"/>
                </a:ext>
              </a:extLst>
            </p:cNvPr>
            <p:cNvCxnSpPr>
              <a:cxnSpLocks/>
              <a:stCxn id="43" idx="2"/>
              <a:endCxn id="14" idx="0"/>
            </p:cNvCxnSpPr>
            <p:nvPr/>
          </p:nvCxnSpPr>
          <p:spPr>
            <a:xfrm>
              <a:off x="5952678" y="3566960"/>
              <a:ext cx="143322" cy="308755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3" name="Star: 7 Points 42">
              <a:extLst>
                <a:ext uri="{FF2B5EF4-FFF2-40B4-BE49-F238E27FC236}">
                  <a16:creationId xmlns:a16="http://schemas.microsoft.com/office/drawing/2014/main" id="{B0254C01-DB54-46FA-95E7-C8D117866EA8}"/>
                </a:ext>
              </a:extLst>
            </p:cNvPr>
            <p:cNvSpPr/>
            <p:nvPr/>
          </p:nvSpPr>
          <p:spPr>
            <a:xfrm rot="1583824">
              <a:off x="5443384" y="2619960"/>
              <a:ext cx="1012271" cy="893428"/>
            </a:xfrm>
            <a:prstGeom prst="star7">
              <a:avLst>
                <a:gd name="adj" fmla="val 28636"/>
                <a:gd name="hf" fmla="val 102572"/>
                <a:gd name="vf" fmla="val 105210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4" name="Star: 7 Points 43">
              <a:extLst>
                <a:ext uri="{FF2B5EF4-FFF2-40B4-BE49-F238E27FC236}">
                  <a16:creationId xmlns:a16="http://schemas.microsoft.com/office/drawing/2014/main" id="{59E60AB5-2056-49BE-8BF7-0979D1FFD970}"/>
                </a:ext>
              </a:extLst>
            </p:cNvPr>
            <p:cNvSpPr/>
            <p:nvPr/>
          </p:nvSpPr>
          <p:spPr>
            <a:xfrm rot="1596633">
              <a:off x="6862195" y="2624153"/>
              <a:ext cx="1012271" cy="893428"/>
            </a:xfrm>
            <a:prstGeom prst="star7">
              <a:avLst>
                <a:gd name="adj" fmla="val 28636"/>
                <a:gd name="hf" fmla="val 102572"/>
                <a:gd name="vf" fmla="val 105210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BB545CA-BF2F-43C8-8123-4CC32C7767DE}"/>
                </a:ext>
              </a:extLst>
            </p:cNvPr>
            <p:cNvCxnSpPr>
              <a:cxnSpLocks/>
              <a:stCxn id="43" idx="1"/>
              <a:endCxn id="13" idx="0"/>
            </p:cNvCxnSpPr>
            <p:nvPr/>
          </p:nvCxnSpPr>
          <p:spPr>
            <a:xfrm>
              <a:off x="6346042" y="3406222"/>
              <a:ext cx="532931" cy="469493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655C665-9502-469D-A7DF-CFCC9AED2D3E}"/>
                </a:ext>
              </a:extLst>
            </p:cNvPr>
            <p:cNvCxnSpPr>
              <a:cxnSpLocks/>
              <a:stCxn id="44" idx="1"/>
              <a:endCxn id="11" idx="0"/>
            </p:cNvCxnSpPr>
            <p:nvPr/>
          </p:nvCxnSpPr>
          <p:spPr>
            <a:xfrm>
              <a:off x="7763585" y="3411890"/>
              <a:ext cx="681334" cy="45962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977FC92-26A2-4C9C-AD2D-BE19E61A0FC0}"/>
                </a:ext>
              </a:extLst>
            </p:cNvPr>
            <p:cNvCxnSpPr>
              <a:cxnSpLocks/>
              <a:stCxn id="44" idx="2"/>
              <a:endCxn id="12" idx="0"/>
            </p:cNvCxnSpPr>
            <p:nvPr/>
          </p:nvCxnSpPr>
          <p:spPr>
            <a:xfrm>
              <a:off x="7369625" y="3571161"/>
              <a:ext cx="292321" cy="30035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00D9936-A2DC-4E26-94F4-2CBB3E2A1214}"/>
                </a:ext>
              </a:extLst>
            </p:cNvPr>
            <p:cNvCxnSpPr>
              <a:cxnSpLocks/>
              <a:stCxn id="4" idx="1"/>
              <a:endCxn id="5" idx="6"/>
            </p:cNvCxnSpPr>
            <p:nvPr/>
          </p:nvCxnSpPr>
          <p:spPr>
            <a:xfrm flipH="1">
              <a:off x="4746925" y="1976616"/>
              <a:ext cx="1143115" cy="637734"/>
            </a:xfrm>
            <a:prstGeom prst="line">
              <a:avLst/>
            </a:prstGeom>
            <a:ln>
              <a:headEnd type="arrow" w="med" len="med"/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A89C673-C1B2-4586-AFF8-3E3C013140A8}"/>
                </a:ext>
              </a:extLst>
            </p:cNvPr>
            <p:cNvCxnSpPr>
              <a:cxnSpLocks/>
              <a:stCxn id="43" idx="6"/>
              <a:endCxn id="4" idx="1"/>
            </p:cNvCxnSpPr>
            <p:nvPr/>
          </p:nvCxnSpPr>
          <p:spPr>
            <a:xfrm flipH="1" flipV="1">
              <a:off x="5890040" y="1976616"/>
              <a:ext cx="258084" cy="689921"/>
            </a:xfrm>
            <a:prstGeom prst="line">
              <a:avLst/>
            </a:prstGeom>
            <a:ln>
              <a:headEnd type="arrow" w="med" len="med"/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938EA92-5612-4139-B4A3-53F6C670A18A}"/>
                </a:ext>
              </a:extLst>
            </p:cNvPr>
            <p:cNvCxnSpPr>
              <a:cxnSpLocks/>
              <a:stCxn id="4" idx="1"/>
              <a:endCxn id="44" idx="5"/>
            </p:cNvCxnSpPr>
            <p:nvPr/>
          </p:nvCxnSpPr>
          <p:spPr>
            <a:xfrm>
              <a:off x="5890040" y="1976616"/>
              <a:ext cx="1236228" cy="671260"/>
            </a:xfrm>
            <a:prstGeom prst="line">
              <a:avLst/>
            </a:prstGeom>
            <a:ln>
              <a:headEnd type="arrow" w="med" len="med"/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7F518B3-E08C-4EB2-9CD6-BF21A1B0BD99}"/>
                </a:ext>
              </a:extLst>
            </p:cNvPr>
            <p:cNvSpPr txBox="1"/>
            <p:nvPr/>
          </p:nvSpPr>
          <p:spPr>
            <a:xfrm>
              <a:off x="4288380" y="2856748"/>
              <a:ext cx="5977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Fog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091D945-B8B2-460F-974D-384C2E197EC4}"/>
                </a:ext>
              </a:extLst>
            </p:cNvPr>
            <p:cNvSpPr txBox="1"/>
            <p:nvPr/>
          </p:nvSpPr>
          <p:spPr>
            <a:xfrm>
              <a:off x="7125947" y="2872340"/>
              <a:ext cx="5977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Fog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0FC0856-437F-4894-8EE0-D51363C5E065}"/>
                </a:ext>
              </a:extLst>
            </p:cNvPr>
            <p:cNvSpPr txBox="1"/>
            <p:nvPr/>
          </p:nvSpPr>
          <p:spPr>
            <a:xfrm>
              <a:off x="5692837" y="2888094"/>
              <a:ext cx="5977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Fog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3DBB1AA-0219-49FA-9CD5-D30566352123}"/>
                </a:ext>
              </a:extLst>
            </p:cNvPr>
            <p:cNvSpPr txBox="1"/>
            <p:nvPr/>
          </p:nvSpPr>
          <p:spPr>
            <a:xfrm>
              <a:off x="5105709" y="2346382"/>
              <a:ext cx="5009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/>
                <a:t>Q / R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D093101-EBE2-4A64-AE5B-189245365738}"/>
                </a:ext>
              </a:extLst>
            </p:cNvPr>
            <p:cNvSpPr txBox="1"/>
            <p:nvPr/>
          </p:nvSpPr>
          <p:spPr>
            <a:xfrm>
              <a:off x="3857752" y="3499825"/>
              <a:ext cx="5268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/>
                <a:t>Q / R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75834AC-1EC2-4F46-A4A8-CA5373618820}"/>
                </a:ext>
              </a:extLst>
            </p:cNvPr>
            <p:cNvSpPr txBox="1"/>
            <p:nvPr/>
          </p:nvSpPr>
          <p:spPr>
            <a:xfrm>
              <a:off x="5621646" y="2238698"/>
              <a:ext cx="5009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/>
                <a:t>Q / R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F5F21FA-9BB2-401F-B06E-7F7716A27920}"/>
                </a:ext>
              </a:extLst>
            </p:cNvPr>
            <p:cNvSpPr txBox="1"/>
            <p:nvPr/>
          </p:nvSpPr>
          <p:spPr>
            <a:xfrm>
              <a:off x="6181454" y="2269157"/>
              <a:ext cx="5009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/>
                <a:t>Q / R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735A69A3-77F4-4AD7-BA36-FF91B1C57132}"/>
                </a:ext>
              </a:extLst>
            </p:cNvPr>
            <p:cNvSpPr txBox="1"/>
            <p:nvPr/>
          </p:nvSpPr>
          <p:spPr>
            <a:xfrm>
              <a:off x="7720859" y="3582395"/>
              <a:ext cx="5009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/>
                <a:t>Q / R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F475E9B9-1288-4D3F-9852-8F928DAAE745}"/>
                </a:ext>
              </a:extLst>
            </p:cNvPr>
            <p:cNvSpPr txBox="1"/>
            <p:nvPr/>
          </p:nvSpPr>
          <p:spPr>
            <a:xfrm>
              <a:off x="7117864" y="3630630"/>
              <a:ext cx="5009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/>
                <a:t>Q / R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18BB5573-2308-49C4-99CD-8C3BA1ED94CA}"/>
                </a:ext>
              </a:extLst>
            </p:cNvPr>
            <p:cNvSpPr txBox="1"/>
            <p:nvPr/>
          </p:nvSpPr>
          <p:spPr>
            <a:xfrm>
              <a:off x="4477335" y="3582395"/>
              <a:ext cx="5009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/>
                <a:t>Q / R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24DE63C-1063-48FA-8D26-A727D8BEFE03}"/>
                </a:ext>
              </a:extLst>
            </p:cNvPr>
            <p:cNvSpPr txBox="1"/>
            <p:nvPr/>
          </p:nvSpPr>
          <p:spPr>
            <a:xfrm>
              <a:off x="5964980" y="3566960"/>
              <a:ext cx="5009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/>
                <a:t>Q / R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F518389-DCC0-4E02-8F08-CEA601CDCBE0}"/>
                </a:ext>
              </a:extLst>
            </p:cNvPr>
            <p:cNvSpPr txBox="1"/>
            <p:nvPr/>
          </p:nvSpPr>
          <p:spPr>
            <a:xfrm>
              <a:off x="5092018" y="3471761"/>
              <a:ext cx="5009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/>
                <a:t>Q / R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A8F0791-8618-48AF-9AC7-3463481BEBD3}"/>
                </a:ext>
              </a:extLst>
            </p:cNvPr>
            <p:cNvSpPr txBox="1"/>
            <p:nvPr/>
          </p:nvSpPr>
          <p:spPr>
            <a:xfrm>
              <a:off x="6576354" y="3484436"/>
              <a:ext cx="5009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/>
                <a:t>Q / R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65A024E5-2527-4689-A358-8FDE5AF040C0}"/>
                </a:ext>
              </a:extLst>
            </p:cNvPr>
            <p:cNvSpPr txBox="1"/>
            <p:nvPr/>
          </p:nvSpPr>
          <p:spPr>
            <a:xfrm>
              <a:off x="3358390" y="3975988"/>
              <a:ext cx="638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solidFill>
                    <a:schemeClr val="bg1"/>
                  </a:solidFill>
                </a:rPr>
                <a:t>Edge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4F3C5A5-DA55-4A99-95A1-2E00F2089CFC}"/>
                </a:ext>
              </a:extLst>
            </p:cNvPr>
            <p:cNvSpPr txBox="1"/>
            <p:nvPr/>
          </p:nvSpPr>
          <p:spPr>
            <a:xfrm>
              <a:off x="5802385" y="3965578"/>
              <a:ext cx="638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solidFill>
                    <a:schemeClr val="bg1"/>
                  </a:solidFill>
                </a:rPr>
                <a:t>Edge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D2AFC62-0B3A-4DD9-A769-C63F4D41F99C}"/>
                </a:ext>
              </a:extLst>
            </p:cNvPr>
            <p:cNvSpPr txBox="1"/>
            <p:nvPr/>
          </p:nvSpPr>
          <p:spPr>
            <a:xfrm>
              <a:off x="4175642" y="3978391"/>
              <a:ext cx="638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solidFill>
                    <a:schemeClr val="bg1"/>
                  </a:solidFill>
                </a:rPr>
                <a:t>Edge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3494CEA-F5C4-4B50-ABD3-DCA63AF02623}"/>
                </a:ext>
              </a:extLst>
            </p:cNvPr>
            <p:cNvSpPr txBox="1"/>
            <p:nvPr/>
          </p:nvSpPr>
          <p:spPr>
            <a:xfrm>
              <a:off x="6576354" y="3975988"/>
              <a:ext cx="638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solidFill>
                    <a:schemeClr val="bg1"/>
                  </a:solidFill>
                </a:rPr>
                <a:t>Edge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D9BC36D-6535-4808-8AB9-517F16AE1F30}"/>
                </a:ext>
              </a:extLst>
            </p:cNvPr>
            <p:cNvSpPr txBox="1"/>
            <p:nvPr/>
          </p:nvSpPr>
          <p:spPr>
            <a:xfrm>
              <a:off x="7382306" y="3991660"/>
              <a:ext cx="638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solidFill>
                    <a:schemeClr val="bg1"/>
                  </a:solidFill>
                </a:rPr>
                <a:t>Edge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82CFA7C-7949-4B6B-8F59-7C511C700C73}"/>
                </a:ext>
              </a:extLst>
            </p:cNvPr>
            <p:cNvSpPr txBox="1"/>
            <p:nvPr/>
          </p:nvSpPr>
          <p:spPr>
            <a:xfrm>
              <a:off x="8151304" y="3965578"/>
              <a:ext cx="638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solidFill>
                    <a:schemeClr val="bg1"/>
                  </a:solidFill>
                </a:rPr>
                <a:t>Edge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711A6E36-5C66-44FB-9F1B-D30CBBDA6455}"/>
                </a:ext>
              </a:extLst>
            </p:cNvPr>
            <p:cNvSpPr txBox="1"/>
            <p:nvPr/>
          </p:nvSpPr>
          <p:spPr>
            <a:xfrm>
              <a:off x="5010788" y="3975988"/>
              <a:ext cx="638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solidFill>
                    <a:schemeClr val="bg1"/>
                  </a:solidFill>
                </a:rPr>
                <a:t>Edge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6637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4879CB-9D8D-4058-BC2D-4898702C97A9}"/>
              </a:ext>
            </a:extLst>
          </p:cNvPr>
          <p:cNvSpPr/>
          <p:nvPr/>
        </p:nvSpPr>
        <p:spPr>
          <a:xfrm>
            <a:off x="864066" y="780176"/>
            <a:ext cx="10687574" cy="15351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EF9E4A-57BD-43B2-BC40-789AE3EB0BB5}"/>
              </a:ext>
            </a:extLst>
          </p:cNvPr>
          <p:cNvSpPr/>
          <p:nvPr/>
        </p:nvSpPr>
        <p:spPr>
          <a:xfrm>
            <a:off x="1216404" y="1015068"/>
            <a:ext cx="2450982" cy="1048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698431-C1DA-4A1C-8730-6CE58809123F}"/>
              </a:ext>
            </a:extLst>
          </p:cNvPr>
          <p:cNvSpPr/>
          <p:nvPr/>
        </p:nvSpPr>
        <p:spPr>
          <a:xfrm>
            <a:off x="4557669" y="1023456"/>
            <a:ext cx="3056039" cy="1048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D0DF50-5FA3-4C05-A7F8-0C292C9F3908}"/>
              </a:ext>
            </a:extLst>
          </p:cNvPr>
          <p:cNvSpPr/>
          <p:nvPr/>
        </p:nvSpPr>
        <p:spPr>
          <a:xfrm>
            <a:off x="8614095" y="1015068"/>
            <a:ext cx="2610375" cy="1048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3FBCD111-F726-4B9A-BF49-A1D9527402E6}"/>
              </a:ext>
            </a:extLst>
          </p:cNvPr>
          <p:cNvSpPr/>
          <p:nvPr/>
        </p:nvSpPr>
        <p:spPr>
          <a:xfrm>
            <a:off x="2969351" y="1224792"/>
            <a:ext cx="412459" cy="662730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1D568B4A-76EA-4AD3-9193-9341ED7D477D}"/>
              </a:ext>
            </a:extLst>
          </p:cNvPr>
          <p:cNvSpPr/>
          <p:nvPr/>
        </p:nvSpPr>
        <p:spPr>
          <a:xfrm>
            <a:off x="6888060" y="1216403"/>
            <a:ext cx="412459" cy="662730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AA598B47-CA84-40CF-9E8D-4F0940BD03FC}"/>
              </a:ext>
            </a:extLst>
          </p:cNvPr>
          <p:cNvSpPr/>
          <p:nvPr/>
        </p:nvSpPr>
        <p:spPr>
          <a:xfrm>
            <a:off x="10503715" y="1182849"/>
            <a:ext cx="412459" cy="662730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4D8D55-9425-4FB1-8F66-6DE4796ABE6B}"/>
              </a:ext>
            </a:extLst>
          </p:cNvPr>
          <p:cNvSpPr/>
          <p:nvPr/>
        </p:nvSpPr>
        <p:spPr>
          <a:xfrm>
            <a:off x="2191621" y="1239472"/>
            <a:ext cx="492154" cy="62917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A18ACB-4B97-449F-81B2-DF5DD43F4B7C}"/>
              </a:ext>
            </a:extLst>
          </p:cNvPr>
          <p:cNvSpPr/>
          <p:nvPr/>
        </p:nvSpPr>
        <p:spPr>
          <a:xfrm>
            <a:off x="6093204" y="1245763"/>
            <a:ext cx="492154" cy="62917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8EF631-114D-4C0D-8A63-B1CA1B3BAAEB}"/>
              </a:ext>
            </a:extLst>
          </p:cNvPr>
          <p:cNvSpPr/>
          <p:nvPr/>
        </p:nvSpPr>
        <p:spPr>
          <a:xfrm>
            <a:off x="9710781" y="1199626"/>
            <a:ext cx="492154" cy="62917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23DB53-8073-4D90-A6D2-8BD797E0CC71}"/>
              </a:ext>
            </a:extLst>
          </p:cNvPr>
          <p:cNvSpPr/>
          <p:nvPr/>
        </p:nvSpPr>
        <p:spPr>
          <a:xfrm>
            <a:off x="1451123" y="1239471"/>
            <a:ext cx="492154" cy="6291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4C2E2C-09A7-4AD5-8F41-B07FA977C28D}"/>
              </a:ext>
            </a:extLst>
          </p:cNvPr>
          <p:cNvSpPr/>
          <p:nvPr/>
        </p:nvSpPr>
        <p:spPr>
          <a:xfrm>
            <a:off x="5317922" y="1247860"/>
            <a:ext cx="492154" cy="5998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E5C194-3B21-4E22-8456-8E5A6CBC2D44}"/>
              </a:ext>
            </a:extLst>
          </p:cNvPr>
          <p:cNvSpPr/>
          <p:nvPr/>
        </p:nvSpPr>
        <p:spPr>
          <a:xfrm>
            <a:off x="8917847" y="1214306"/>
            <a:ext cx="492154" cy="5998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5DB0D2F-D928-4C4C-8BC6-6B99A0BF471F}"/>
              </a:ext>
            </a:extLst>
          </p:cNvPr>
          <p:cNvSpPr/>
          <p:nvPr/>
        </p:nvSpPr>
        <p:spPr>
          <a:xfrm>
            <a:off x="4833109" y="1262540"/>
            <a:ext cx="271943" cy="5830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840F673-ABF9-4B8D-8582-2564970C0581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667386" y="1539380"/>
            <a:ext cx="890283" cy="83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16620F3-0894-411B-9EB7-623FFCC05346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7613708" y="1539380"/>
            <a:ext cx="1000387" cy="83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EC6B96C-606F-4566-B51B-25E2B2032290}"/>
              </a:ext>
            </a:extLst>
          </p:cNvPr>
          <p:cNvSpPr/>
          <p:nvPr/>
        </p:nvSpPr>
        <p:spPr>
          <a:xfrm>
            <a:off x="864066" y="2822896"/>
            <a:ext cx="10687574" cy="15351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39E5861-553F-4051-A34E-EFBE7CDEA339}"/>
              </a:ext>
            </a:extLst>
          </p:cNvPr>
          <p:cNvSpPr/>
          <p:nvPr/>
        </p:nvSpPr>
        <p:spPr>
          <a:xfrm>
            <a:off x="864066" y="4842547"/>
            <a:ext cx="10687574" cy="15351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6B793DE-F03F-4DE7-914C-214978941477}"/>
              </a:ext>
            </a:extLst>
          </p:cNvPr>
          <p:cNvSpPr/>
          <p:nvPr/>
        </p:nvSpPr>
        <p:spPr>
          <a:xfrm>
            <a:off x="1346434" y="3055689"/>
            <a:ext cx="3592584" cy="1069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2573C9-17DB-410A-9747-4F6B583E2286}"/>
              </a:ext>
            </a:extLst>
          </p:cNvPr>
          <p:cNvSpPr/>
          <p:nvPr/>
        </p:nvSpPr>
        <p:spPr>
          <a:xfrm>
            <a:off x="7541005" y="3074565"/>
            <a:ext cx="3592584" cy="1069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ADA947-C5BC-4E63-80EC-5332E1456E04}"/>
              </a:ext>
            </a:extLst>
          </p:cNvPr>
          <p:cNvSpPr/>
          <p:nvPr/>
        </p:nvSpPr>
        <p:spPr>
          <a:xfrm>
            <a:off x="3552737" y="3271705"/>
            <a:ext cx="1266738" cy="6375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F661DE5-3085-49E7-8905-DBA5EB55FA7B}"/>
              </a:ext>
            </a:extLst>
          </p:cNvPr>
          <p:cNvSpPr/>
          <p:nvPr/>
        </p:nvSpPr>
        <p:spPr>
          <a:xfrm>
            <a:off x="9626191" y="3290581"/>
            <a:ext cx="1266738" cy="6375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ACEBDBF-5488-4FD5-A8BA-97E34F817E4A}"/>
              </a:ext>
            </a:extLst>
          </p:cNvPr>
          <p:cNvSpPr/>
          <p:nvPr/>
        </p:nvSpPr>
        <p:spPr>
          <a:xfrm>
            <a:off x="2536621" y="3271705"/>
            <a:ext cx="637563" cy="6375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48E04CB-F539-493A-B57E-A93E45751681}"/>
              </a:ext>
            </a:extLst>
          </p:cNvPr>
          <p:cNvSpPr/>
          <p:nvPr/>
        </p:nvSpPr>
        <p:spPr>
          <a:xfrm>
            <a:off x="8656913" y="3281143"/>
            <a:ext cx="637563" cy="6375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9BFE865-E9C5-480F-8C20-28741A8D463D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>
            <a:off x="4939018" y="3590488"/>
            <a:ext cx="2601987" cy="188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F6B19AB4-A108-4EFF-986A-41B499D0DBA7}"/>
              </a:ext>
            </a:extLst>
          </p:cNvPr>
          <p:cNvSpPr/>
          <p:nvPr/>
        </p:nvSpPr>
        <p:spPr>
          <a:xfrm>
            <a:off x="1596531" y="3298967"/>
            <a:ext cx="586879" cy="5830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B376CF1-3CD4-49A8-AC4B-C8BE88B4996F}"/>
              </a:ext>
            </a:extLst>
          </p:cNvPr>
          <p:cNvSpPr/>
          <p:nvPr/>
        </p:nvSpPr>
        <p:spPr>
          <a:xfrm>
            <a:off x="7807005" y="3308406"/>
            <a:ext cx="609247" cy="5830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B0A04F6-B518-4A19-AFC1-5D5F2DF108B5}"/>
              </a:ext>
            </a:extLst>
          </p:cNvPr>
          <p:cNvCxnSpPr>
            <a:cxnSpLocks/>
            <a:stCxn id="6" idx="2"/>
            <a:endCxn id="25" idx="0"/>
          </p:cNvCxnSpPr>
          <p:nvPr/>
        </p:nvCxnSpPr>
        <p:spPr>
          <a:xfrm flipH="1">
            <a:off x="3142726" y="2072080"/>
            <a:ext cx="2942963" cy="983609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6DEC396-EFC1-4F8E-8B0B-911F71FD0A23}"/>
              </a:ext>
            </a:extLst>
          </p:cNvPr>
          <p:cNvCxnSpPr>
            <a:cxnSpLocks/>
            <a:stCxn id="27" idx="0"/>
            <a:endCxn id="6" idx="2"/>
          </p:cNvCxnSpPr>
          <p:nvPr/>
        </p:nvCxnSpPr>
        <p:spPr>
          <a:xfrm flipH="1" flipV="1">
            <a:off x="6085689" y="2072080"/>
            <a:ext cx="3251608" cy="100248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7CF76EEB-9FC2-4453-B56D-9DB65B14B8DE}"/>
              </a:ext>
            </a:extLst>
          </p:cNvPr>
          <p:cNvSpPr/>
          <p:nvPr/>
        </p:nvSpPr>
        <p:spPr>
          <a:xfrm>
            <a:off x="1277141" y="5184395"/>
            <a:ext cx="2118217" cy="97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737B979-1540-47B0-BE14-5BE19DCA0D4E}"/>
              </a:ext>
            </a:extLst>
          </p:cNvPr>
          <p:cNvSpPr/>
          <p:nvPr/>
        </p:nvSpPr>
        <p:spPr>
          <a:xfrm>
            <a:off x="3875276" y="5184395"/>
            <a:ext cx="2110356" cy="97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37F91BF-FAAE-4499-933E-6D0EAA4BBD1E}"/>
              </a:ext>
            </a:extLst>
          </p:cNvPr>
          <p:cNvSpPr/>
          <p:nvPr/>
        </p:nvSpPr>
        <p:spPr>
          <a:xfrm>
            <a:off x="6515628" y="5184395"/>
            <a:ext cx="2110356" cy="97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397B0A9-5E10-4D40-9C48-23A83E850949}"/>
              </a:ext>
            </a:extLst>
          </p:cNvPr>
          <p:cNvSpPr/>
          <p:nvPr/>
        </p:nvSpPr>
        <p:spPr>
          <a:xfrm>
            <a:off x="9105902" y="5184395"/>
            <a:ext cx="2027687" cy="97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686D654-7A99-4D8A-B18F-DD182FDBC0BE}"/>
              </a:ext>
            </a:extLst>
          </p:cNvPr>
          <p:cNvCxnSpPr>
            <a:cxnSpLocks/>
            <a:stCxn id="25" idx="2"/>
            <a:endCxn id="51" idx="0"/>
          </p:cNvCxnSpPr>
          <p:nvPr/>
        </p:nvCxnSpPr>
        <p:spPr>
          <a:xfrm flipH="1">
            <a:off x="2336250" y="4125286"/>
            <a:ext cx="806476" cy="1059109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AD6AE08-A6B2-48B7-A4B1-436B09D65CE4}"/>
              </a:ext>
            </a:extLst>
          </p:cNvPr>
          <p:cNvCxnSpPr>
            <a:cxnSpLocks/>
            <a:stCxn id="25" idx="2"/>
            <a:endCxn id="52" idx="0"/>
          </p:cNvCxnSpPr>
          <p:nvPr/>
        </p:nvCxnSpPr>
        <p:spPr>
          <a:xfrm>
            <a:off x="3142726" y="4125286"/>
            <a:ext cx="1787728" cy="1059109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037B28F-A49D-4305-A0DE-9CC1270A6844}"/>
              </a:ext>
            </a:extLst>
          </p:cNvPr>
          <p:cNvCxnSpPr>
            <a:cxnSpLocks/>
            <a:stCxn id="27" idx="2"/>
            <a:endCxn id="53" idx="0"/>
          </p:cNvCxnSpPr>
          <p:nvPr/>
        </p:nvCxnSpPr>
        <p:spPr>
          <a:xfrm flipH="1">
            <a:off x="7570806" y="4144162"/>
            <a:ext cx="1766491" cy="104023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19E0BBB-967E-460F-BFA5-C0A3C3FBCAD2}"/>
              </a:ext>
            </a:extLst>
          </p:cNvPr>
          <p:cNvCxnSpPr>
            <a:cxnSpLocks/>
            <a:stCxn id="27" idx="2"/>
            <a:endCxn id="54" idx="0"/>
          </p:cNvCxnSpPr>
          <p:nvPr/>
        </p:nvCxnSpPr>
        <p:spPr>
          <a:xfrm>
            <a:off x="9337297" y="4144162"/>
            <a:ext cx="782449" cy="104023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8" name="Cylinder 67">
            <a:extLst>
              <a:ext uri="{FF2B5EF4-FFF2-40B4-BE49-F238E27FC236}">
                <a16:creationId xmlns:a16="http://schemas.microsoft.com/office/drawing/2014/main" id="{E60303C7-45A9-490B-A20A-F6502A53E9BE}"/>
              </a:ext>
            </a:extLst>
          </p:cNvPr>
          <p:cNvSpPr/>
          <p:nvPr/>
        </p:nvSpPr>
        <p:spPr>
          <a:xfrm>
            <a:off x="2760326" y="5339591"/>
            <a:ext cx="412459" cy="662730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0" name="Cylinder 69">
            <a:extLst>
              <a:ext uri="{FF2B5EF4-FFF2-40B4-BE49-F238E27FC236}">
                <a16:creationId xmlns:a16="http://schemas.microsoft.com/office/drawing/2014/main" id="{2121D4DB-7C1F-4671-AB43-50783CF08096}"/>
              </a:ext>
            </a:extLst>
          </p:cNvPr>
          <p:cNvSpPr/>
          <p:nvPr/>
        </p:nvSpPr>
        <p:spPr>
          <a:xfrm>
            <a:off x="7985964" y="5339593"/>
            <a:ext cx="412459" cy="662730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1" name="Cylinder 70">
            <a:extLst>
              <a:ext uri="{FF2B5EF4-FFF2-40B4-BE49-F238E27FC236}">
                <a16:creationId xmlns:a16="http://schemas.microsoft.com/office/drawing/2014/main" id="{278EF036-D70C-491F-A544-759AA54CF980}"/>
              </a:ext>
            </a:extLst>
          </p:cNvPr>
          <p:cNvSpPr/>
          <p:nvPr/>
        </p:nvSpPr>
        <p:spPr>
          <a:xfrm>
            <a:off x="5357769" y="5339591"/>
            <a:ext cx="412459" cy="662730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2" name="Cylinder 71">
            <a:extLst>
              <a:ext uri="{FF2B5EF4-FFF2-40B4-BE49-F238E27FC236}">
                <a16:creationId xmlns:a16="http://schemas.microsoft.com/office/drawing/2014/main" id="{093FBED1-91F0-4D1C-8BF6-451806A8DD69}"/>
              </a:ext>
            </a:extLst>
          </p:cNvPr>
          <p:cNvSpPr/>
          <p:nvPr/>
        </p:nvSpPr>
        <p:spPr>
          <a:xfrm>
            <a:off x="10535698" y="5339591"/>
            <a:ext cx="412459" cy="662730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75E01F3-C62F-4DB4-9FF3-5FFF3ED3BE4D}"/>
              </a:ext>
            </a:extLst>
          </p:cNvPr>
          <p:cNvSpPr/>
          <p:nvPr/>
        </p:nvSpPr>
        <p:spPr>
          <a:xfrm>
            <a:off x="7300519" y="5356368"/>
            <a:ext cx="492154" cy="62917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76EC46B-348F-4052-A900-A8368498182F}"/>
              </a:ext>
            </a:extLst>
          </p:cNvPr>
          <p:cNvSpPr/>
          <p:nvPr/>
        </p:nvSpPr>
        <p:spPr>
          <a:xfrm>
            <a:off x="2102094" y="5350080"/>
            <a:ext cx="492154" cy="62917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82DAAD5-5381-46CC-8D41-0B04017BFEC8}"/>
              </a:ext>
            </a:extLst>
          </p:cNvPr>
          <p:cNvSpPr/>
          <p:nvPr/>
        </p:nvSpPr>
        <p:spPr>
          <a:xfrm>
            <a:off x="9871570" y="5354273"/>
            <a:ext cx="492154" cy="62917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165CF47-7C0F-42CA-B0BE-847D201138D6}"/>
              </a:ext>
            </a:extLst>
          </p:cNvPr>
          <p:cNvSpPr/>
          <p:nvPr/>
        </p:nvSpPr>
        <p:spPr>
          <a:xfrm>
            <a:off x="4680013" y="5354273"/>
            <a:ext cx="492154" cy="62917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6F09D76-EBEE-4A76-9DA4-EC7BE9FCDCA8}"/>
              </a:ext>
            </a:extLst>
          </p:cNvPr>
          <p:cNvSpPr/>
          <p:nvPr/>
        </p:nvSpPr>
        <p:spPr>
          <a:xfrm>
            <a:off x="1391350" y="5350080"/>
            <a:ext cx="492154" cy="5998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1912F9A-0558-4490-8B02-75FF83D6010A}"/>
              </a:ext>
            </a:extLst>
          </p:cNvPr>
          <p:cNvSpPr/>
          <p:nvPr/>
        </p:nvSpPr>
        <p:spPr>
          <a:xfrm>
            <a:off x="3994568" y="5364760"/>
            <a:ext cx="492154" cy="5998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D0DAD2A-07B3-4F3B-86F7-C8912299F005}"/>
              </a:ext>
            </a:extLst>
          </p:cNvPr>
          <p:cNvSpPr/>
          <p:nvPr/>
        </p:nvSpPr>
        <p:spPr>
          <a:xfrm>
            <a:off x="6636391" y="5350080"/>
            <a:ext cx="492154" cy="5998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4DE1BA4-26D6-43A6-AFA6-7EF436374F34}"/>
              </a:ext>
            </a:extLst>
          </p:cNvPr>
          <p:cNvSpPr/>
          <p:nvPr/>
        </p:nvSpPr>
        <p:spPr>
          <a:xfrm>
            <a:off x="9208576" y="5364760"/>
            <a:ext cx="492154" cy="5998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A05DD02-AAB1-4A51-8D3D-3EEC671F2B58}"/>
              </a:ext>
            </a:extLst>
          </p:cNvPr>
          <p:cNvSpPr txBox="1"/>
          <p:nvPr/>
        </p:nvSpPr>
        <p:spPr>
          <a:xfrm>
            <a:off x="1670345" y="731404"/>
            <a:ext cx="1690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Cloud </a:t>
            </a:r>
            <a:r>
              <a:rPr lang="en-IN" sz="1400" dirty="0" err="1"/>
              <a:t>GoDB</a:t>
            </a:r>
            <a:r>
              <a:rPr lang="en-IN" sz="1400" dirty="0"/>
              <a:t> Worker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BC0759B-ED52-46A4-A967-60EF0A0AAED1}"/>
              </a:ext>
            </a:extLst>
          </p:cNvPr>
          <p:cNvSpPr txBox="1"/>
          <p:nvPr/>
        </p:nvSpPr>
        <p:spPr>
          <a:xfrm>
            <a:off x="5410199" y="733502"/>
            <a:ext cx="1595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Cloud </a:t>
            </a:r>
            <a:r>
              <a:rPr lang="en-IN" sz="1400" dirty="0" err="1"/>
              <a:t>GoDB</a:t>
            </a:r>
            <a:r>
              <a:rPr lang="en-IN" sz="1400" dirty="0"/>
              <a:t> Head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8B4004C-F0E1-4268-B42E-04AC7C97F1DC}"/>
              </a:ext>
            </a:extLst>
          </p:cNvPr>
          <p:cNvSpPr txBox="1"/>
          <p:nvPr/>
        </p:nvSpPr>
        <p:spPr>
          <a:xfrm>
            <a:off x="9169341" y="731405"/>
            <a:ext cx="1723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Cloud </a:t>
            </a:r>
            <a:r>
              <a:rPr lang="en-IN" sz="1400" dirty="0" err="1"/>
              <a:t>GoDB</a:t>
            </a:r>
            <a:r>
              <a:rPr lang="en-IN" sz="1400" dirty="0"/>
              <a:t> Worker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386E729-7AFD-433B-9983-A27EB703FF48}"/>
              </a:ext>
            </a:extLst>
          </p:cNvPr>
          <p:cNvSpPr txBox="1"/>
          <p:nvPr/>
        </p:nvSpPr>
        <p:spPr>
          <a:xfrm>
            <a:off x="2242834" y="1220995"/>
            <a:ext cx="369332" cy="66902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IN" sz="1200" dirty="0"/>
              <a:t>WORKER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507B027-F2C4-4CDD-8722-D5A1FFD23899}"/>
              </a:ext>
            </a:extLst>
          </p:cNvPr>
          <p:cNvSpPr txBox="1"/>
          <p:nvPr/>
        </p:nvSpPr>
        <p:spPr>
          <a:xfrm>
            <a:off x="9932981" y="5331996"/>
            <a:ext cx="369332" cy="66902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IN" sz="1200" dirty="0"/>
              <a:t>WORKER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15D83E2-90E6-469C-AE87-AF400616FD64}"/>
              </a:ext>
            </a:extLst>
          </p:cNvPr>
          <p:cNvSpPr txBox="1"/>
          <p:nvPr/>
        </p:nvSpPr>
        <p:spPr>
          <a:xfrm>
            <a:off x="7352456" y="5326758"/>
            <a:ext cx="369332" cy="66902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IN" sz="1200" dirty="0"/>
              <a:t>WORKER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61C33E1-E803-429C-AABE-C8898E44A1AB}"/>
              </a:ext>
            </a:extLst>
          </p:cNvPr>
          <p:cNvSpPr txBox="1"/>
          <p:nvPr/>
        </p:nvSpPr>
        <p:spPr>
          <a:xfrm>
            <a:off x="4730109" y="5321770"/>
            <a:ext cx="369332" cy="66902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IN" sz="1200" dirty="0"/>
              <a:t>WORKER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C8D938A-2336-46D5-9BB1-BA5105C2A0B6}"/>
              </a:ext>
            </a:extLst>
          </p:cNvPr>
          <p:cNvSpPr txBox="1"/>
          <p:nvPr/>
        </p:nvSpPr>
        <p:spPr>
          <a:xfrm>
            <a:off x="9792965" y="1176559"/>
            <a:ext cx="369332" cy="66902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IN" sz="1200" dirty="0"/>
              <a:t>WORKER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146AE95-0EEE-4328-9150-90CAA004E53E}"/>
              </a:ext>
            </a:extLst>
          </p:cNvPr>
          <p:cNvSpPr txBox="1"/>
          <p:nvPr/>
        </p:nvSpPr>
        <p:spPr>
          <a:xfrm>
            <a:off x="6151494" y="1220995"/>
            <a:ext cx="369332" cy="66902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IN" sz="1200" dirty="0"/>
              <a:t>WORKER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E52F752-C592-4794-9EB3-78543304F807}"/>
              </a:ext>
            </a:extLst>
          </p:cNvPr>
          <p:cNvSpPr txBox="1"/>
          <p:nvPr/>
        </p:nvSpPr>
        <p:spPr>
          <a:xfrm>
            <a:off x="2157784" y="5330158"/>
            <a:ext cx="369332" cy="66902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IN" sz="1200" dirty="0"/>
              <a:t>WORKER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0343195-AD18-4F24-9CD3-97E54AD12929}"/>
              </a:ext>
            </a:extLst>
          </p:cNvPr>
          <p:cNvSpPr txBox="1"/>
          <p:nvPr/>
        </p:nvSpPr>
        <p:spPr>
          <a:xfrm>
            <a:off x="3771212" y="3395335"/>
            <a:ext cx="807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Cache 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8869C03-BD9E-4D60-8D7F-8C714AE2FAF3}"/>
              </a:ext>
            </a:extLst>
          </p:cNvPr>
          <p:cNvSpPr txBox="1"/>
          <p:nvPr/>
        </p:nvSpPr>
        <p:spPr>
          <a:xfrm>
            <a:off x="9871568" y="3405820"/>
            <a:ext cx="807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Cache 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10C9F6B-6F0C-498B-82FB-CF10C0613CCE}"/>
              </a:ext>
            </a:extLst>
          </p:cNvPr>
          <p:cNvSpPr txBox="1"/>
          <p:nvPr/>
        </p:nvSpPr>
        <p:spPr>
          <a:xfrm>
            <a:off x="2991397" y="1194385"/>
            <a:ext cx="369332" cy="70676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IN" sz="1200" dirty="0"/>
              <a:t>G. DATA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B71F650-0133-40EE-A1B1-CCEE25DC6431}"/>
              </a:ext>
            </a:extLst>
          </p:cNvPr>
          <p:cNvSpPr txBox="1"/>
          <p:nvPr/>
        </p:nvSpPr>
        <p:spPr>
          <a:xfrm>
            <a:off x="10535698" y="1153492"/>
            <a:ext cx="369332" cy="69628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IN" sz="1200" dirty="0"/>
              <a:t>G. DATA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C44091C-2A7F-4920-ACD6-5525A593013B}"/>
              </a:ext>
            </a:extLst>
          </p:cNvPr>
          <p:cNvSpPr txBox="1"/>
          <p:nvPr/>
        </p:nvSpPr>
        <p:spPr>
          <a:xfrm>
            <a:off x="6906762" y="1275587"/>
            <a:ext cx="369332" cy="6044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IN" sz="1200" dirty="0"/>
              <a:t>G. DATA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EB914E1-8F79-41FB-9EB2-F277C1327714}"/>
              </a:ext>
            </a:extLst>
          </p:cNvPr>
          <p:cNvSpPr txBox="1"/>
          <p:nvPr/>
        </p:nvSpPr>
        <p:spPr>
          <a:xfrm>
            <a:off x="2739045" y="5409995"/>
            <a:ext cx="369332" cy="56965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IN" sz="1200" dirty="0"/>
              <a:t>L. DATA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5D0700E-C85F-4EDE-A069-8273C9344B5C}"/>
              </a:ext>
            </a:extLst>
          </p:cNvPr>
          <p:cNvSpPr txBox="1"/>
          <p:nvPr/>
        </p:nvSpPr>
        <p:spPr>
          <a:xfrm>
            <a:off x="10574032" y="5438756"/>
            <a:ext cx="369332" cy="56965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IN" sz="1200" dirty="0"/>
              <a:t>L. DATA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FDD3550-9823-4E75-AC5B-28EA24255150}"/>
              </a:ext>
            </a:extLst>
          </p:cNvPr>
          <p:cNvSpPr txBox="1"/>
          <p:nvPr/>
        </p:nvSpPr>
        <p:spPr>
          <a:xfrm>
            <a:off x="8007968" y="5438756"/>
            <a:ext cx="369332" cy="56965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IN" sz="1200" dirty="0"/>
              <a:t>L. DATA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A857A97-997E-4932-8A71-D3F60E980519}"/>
              </a:ext>
            </a:extLst>
          </p:cNvPr>
          <p:cNvSpPr txBox="1"/>
          <p:nvPr/>
        </p:nvSpPr>
        <p:spPr>
          <a:xfrm>
            <a:off x="5390471" y="5429966"/>
            <a:ext cx="369332" cy="56965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IN" sz="1200" dirty="0"/>
              <a:t>L. DATA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8AA1208-6646-43F2-BA32-6D514AFA0530}"/>
              </a:ext>
            </a:extLst>
          </p:cNvPr>
          <p:cNvSpPr txBox="1"/>
          <p:nvPr/>
        </p:nvSpPr>
        <p:spPr>
          <a:xfrm>
            <a:off x="2724675" y="2764425"/>
            <a:ext cx="721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FOG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20EC8F1-7BB4-42F1-9130-D07539AA1152}"/>
              </a:ext>
            </a:extLst>
          </p:cNvPr>
          <p:cNvSpPr txBox="1"/>
          <p:nvPr/>
        </p:nvSpPr>
        <p:spPr>
          <a:xfrm>
            <a:off x="1894861" y="4832837"/>
            <a:ext cx="602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EDGE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692FA10-46C6-44B8-A927-E7DD76FCE107}"/>
              </a:ext>
            </a:extLst>
          </p:cNvPr>
          <p:cNvSpPr txBox="1"/>
          <p:nvPr/>
        </p:nvSpPr>
        <p:spPr>
          <a:xfrm>
            <a:off x="9211878" y="2780424"/>
            <a:ext cx="721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FOG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6ACA581-4C2C-4F95-A602-1C611B7341A9}"/>
              </a:ext>
            </a:extLst>
          </p:cNvPr>
          <p:cNvSpPr txBox="1"/>
          <p:nvPr/>
        </p:nvSpPr>
        <p:spPr>
          <a:xfrm>
            <a:off x="9977631" y="4860237"/>
            <a:ext cx="602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EDGE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3FFEE09-BA46-4A0F-87D2-5D2E9150866A}"/>
              </a:ext>
            </a:extLst>
          </p:cNvPr>
          <p:cNvSpPr txBox="1"/>
          <p:nvPr/>
        </p:nvSpPr>
        <p:spPr>
          <a:xfrm>
            <a:off x="7215415" y="4860238"/>
            <a:ext cx="602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EDGE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339C6EB-243C-422D-A985-AEFA3B208B72}"/>
              </a:ext>
            </a:extLst>
          </p:cNvPr>
          <p:cNvSpPr txBox="1"/>
          <p:nvPr/>
        </p:nvSpPr>
        <p:spPr>
          <a:xfrm>
            <a:off x="4680013" y="4853490"/>
            <a:ext cx="602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EDGE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08CDA19-A2C1-4B52-8D37-1D96187D31AA}"/>
              </a:ext>
            </a:extLst>
          </p:cNvPr>
          <p:cNvSpPr txBox="1"/>
          <p:nvPr/>
        </p:nvSpPr>
        <p:spPr>
          <a:xfrm>
            <a:off x="1427356" y="1141304"/>
            <a:ext cx="553998" cy="66902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IN" sz="1200" dirty="0" err="1"/>
              <a:t>GoDB</a:t>
            </a:r>
            <a:r>
              <a:rPr lang="en-IN" sz="1200" dirty="0"/>
              <a:t> LOGIC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A6DC59F-6B63-45EF-AFEC-06F7783D0A2A}"/>
              </a:ext>
            </a:extLst>
          </p:cNvPr>
          <p:cNvSpPr txBox="1"/>
          <p:nvPr/>
        </p:nvSpPr>
        <p:spPr>
          <a:xfrm>
            <a:off x="8907017" y="1081654"/>
            <a:ext cx="553998" cy="66902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IN" sz="1200" dirty="0" err="1"/>
              <a:t>GoDB</a:t>
            </a:r>
            <a:r>
              <a:rPr lang="en-IN" sz="1200" dirty="0"/>
              <a:t> LOGIC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1A0E399-14C4-4D44-A0F6-FE82D2FA6581}"/>
              </a:ext>
            </a:extLst>
          </p:cNvPr>
          <p:cNvSpPr txBox="1"/>
          <p:nvPr/>
        </p:nvSpPr>
        <p:spPr>
          <a:xfrm>
            <a:off x="5273276" y="1111545"/>
            <a:ext cx="553998" cy="66902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IN" sz="1200" dirty="0" err="1"/>
              <a:t>GoDB</a:t>
            </a:r>
            <a:r>
              <a:rPr lang="en-IN" sz="1200" dirty="0"/>
              <a:t> LOGIC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7D7160E-D016-42F2-AB51-4D16EEC7E085}"/>
              </a:ext>
            </a:extLst>
          </p:cNvPr>
          <p:cNvSpPr txBox="1"/>
          <p:nvPr/>
        </p:nvSpPr>
        <p:spPr>
          <a:xfrm>
            <a:off x="2581721" y="3332391"/>
            <a:ext cx="637563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IN" sz="1200" dirty="0"/>
              <a:t>FOG LOGIC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4903D07-3AC1-44C8-B187-3AF1114175ED}"/>
              </a:ext>
            </a:extLst>
          </p:cNvPr>
          <p:cNvSpPr txBox="1"/>
          <p:nvPr/>
        </p:nvSpPr>
        <p:spPr>
          <a:xfrm>
            <a:off x="8698245" y="3357456"/>
            <a:ext cx="637563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IN" sz="1200" dirty="0"/>
              <a:t>FOG LOGIC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056AA2E-8C79-4CC8-A3E5-DCC70CC5517C}"/>
              </a:ext>
            </a:extLst>
          </p:cNvPr>
          <p:cNvSpPr txBox="1"/>
          <p:nvPr/>
        </p:nvSpPr>
        <p:spPr>
          <a:xfrm>
            <a:off x="1374829" y="5419155"/>
            <a:ext cx="637563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IN" sz="1200" dirty="0"/>
              <a:t>EDGE LOGIC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42B3FFA-7C33-4C51-AFEB-507A246B3935}"/>
              </a:ext>
            </a:extLst>
          </p:cNvPr>
          <p:cNvSpPr txBox="1"/>
          <p:nvPr/>
        </p:nvSpPr>
        <p:spPr>
          <a:xfrm>
            <a:off x="9159558" y="5463989"/>
            <a:ext cx="637563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IN" sz="1200" dirty="0"/>
              <a:t>EDGE LOGIC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EEFB002-AAFA-47F4-89AF-9C866E9A52E8}"/>
              </a:ext>
            </a:extLst>
          </p:cNvPr>
          <p:cNvSpPr txBox="1"/>
          <p:nvPr/>
        </p:nvSpPr>
        <p:spPr>
          <a:xfrm>
            <a:off x="6602889" y="5463990"/>
            <a:ext cx="637563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IN" sz="1200" dirty="0"/>
              <a:t>EDGE LOGIC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EDD1E2D-FD6F-403B-8FCC-AE14CC09A544}"/>
              </a:ext>
            </a:extLst>
          </p:cNvPr>
          <p:cNvSpPr txBox="1"/>
          <p:nvPr/>
        </p:nvSpPr>
        <p:spPr>
          <a:xfrm>
            <a:off x="3943180" y="5419652"/>
            <a:ext cx="637563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IN" sz="1200" dirty="0"/>
              <a:t>EDGE LOGIC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A2AE900-2E6F-4985-ADCB-BBBDE027A936}"/>
              </a:ext>
            </a:extLst>
          </p:cNvPr>
          <p:cNvSpPr txBox="1"/>
          <p:nvPr/>
        </p:nvSpPr>
        <p:spPr>
          <a:xfrm>
            <a:off x="4777881" y="1204864"/>
            <a:ext cx="369332" cy="64385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IN" sz="1200" dirty="0"/>
              <a:t>COORD.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8252350-61FF-4512-97C9-4B748DD9AB6A}"/>
              </a:ext>
            </a:extLst>
          </p:cNvPr>
          <p:cNvSpPr txBox="1"/>
          <p:nvPr/>
        </p:nvSpPr>
        <p:spPr>
          <a:xfrm>
            <a:off x="7760135" y="3449788"/>
            <a:ext cx="707532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IN" sz="1200" dirty="0"/>
              <a:t>COORD.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C326B3E-21B5-42BF-82DA-CFC2A618BF62}"/>
              </a:ext>
            </a:extLst>
          </p:cNvPr>
          <p:cNvSpPr txBox="1"/>
          <p:nvPr/>
        </p:nvSpPr>
        <p:spPr>
          <a:xfrm>
            <a:off x="1565377" y="3412112"/>
            <a:ext cx="755800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IN" sz="1200" dirty="0"/>
              <a:t>COORD.</a:t>
            </a:r>
          </a:p>
        </p:txBody>
      </p:sp>
    </p:spTree>
    <p:extLst>
      <p:ext uri="{BB962C8B-B14F-4D97-AF65-F5344CB8AC3E}">
        <p14:creationId xmlns:p14="http://schemas.microsoft.com/office/powerpoint/2010/main" val="4108657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B008F243-1A4D-4F71-B11C-3345CB08231F}"/>
              </a:ext>
            </a:extLst>
          </p:cNvPr>
          <p:cNvGrpSpPr/>
          <p:nvPr/>
        </p:nvGrpSpPr>
        <p:grpSpPr>
          <a:xfrm>
            <a:off x="1924573" y="889233"/>
            <a:ext cx="5228613" cy="2895599"/>
            <a:chOff x="1924573" y="889233"/>
            <a:chExt cx="5228613" cy="289559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DC24C44-7E85-442A-8FDA-809613880190}"/>
                </a:ext>
              </a:extLst>
            </p:cNvPr>
            <p:cNvSpPr/>
            <p:nvPr/>
          </p:nvSpPr>
          <p:spPr>
            <a:xfrm>
              <a:off x="2079069" y="1001787"/>
              <a:ext cx="1208014" cy="629174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122A8FB-D09E-432F-ACC8-0FA227E1C4A8}"/>
                </a:ext>
              </a:extLst>
            </p:cNvPr>
            <p:cNvSpPr/>
            <p:nvPr/>
          </p:nvSpPr>
          <p:spPr>
            <a:xfrm>
              <a:off x="3826778" y="1001787"/>
              <a:ext cx="1208014" cy="62917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3AE0871-E53F-4E2B-8516-961A4BCEB102}"/>
                </a:ext>
              </a:extLst>
            </p:cNvPr>
            <p:cNvSpPr/>
            <p:nvPr/>
          </p:nvSpPr>
          <p:spPr>
            <a:xfrm>
              <a:off x="4887986" y="2117264"/>
              <a:ext cx="1208014" cy="62917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A01E17-FD0A-4489-8009-2767A9996207}"/>
                </a:ext>
              </a:extLst>
            </p:cNvPr>
            <p:cNvSpPr/>
            <p:nvPr/>
          </p:nvSpPr>
          <p:spPr>
            <a:xfrm>
              <a:off x="2862044" y="2089559"/>
              <a:ext cx="1208014" cy="62917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0DF5F9B-00A5-44C7-AB0C-566C7B1D79A4}"/>
                </a:ext>
              </a:extLst>
            </p:cNvPr>
            <p:cNvSpPr/>
            <p:nvPr/>
          </p:nvSpPr>
          <p:spPr>
            <a:xfrm>
              <a:off x="6383147" y="2123009"/>
              <a:ext cx="669721" cy="62917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43380CD-E556-4C4E-AB68-4D76A4E4B9FA}"/>
                </a:ext>
              </a:extLst>
            </p:cNvPr>
            <p:cNvSpPr/>
            <p:nvPr/>
          </p:nvSpPr>
          <p:spPr>
            <a:xfrm>
              <a:off x="4887986" y="3114413"/>
              <a:ext cx="1208014" cy="62917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Cylinder 13">
              <a:extLst>
                <a:ext uri="{FF2B5EF4-FFF2-40B4-BE49-F238E27FC236}">
                  <a16:creationId xmlns:a16="http://schemas.microsoft.com/office/drawing/2014/main" id="{51569670-AA5D-418D-9AB1-0869BC3C3829}"/>
                </a:ext>
              </a:extLst>
            </p:cNvPr>
            <p:cNvSpPr/>
            <p:nvPr/>
          </p:nvSpPr>
          <p:spPr>
            <a:xfrm>
              <a:off x="1924573" y="2048314"/>
              <a:ext cx="528507" cy="711664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Cylinder 15">
              <a:extLst>
                <a:ext uri="{FF2B5EF4-FFF2-40B4-BE49-F238E27FC236}">
                  <a16:creationId xmlns:a16="http://schemas.microsoft.com/office/drawing/2014/main" id="{E7468143-3B10-4B75-B3BC-D83DEB53E18C}"/>
                </a:ext>
              </a:extLst>
            </p:cNvPr>
            <p:cNvSpPr/>
            <p:nvPr/>
          </p:nvSpPr>
          <p:spPr>
            <a:xfrm>
              <a:off x="6451832" y="3073168"/>
              <a:ext cx="528507" cy="711664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F5AE4D1-E7D3-4AB2-B54F-A8E6E9E8C119}"/>
                </a:ext>
              </a:extLst>
            </p:cNvPr>
            <p:cNvSpPr/>
            <p:nvPr/>
          </p:nvSpPr>
          <p:spPr>
            <a:xfrm>
              <a:off x="2862044" y="3122105"/>
              <a:ext cx="1208014" cy="62917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A98C90D-5C8F-467F-A8D2-E26E25B3C0E6}"/>
                </a:ext>
              </a:extLst>
            </p:cNvPr>
            <p:cNvSpPr txBox="1"/>
            <p:nvPr/>
          </p:nvSpPr>
          <p:spPr>
            <a:xfrm>
              <a:off x="2215740" y="1131708"/>
              <a:ext cx="9346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CLIENT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57636CF-B1E4-4E56-9924-C0197BEBE2B5}"/>
                </a:ext>
              </a:extLst>
            </p:cNvPr>
            <p:cNvSpPr txBox="1"/>
            <p:nvPr/>
          </p:nvSpPr>
          <p:spPr>
            <a:xfrm>
              <a:off x="2946982" y="2219480"/>
              <a:ext cx="1123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WORKER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5E24731-3812-4280-A6BE-22681D7AD28C}"/>
                </a:ext>
              </a:extLst>
            </p:cNvPr>
            <p:cNvSpPr txBox="1"/>
            <p:nvPr/>
          </p:nvSpPr>
          <p:spPr>
            <a:xfrm>
              <a:off x="5055417" y="3244334"/>
              <a:ext cx="9346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CLOUD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5935425-5894-4756-B7E2-D48A298F764C}"/>
                </a:ext>
              </a:extLst>
            </p:cNvPr>
            <p:cNvSpPr txBox="1"/>
            <p:nvPr/>
          </p:nvSpPr>
          <p:spPr>
            <a:xfrm>
              <a:off x="4887987" y="2247185"/>
              <a:ext cx="12080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FOG LOGIC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6724A72-3006-4E32-B15F-21B35AE85D4A}"/>
                </a:ext>
              </a:extLst>
            </p:cNvPr>
            <p:cNvSpPr txBox="1"/>
            <p:nvPr/>
          </p:nvSpPr>
          <p:spPr>
            <a:xfrm>
              <a:off x="3864878" y="1007109"/>
              <a:ext cx="12080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QUERY PARTITION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A02BD0F-7B71-4E63-B6A0-44B589E4FD95}"/>
                </a:ext>
              </a:extLst>
            </p:cNvPr>
            <p:cNvSpPr txBox="1"/>
            <p:nvPr/>
          </p:nvSpPr>
          <p:spPr>
            <a:xfrm>
              <a:off x="2842295" y="3109089"/>
              <a:ext cx="12387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RESULT COMBINER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4AFE2CA-4D6D-458F-9AAE-3538D6227478}"/>
                </a:ext>
              </a:extLst>
            </p:cNvPr>
            <p:cNvSpPr txBox="1"/>
            <p:nvPr/>
          </p:nvSpPr>
          <p:spPr>
            <a:xfrm>
              <a:off x="1998808" y="2176781"/>
              <a:ext cx="369332" cy="569657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200" dirty="0"/>
                <a:t>L. DATA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025DEB2-994B-4658-B398-FA479D2B940D}"/>
                </a:ext>
              </a:extLst>
            </p:cNvPr>
            <p:cNvSpPr txBox="1"/>
            <p:nvPr/>
          </p:nvSpPr>
          <p:spPr>
            <a:xfrm>
              <a:off x="6531419" y="3134256"/>
              <a:ext cx="369332" cy="646331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200" dirty="0"/>
                <a:t>G. DATA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C2CC569-6AE6-4295-ADAC-A6371FFB725B}"/>
                </a:ext>
              </a:extLst>
            </p:cNvPr>
            <p:cNvSpPr txBox="1"/>
            <p:nvPr/>
          </p:nvSpPr>
          <p:spPr>
            <a:xfrm>
              <a:off x="6346096" y="2247185"/>
              <a:ext cx="807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Cache 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3ED9F99D-8F18-431D-9A51-67DCC4A72F6B}"/>
                </a:ext>
              </a:extLst>
            </p:cNvPr>
            <p:cNvCxnSpPr>
              <a:stCxn id="4" idx="3"/>
              <a:endCxn id="6" idx="1"/>
            </p:cNvCxnSpPr>
            <p:nvPr/>
          </p:nvCxnSpPr>
          <p:spPr>
            <a:xfrm>
              <a:off x="3287083" y="1316374"/>
              <a:ext cx="5396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3205ADD-7B0F-4048-9C8B-7054EBC19637}"/>
                </a:ext>
              </a:extLst>
            </p:cNvPr>
            <p:cNvCxnSpPr>
              <a:cxnSpLocks/>
              <a:stCxn id="23" idx="2"/>
              <a:endCxn id="7" idx="0"/>
            </p:cNvCxnSpPr>
            <p:nvPr/>
          </p:nvCxnSpPr>
          <p:spPr>
            <a:xfrm>
              <a:off x="4468885" y="1653440"/>
              <a:ext cx="1023108" cy="4638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355AB4C-22EA-4BB8-A486-4E06FB33BEE6}"/>
                </a:ext>
              </a:extLst>
            </p:cNvPr>
            <p:cNvCxnSpPr>
              <a:cxnSpLocks/>
              <a:stCxn id="23" idx="2"/>
              <a:endCxn id="8" idx="0"/>
            </p:cNvCxnSpPr>
            <p:nvPr/>
          </p:nvCxnSpPr>
          <p:spPr>
            <a:xfrm flipH="1">
              <a:off x="3466051" y="1653440"/>
              <a:ext cx="1002834" cy="4361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9610B98F-EC2A-4F7A-8E14-2903AE802C23}"/>
                </a:ext>
              </a:extLst>
            </p:cNvPr>
            <p:cNvCxnSpPr>
              <a:cxnSpLocks/>
              <a:stCxn id="7" idx="2"/>
              <a:endCxn id="10" idx="0"/>
            </p:cNvCxnSpPr>
            <p:nvPr/>
          </p:nvCxnSpPr>
          <p:spPr>
            <a:xfrm>
              <a:off x="5491993" y="2746438"/>
              <a:ext cx="0" cy="3679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BF80FBA4-1CAE-4F02-AB22-9B8C71097EED}"/>
                </a:ext>
              </a:extLst>
            </p:cNvPr>
            <p:cNvCxnSpPr>
              <a:cxnSpLocks/>
              <a:stCxn id="8" idx="2"/>
              <a:endCxn id="25" idx="0"/>
            </p:cNvCxnSpPr>
            <p:nvPr/>
          </p:nvCxnSpPr>
          <p:spPr>
            <a:xfrm flipH="1">
              <a:off x="3461682" y="2718733"/>
              <a:ext cx="4369" cy="3903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FEE4F83-29C3-4B33-9183-50A562716640}"/>
                </a:ext>
              </a:extLst>
            </p:cNvPr>
            <p:cNvCxnSpPr>
              <a:cxnSpLocks/>
              <a:stCxn id="10" idx="3"/>
              <a:endCxn id="16" idx="2"/>
            </p:cNvCxnSpPr>
            <p:nvPr/>
          </p:nvCxnSpPr>
          <p:spPr>
            <a:xfrm>
              <a:off x="6096000" y="3429000"/>
              <a:ext cx="355832" cy="0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F0450A9-53C2-4F41-B1D5-633FC6C05C99}"/>
                </a:ext>
              </a:extLst>
            </p:cNvPr>
            <p:cNvCxnSpPr>
              <a:cxnSpLocks/>
              <a:stCxn id="8" idx="1"/>
              <a:endCxn id="14" idx="4"/>
            </p:cNvCxnSpPr>
            <p:nvPr/>
          </p:nvCxnSpPr>
          <p:spPr>
            <a:xfrm flipH="1">
              <a:off x="2453080" y="2404146"/>
              <a:ext cx="408964" cy="0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A1C4FFD3-482D-46C9-A532-3600F3F5293A}"/>
                </a:ext>
              </a:extLst>
            </p:cNvPr>
            <p:cNvCxnSpPr>
              <a:cxnSpLocks/>
              <a:stCxn id="10" idx="1"/>
              <a:endCxn id="25" idx="3"/>
            </p:cNvCxnSpPr>
            <p:nvPr/>
          </p:nvCxnSpPr>
          <p:spPr>
            <a:xfrm flipH="1">
              <a:off x="4081069" y="3429000"/>
              <a:ext cx="806917" cy="32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312421D8-7197-4820-A370-9FACC62FDB4D}"/>
                </a:ext>
              </a:extLst>
            </p:cNvPr>
            <p:cNvCxnSpPr>
              <a:cxnSpLocks/>
              <a:stCxn id="22" idx="3"/>
              <a:endCxn id="29" idx="1"/>
            </p:cNvCxnSpPr>
            <p:nvPr/>
          </p:nvCxnSpPr>
          <p:spPr>
            <a:xfrm>
              <a:off x="6096000" y="2431851"/>
              <a:ext cx="2500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28C6D60-3D45-4A84-889F-18DE836A6805}"/>
                </a:ext>
              </a:extLst>
            </p:cNvPr>
            <p:cNvSpPr txBox="1"/>
            <p:nvPr/>
          </p:nvSpPr>
          <p:spPr>
            <a:xfrm>
              <a:off x="3420002" y="889233"/>
              <a:ext cx="2242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1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C3FAC08-6EDE-4DF8-AB9D-BEE25C9F6EF3}"/>
                </a:ext>
              </a:extLst>
            </p:cNvPr>
            <p:cNvSpPr txBox="1"/>
            <p:nvPr/>
          </p:nvSpPr>
          <p:spPr>
            <a:xfrm>
              <a:off x="3479161" y="2703836"/>
              <a:ext cx="2242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6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7679169-1F0D-4B1B-94BB-363E23DD27ED}"/>
                </a:ext>
              </a:extLst>
            </p:cNvPr>
            <p:cNvSpPr txBox="1"/>
            <p:nvPr/>
          </p:nvSpPr>
          <p:spPr>
            <a:xfrm>
              <a:off x="4361755" y="3085456"/>
              <a:ext cx="2242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5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8A1393A-1570-4EA4-97BC-ACDB16C4541B}"/>
                </a:ext>
              </a:extLst>
            </p:cNvPr>
            <p:cNvSpPr txBox="1"/>
            <p:nvPr/>
          </p:nvSpPr>
          <p:spPr>
            <a:xfrm rot="10800000" flipH="1" flipV="1">
              <a:off x="4307703" y="1700686"/>
              <a:ext cx="4045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2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D72C367-89C1-4AF1-ACED-3C6020309382}"/>
                </a:ext>
              </a:extLst>
            </p:cNvPr>
            <p:cNvSpPr txBox="1"/>
            <p:nvPr/>
          </p:nvSpPr>
          <p:spPr>
            <a:xfrm>
              <a:off x="6132185" y="2972349"/>
              <a:ext cx="2242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4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33599626-B699-433F-AB4A-3C6EE5846739}"/>
                </a:ext>
              </a:extLst>
            </p:cNvPr>
            <p:cNvSpPr txBox="1"/>
            <p:nvPr/>
          </p:nvSpPr>
          <p:spPr>
            <a:xfrm>
              <a:off x="6096000" y="1721238"/>
              <a:ext cx="2242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3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C1B84ED-7211-48E5-875D-F699D839B109}"/>
                </a:ext>
              </a:extLst>
            </p:cNvPr>
            <p:cNvSpPr txBox="1"/>
            <p:nvPr/>
          </p:nvSpPr>
          <p:spPr>
            <a:xfrm>
              <a:off x="2502148" y="1992115"/>
              <a:ext cx="2242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4810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</Words>
  <Application>Microsoft Office PowerPoint</Application>
  <PresentationFormat>Widescreen</PresentationFormat>
  <Paragraphs>74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Shriram Ramesh</dc:creator>
  <cp:lastModifiedBy>Shriram Ramesh</cp:lastModifiedBy>
  <cp:revision>20</cp:revision>
  <dcterms:created xsi:type="dcterms:W3CDTF">2019-02-09T10:34:10Z</dcterms:created>
  <dcterms:modified xsi:type="dcterms:W3CDTF">2019-02-11T12:56:19Z</dcterms:modified>
</cp:coreProperties>
</file>