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7A42-1CF6-4E8B-84A1-F92A16F8F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1FB85-8716-4DD4-9499-D68BCAFE4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04150-84BA-45E8-84B3-E7D6C8E4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30F2E-5AEA-401F-8ABF-EBAAC347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8367B-7A73-4387-9E59-B6E64B81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1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2363-3666-4BE1-8F0D-530FBAAF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93EBB-DC6B-4AC8-8AFF-060F69F30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4A8FE-4C9F-4D23-AF65-1AA49302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B980E-6508-4869-953F-174C6180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A9D4B-1F6C-46F0-AA08-31343E74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5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A2422-274E-440B-9855-660DCDAF1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A8AF7-CFB9-47F9-8661-697E5C597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992C8-D542-4733-ACB9-ACC056F9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46EE7-B987-4EEF-A6D8-9B97F838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D07A0-3119-4778-9616-DA94968F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5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3674-A511-4165-81FA-D535A7AF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4CBD-F297-479B-B08B-D614618BB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3A190-4857-4CB0-A69E-BB3E60A1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CAD6C-3F96-47FE-9BCD-A4BA3896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8ABF2-F9CC-4B70-BF78-40DCCE2D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6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6D51-83AE-4A72-B9F8-6E17E723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56D75-1C23-4877-ABE3-72D9F5AEB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A523-D358-4904-A889-08544E0F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9F12-0366-4C9D-B223-7F4FAA2E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9507-636B-4E74-827F-00729CB3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2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6BF9-046F-4B0F-BD1C-1F8206C8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2152-AB4A-4EA3-AA73-0CE1E55AE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81CF0-556A-41EB-85EA-01D23529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196EA-7FFF-4C9A-B2CA-92762D61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AFB84-9B97-455C-941C-23A59132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07C2A-05C3-4E96-B890-979D8DF9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20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B52B-7AF9-449F-B447-04A90FC8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9E5D6-D379-4199-A7A4-EDB505EFF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018AC-71D9-4B19-9EFF-F657A050A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87E1F-FFC8-4855-8D82-A3A07D597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35CF4-0EEE-44C3-A638-3E2296547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E05AC-02D7-45D7-9446-C8C51E7C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AE7A8-0EAF-44FC-9928-DAC089B7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4BCCC-714D-41C0-8C65-B346A421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4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3317-1693-4792-8B50-CD04AF92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00C2E-C44F-4A5A-8FA6-72C5AEB1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4FBD0-CC70-4D5D-BFE7-42916545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60924-6C81-4302-B0D2-771EAEDF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2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4B3EF0-4D16-4D1B-AA97-596F931A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DEC26-2796-49D4-8A35-DF4B9812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B321D-F910-46BE-A06A-A7CF6E21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70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344C-8ECE-46EF-A67A-38EEA3B1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3864A-E9BA-4297-9C12-37B8E299D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98C7C-5EB8-4991-B4E9-173398C12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97F5E-E8BB-433E-8F9D-F6863FF9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84F77-3553-4C5D-B9D6-2CD5AAC6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5D59B-4FC5-4666-8DC4-86528E45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60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635D-F3DA-4CD8-8433-5B680073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F1A46-ED58-41E0-9C24-A20395366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0551E-D5A1-4569-8E4F-8816730CB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182A5-7416-427D-894C-6F09EC2A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48F11-CF5D-447C-9BD4-7868025C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A1CB0-AC42-465F-B518-B36948C0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2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308C2-149B-4699-88A4-FC8E5835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BE28D-F84A-4B85-B43C-FF3F4955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8122C-0789-434C-992D-432576F4C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E70AA-B246-435D-A5C7-444FBA7F1AA5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13A8-4CED-41F5-BB46-B7C8DFFD9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05C23-7E6C-462E-AFD8-1DDECF727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07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2C3413F-2969-4C9A-A1EC-5982C751F0A1}"/>
              </a:ext>
            </a:extLst>
          </p:cNvPr>
          <p:cNvGrpSpPr/>
          <p:nvPr/>
        </p:nvGrpSpPr>
        <p:grpSpPr>
          <a:xfrm>
            <a:off x="3358390" y="956345"/>
            <a:ext cx="5431554" cy="3506599"/>
            <a:chOff x="3358390" y="956345"/>
            <a:chExt cx="5431554" cy="3506599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BBA2DF49-1F21-4106-8786-C61EA7C58CB3}"/>
                </a:ext>
              </a:extLst>
            </p:cNvPr>
            <p:cNvSpPr/>
            <p:nvPr/>
          </p:nvSpPr>
          <p:spPr>
            <a:xfrm>
              <a:off x="5072544" y="956345"/>
              <a:ext cx="1634992" cy="1021359"/>
            </a:xfrm>
            <a:prstGeom prst="clou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Cloud Layer</a:t>
              </a:r>
            </a:p>
          </p:txBody>
        </p:sp>
        <p:sp>
          <p:nvSpPr>
            <p:cNvPr id="5" name="Star: 7 Points 4">
              <a:extLst>
                <a:ext uri="{FF2B5EF4-FFF2-40B4-BE49-F238E27FC236}">
                  <a16:creationId xmlns:a16="http://schemas.microsoft.com/office/drawing/2014/main" id="{7E6372A5-BCB2-447A-B9EE-AF206B54C517}"/>
                </a:ext>
              </a:extLst>
            </p:cNvPr>
            <p:cNvSpPr/>
            <p:nvPr/>
          </p:nvSpPr>
          <p:spPr>
            <a:xfrm rot="1596633">
              <a:off x="4040695" y="2567030"/>
              <a:ext cx="1012271" cy="893428"/>
            </a:xfrm>
            <a:prstGeom prst="star7">
              <a:avLst>
                <a:gd name="adj" fmla="val 28636"/>
                <a:gd name="hf" fmla="val 102572"/>
                <a:gd name="vf" fmla="val 10521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0694CE-8EE4-41CC-A801-33F55588954B}"/>
                </a:ext>
              </a:extLst>
            </p:cNvPr>
            <p:cNvSpPr/>
            <p:nvPr/>
          </p:nvSpPr>
          <p:spPr>
            <a:xfrm>
              <a:off x="4188901" y="3871520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62A0B7-4337-45AD-AE6E-D5A6ECD7D370}"/>
                </a:ext>
              </a:extLst>
            </p:cNvPr>
            <p:cNvSpPr/>
            <p:nvPr/>
          </p:nvSpPr>
          <p:spPr>
            <a:xfrm>
              <a:off x="5019412" y="3875715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F3A518-88D7-4B28-A2C5-B1AF200A2E6D}"/>
                </a:ext>
              </a:extLst>
            </p:cNvPr>
            <p:cNvSpPr/>
            <p:nvPr/>
          </p:nvSpPr>
          <p:spPr>
            <a:xfrm>
              <a:off x="8151304" y="3871519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836701-FD9D-443C-AB07-C144EFD30DE6}"/>
                </a:ext>
              </a:extLst>
            </p:cNvPr>
            <p:cNvSpPr/>
            <p:nvPr/>
          </p:nvSpPr>
          <p:spPr>
            <a:xfrm>
              <a:off x="7368331" y="3871520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8E96E4-4D98-432B-B4CF-A6E7DF4893EE}"/>
                </a:ext>
              </a:extLst>
            </p:cNvPr>
            <p:cNvSpPr/>
            <p:nvPr/>
          </p:nvSpPr>
          <p:spPr>
            <a:xfrm>
              <a:off x="6585358" y="3875715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4FCA1DE-C390-4E22-824A-ACEF9EBA5AB3}"/>
                </a:ext>
              </a:extLst>
            </p:cNvPr>
            <p:cNvSpPr/>
            <p:nvPr/>
          </p:nvSpPr>
          <p:spPr>
            <a:xfrm>
              <a:off x="5802385" y="3875715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8E1ACB-264B-4FA6-BB87-6C4617F96839}"/>
                </a:ext>
              </a:extLst>
            </p:cNvPr>
            <p:cNvSpPr/>
            <p:nvPr/>
          </p:nvSpPr>
          <p:spPr>
            <a:xfrm>
              <a:off x="3358390" y="3871520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0ED42D-C9B8-4D23-87ED-5B413A2AFEB4}"/>
                </a:ext>
              </a:extLst>
            </p:cNvPr>
            <p:cNvCxnSpPr>
              <a:stCxn id="5" idx="3"/>
              <a:endCxn id="15" idx="0"/>
            </p:cNvCxnSpPr>
            <p:nvPr/>
          </p:nvCxnSpPr>
          <p:spPr>
            <a:xfrm flipH="1">
              <a:off x="3652005" y="3312248"/>
              <a:ext cx="493339" cy="55927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B7BA059-2FEE-480C-B88C-1C2BC294435F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 flipH="1">
              <a:off x="4482516" y="3514038"/>
              <a:ext cx="65609" cy="35748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6B0BD53-2A2E-494F-918A-8E3399CE1960}"/>
                </a:ext>
              </a:extLst>
            </p:cNvPr>
            <p:cNvCxnSpPr>
              <a:cxnSpLocks/>
              <a:stCxn id="5" idx="1"/>
              <a:endCxn id="9" idx="0"/>
            </p:cNvCxnSpPr>
            <p:nvPr/>
          </p:nvCxnSpPr>
          <p:spPr>
            <a:xfrm>
              <a:off x="4942085" y="3354767"/>
              <a:ext cx="370942" cy="52094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D79F63-0856-463A-8B24-833CC935F8E0}"/>
                </a:ext>
              </a:extLst>
            </p:cNvPr>
            <p:cNvCxnSpPr>
              <a:cxnSpLocks/>
              <a:stCxn id="43" idx="2"/>
              <a:endCxn id="14" idx="0"/>
            </p:cNvCxnSpPr>
            <p:nvPr/>
          </p:nvCxnSpPr>
          <p:spPr>
            <a:xfrm>
              <a:off x="5952678" y="3566960"/>
              <a:ext cx="143322" cy="30875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Star: 7 Points 42">
              <a:extLst>
                <a:ext uri="{FF2B5EF4-FFF2-40B4-BE49-F238E27FC236}">
                  <a16:creationId xmlns:a16="http://schemas.microsoft.com/office/drawing/2014/main" id="{B0254C01-DB54-46FA-95E7-C8D117866EA8}"/>
                </a:ext>
              </a:extLst>
            </p:cNvPr>
            <p:cNvSpPr/>
            <p:nvPr/>
          </p:nvSpPr>
          <p:spPr>
            <a:xfrm rot="1583824">
              <a:off x="5443384" y="2619960"/>
              <a:ext cx="1012271" cy="893428"/>
            </a:xfrm>
            <a:prstGeom prst="star7">
              <a:avLst>
                <a:gd name="adj" fmla="val 28636"/>
                <a:gd name="hf" fmla="val 102572"/>
                <a:gd name="vf" fmla="val 10521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4" name="Star: 7 Points 43">
              <a:extLst>
                <a:ext uri="{FF2B5EF4-FFF2-40B4-BE49-F238E27FC236}">
                  <a16:creationId xmlns:a16="http://schemas.microsoft.com/office/drawing/2014/main" id="{59E60AB5-2056-49BE-8BF7-0979D1FFD970}"/>
                </a:ext>
              </a:extLst>
            </p:cNvPr>
            <p:cNvSpPr/>
            <p:nvPr/>
          </p:nvSpPr>
          <p:spPr>
            <a:xfrm rot="1596633">
              <a:off x="6862195" y="2624153"/>
              <a:ext cx="1012271" cy="893428"/>
            </a:xfrm>
            <a:prstGeom prst="star7">
              <a:avLst>
                <a:gd name="adj" fmla="val 28636"/>
                <a:gd name="hf" fmla="val 102572"/>
                <a:gd name="vf" fmla="val 10521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BB545CA-BF2F-43C8-8123-4CC32C7767DE}"/>
                </a:ext>
              </a:extLst>
            </p:cNvPr>
            <p:cNvCxnSpPr>
              <a:cxnSpLocks/>
              <a:stCxn id="43" idx="1"/>
              <a:endCxn id="13" idx="0"/>
            </p:cNvCxnSpPr>
            <p:nvPr/>
          </p:nvCxnSpPr>
          <p:spPr>
            <a:xfrm>
              <a:off x="6346042" y="3406222"/>
              <a:ext cx="532931" cy="46949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655C665-9502-469D-A7DF-CFCC9AED2D3E}"/>
                </a:ext>
              </a:extLst>
            </p:cNvPr>
            <p:cNvCxnSpPr>
              <a:cxnSpLocks/>
              <a:stCxn id="44" idx="1"/>
              <a:endCxn id="11" idx="0"/>
            </p:cNvCxnSpPr>
            <p:nvPr/>
          </p:nvCxnSpPr>
          <p:spPr>
            <a:xfrm>
              <a:off x="7763585" y="3411890"/>
              <a:ext cx="681334" cy="45962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977FC92-26A2-4C9C-AD2D-BE19E61A0FC0}"/>
                </a:ext>
              </a:extLst>
            </p:cNvPr>
            <p:cNvCxnSpPr>
              <a:cxnSpLocks/>
              <a:stCxn id="44" idx="2"/>
              <a:endCxn id="12" idx="0"/>
            </p:cNvCxnSpPr>
            <p:nvPr/>
          </p:nvCxnSpPr>
          <p:spPr>
            <a:xfrm>
              <a:off x="7369625" y="3571161"/>
              <a:ext cx="292321" cy="30035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0D9936-A2DC-4E26-94F4-2CBB3E2A1214}"/>
                </a:ext>
              </a:extLst>
            </p:cNvPr>
            <p:cNvCxnSpPr>
              <a:cxnSpLocks/>
              <a:stCxn id="4" idx="1"/>
              <a:endCxn id="5" idx="6"/>
            </p:cNvCxnSpPr>
            <p:nvPr/>
          </p:nvCxnSpPr>
          <p:spPr>
            <a:xfrm flipH="1">
              <a:off x="4746925" y="1976616"/>
              <a:ext cx="1143115" cy="637734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A89C673-C1B2-4586-AFF8-3E3C013140A8}"/>
                </a:ext>
              </a:extLst>
            </p:cNvPr>
            <p:cNvCxnSpPr>
              <a:cxnSpLocks/>
              <a:stCxn id="43" idx="6"/>
              <a:endCxn id="4" idx="1"/>
            </p:cNvCxnSpPr>
            <p:nvPr/>
          </p:nvCxnSpPr>
          <p:spPr>
            <a:xfrm flipH="1" flipV="1">
              <a:off x="5890040" y="1976616"/>
              <a:ext cx="258084" cy="689921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938EA92-5612-4139-B4A3-53F6C670A18A}"/>
                </a:ext>
              </a:extLst>
            </p:cNvPr>
            <p:cNvCxnSpPr>
              <a:cxnSpLocks/>
              <a:stCxn id="4" idx="1"/>
              <a:endCxn id="44" idx="5"/>
            </p:cNvCxnSpPr>
            <p:nvPr/>
          </p:nvCxnSpPr>
          <p:spPr>
            <a:xfrm>
              <a:off x="5890040" y="1976616"/>
              <a:ext cx="1236228" cy="671260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7F518B3-E08C-4EB2-9CD6-BF21A1B0BD99}"/>
                </a:ext>
              </a:extLst>
            </p:cNvPr>
            <p:cNvSpPr txBox="1"/>
            <p:nvPr/>
          </p:nvSpPr>
          <p:spPr>
            <a:xfrm>
              <a:off x="4288380" y="2856748"/>
              <a:ext cx="597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Fog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091D945-B8B2-460F-974D-384C2E197EC4}"/>
                </a:ext>
              </a:extLst>
            </p:cNvPr>
            <p:cNvSpPr txBox="1"/>
            <p:nvPr/>
          </p:nvSpPr>
          <p:spPr>
            <a:xfrm>
              <a:off x="7125947" y="2872340"/>
              <a:ext cx="597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Fog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0FC0856-437F-4894-8EE0-D51363C5E065}"/>
                </a:ext>
              </a:extLst>
            </p:cNvPr>
            <p:cNvSpPr txBox="1"/>
            <p:nvPr/>
          </p:nvSpPr>
          <p:spPr>
            <a:xfrm>
              <a:off x="5692837" y="2888094"/>
              <a:ext cx="597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Fog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3DBB1AA-0219-49FA-9CD5-D30566352123}"/>
                </a:ext>
              </a:extLst>
            </p:cNvPr>
            <p:cNvSpPr txBox="1"/>
            <p:nvPr/>
          </p:nvSpPr>
          <p:spPr>
            <a:xfrm>
              <a:off x="5105709" y="2346382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D093101-EBE2-4A64-AE5B-189245365738}"/>
                </a:ext>
              </a:extLst>
            </p:cNvPr>
            <p:cNvSpPr txBox="1"/>
            <p:nvPr/>
          </p:nvSpPr>
          <p:spPr>
            <a:xfrm>
              <a:off x="3857752" y="3499825"/>
              <a:ext cx="5268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75834AC-1EC2-4F46-A4A8-CA5373618820}"/>
                </a:ext>
              </a:extLst>
            </p:cNvPr>
            <p:cNvSpPr txBox="1"/>
            <p:nvPr/>
          </p:nvSpPr>
          <p:spPr>
            <a:xfrm>
              <a:off x="5621646" y="2238698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F5F21FA-9BB2-401F-B06E-7F7716A27920}"/>
                </a:ext>
              </a:extLst>
            </p:cNvPr>
            <p:cNvSpPr txBox="1"/>
            <p:nvPr/>
          </p:nvSpPr>
          <p:spPr>
            <a:xfrm>
              <a:off x="6181454" y="2269157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35A69A3-77F4-4AD7-BA36-FF91B1C57132}"/>
                </a:ext>
              </a:extLst>
            </p:cNvPr>
            <p:cNvSpPr txBox="1"/>
            <p:nvPr/>
          </p:nvSpPr>
          <p:spPr>
            <a:xfrm>
              <a:off x="7720859" y="3582395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475E9B9-1288-4D3F-9852-8F928DAAE745}"/>
                </a:ext>
              </a:extLst>
            </p:cNvPr>
            <p:cNvSpPr txBox="1"/>
            <p:nvPr/>
          </p:nvSpPr>
          <p:spPr>
            <a:xfrm>
              <a:off x="7117864" y="3630630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8BB5573-2308-49C4-99CD-8C3BA1ED94CA}"/>
                </a:ext>
              </a:extLst>
            </p:cNvPr>
            <p:cNvSpPr txBox="1"/>
            <p:nvPr/>
          </p:nvSpPr>
          <p:spPr>
            <a:xfrm>
              <a:off x="4477335" y="3582395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24DE63C-1063-48FA-8D26-A727D8BEFE03}"/>
                </a:ext>
              </a:extLst>
            </p:cNvPr>
            <p:cNvSpPr txBox="1"/>
            <p:nvPr/>
          </p:nvSpPr>
          <p:spPr>
            <a:xfrm>
              <a:off x="5964980" y="3566960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518389-DCC0-4E02-8F08-CEA601CDCBE0}"/>
                </a:ext>
              </a:extLst>
            </p:cNvPr>
            <p:cNvSpPr txBox="1"/>
            <p:nvPr/>
          </p:nvSpPr>
          <p:spPr>
            <a:xfrm>
              <a:off x="5092018" y="3471761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A8F0791-8618-48AF-9AC7-3463481BEBD3}"/>
                </a:ext>
              </a:extLst>
            </p:cNvPr>
            <p:cNvSpPr txBox="1"/>
            <p:nvPr/>
          </p:nvSpPr>
          <p:spPr>
            <a:xfrm>
              <a:off x="6576354" y="3484436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5A024E5-2527-4689-A358-8FDE5AF040C0}"/>
                </a:ext>
              </a:extLst>
            </p:cNvPr>
            <p:cNvSpPr txBox="1"/>
            <p:nvPr/>
          </p:nvSpPr>
          <p:spPr>
            <a:xfrm>
              <a:off x="3358390" y="3975988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4F3C5A5-DA55-4A99-95A1-2E00F2089CFC}"/>
                </a:ext>
              </a:extLst>
            </p:cNvPr>
            <p:cNvSpPr txBox="1"/>
            <p:nvPr/>
          </p:nvSpPr>
          <p:spPr>
            <a:xfrm>
              <a:off x="5802385" y="3965578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D2AFC62-0B3A-4DD9-A769-C63F4D41F99C}"/>
                </a:ext>
              </a:extLst>
            </p:cNvPr>
            <p:cNvSpPr txBox="1"/>
            <p:nvPr/>
          </p:nvSpPr>
          <p:spPr>
            <a:xfrm>
              <a:off x="4175642" y="3978391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3494CEA-F5C4-4B50-ABD3-DCA63AF02623}"/>
                </a:ext>
              </a:extLst>
            </p:cNvPr>
            <p:cNvSpPr txBox="1"/>
            <p:nvPr/>
          </p:nvSpPr>
          <p:spPr>
            <a:xfrm>
              <a:off x="6576354" y="3975988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D9BC36D-6535-4808-8AB9-517F16AE1F30}"/>
                </a:ext>
              </a:extLst>
            </p:cNvPr>
            <p:cNvSpPr txBox="1"/>
            <p:nvPr/>
          </p:nvSpPr>
          <p:spPr>
            <a:xfrm>
              <a:off x="7382306" y="3991660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82CFA7C-7949-4B6B-8F59-7C511C700C73}"/>
                </a:ext>
              </a:extLst>
            </p:cNvPr>
            <p:cNvSpPr txBox="1"/>
            <p:nvPr/>
          </p:nvSpPr>
          <p:spPr>
            <a:xfrm>
              <a:off x="8151304" y="3965578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11A6E36-5C66-44FB-9F1B-D30CBBDA6455}"/>
                </a:ext>
              </a:extLst>
            </p:cNvPr>
            <p:cNvSpPr txBox="1"/>
            <p:nvPr/>
          </p:nvSpPr>
          <p:spPr>
            <a:xfrm>
              <a:off x="5010788" y="3975988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663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DA2F-69B2-4425-A595-5CCB0315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56489-6762-4DAD-BC0A-EE7756073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65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Shriram Ramesh</dc:creator>
  <cp:lastModifiedBy>Shriram Ramesh</cp:lastModifiedBy>
  <cp:revision>5</cp:revision>
  <dcterms:created xsi:type="dcterms:W3CDTF">2019-02-09T10:34:10Z</dcterms:created>
  <dcterms:modified xsi:type="dcterms:W3CDTF">2019-02-10T23:17:33Z</dcterms:modified>
</cp:coreProperties>
</file>