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7" r:id="rId2"/>
    <p:sldId id="265" r:id="rId3"/>
    <p:sldId id="258" r:id="rId4"/>
    <p:sldId id="264" r:id="rId5"/>
    <p:sldId id="259" r:id="rId6"/>
    <p:sldId id="261" r:id="rId7"/>
    <p:sldId id="260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riram Ramesh" initials="SR" lastIdx="1" clrIdx="0">
    <p:extLst>
      <p:ext uri="{19B8F6BF-5375-455C-9EA6-DF929625EA0E}">
        <p15:presenceInfo xmlns:p15="http://schemas.microsoft.com/office/powerpoint/2012/main" userId="aaf78dd0023de26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94660"/>
  </p:normalViewPr>
  <p:slideViewPr>
    <p:cSldViewPr snapToGrid="0">
      <p:cViewPr varScale="1">
        <p:scale>
          <a:sx n="81" d="100"/>
          <a:sy n="81" d="100"/>
        </p:scale>
        <p:origin x="74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eshadri Kalkunte Ramachandra" userId="S::sheshadrik@iisc.ac.in::fa97b793-3048-4b33-ab9a-01c41d57b5fa" providerId="AD" clId="Web-{4C974E8E-0EDE-4AE4-8C6B-CF39F22C5632}"/>
    <pc:docChg chg="modSld">
      <pc:chgData name="Sheshadri Kalkunte Ramachandra" userId="S::sheshadrik@iisc.ac.in::fa97b793-3048-4b33-ab9a-01c41d57b5fa" providerId="AD" clId="Web-{4C974E8E-0EDE-4AE4-8C6B-CF39F22C5632}" dt="2018-12-07T12:38:40.153" v="21" actId="20577"/>
      <pc:docMkLst>
        <pc:docMk/>
      </pc:docMkLst>
      <pc:sldChg chg="modSp">
        <pc:chgData name="Sheshadri Kalkunte Ramachandra" userId="S::sheshadrik@iisc.ac.in::fa97b793-3048-4b33-ab9a-01c41d57b5fa" providerId="AD" clId="Web-{4C974E8E-0EDE-4AE4-8C6B-CF39F22C5632}" dt="2018-12-07T12:38:40.153" v="20" actId="20577"/>
        <pc:sldMkLst>
          <pc:docMk/>
          <pc:sldMk cId="2608676079" sldId="258"/>
        </pc:sldMkLst>
        <pc:spChg chg="mod">
          <ac:chgData name="Sheshadri Kalkunte Ramachandra" userId="S::sheshadrik@iisc.ac.in::fa97b793-3048-4b33-ab9a-01c41d57b5fa" providerId="AD" clId="Web-{4C974E8E-0EDE-4AE4-8C6B-CF39F22C5632}" dt="2018-12-07T12:38:40.153" v="20" actId="20577"/>
          <ac:spMkLst>
            <pc:docMk/>
            <pc:sldMk cId="2608676079" sldId="258"/>
            <ac:spMk id="3" creationId="{3D42F25C-F7C5-4016-88B7-FEC0AF31C87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D25274-37D4-4A72-9B29-6574698FC8CA}" type="datetimeFigureOut">
              <a:rPr lang="en-IN" smtClean="0"/>
              <a:t>12-02-2019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7F29A0-8788-45C0-A8F6-028E3BFFD0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4949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/4.0/deed.en_US" TargetMode="External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hyperlink" Target="http://creativecommons.org/licenses/by/4.0/deed.en_US" TargetMode="External"/><Relationship Id="rId1" Type="http://schemas.openxmlformats.org/officeDocument/2006/relationships/slideMaster" Target="../slideMasters/slideMaster1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 userDrawn="1"/>
        </p:nvSpPr>
        <p:spPr>
          <a:xfrm>
            <a:off x="278492" y="1121801"/>
            <a:ext cx="360000" cy="270000"/>
          </a:xfrm>
          <a:prstGeom prst="rect">
            <a:avLst/>
          </a:prstGeom>
          <a:solidFill>
            <a:schemeClr val="bg2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0" name="Rectangle 39"/>
          <p:cNvSpPr/>
          <p:nvPr userDrawn="1"/>
        </p:nvSpPr>
        <p:spPr>
          <a:xfrm>
            <a:off x="-68715" y="1121801"/>
            <a:ext cx="360000" cy="2700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3" name="Rectangle 42"/>
          <p:cNvSpPr/>
          <p:nvPr userDrawn="1"/>
        </p:nvSpPr>
        <p:spPr>
          <a:xfrm>
            <a:off x="973605" y="1121801"/>
            <a:ext cx="360000" cy="27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30" name="Rectangle 29"/>
          <p:cNvSpPr/>
          <p:nvPr userDrawn="1"/>
        </p:nvSpPr>
        <p:spPr>
          <a:xfrm>
            <a:off x="2381021" y="884837"/>
            <a:ext cx="360000" cy="27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31" name="Rectangle 30"/>
          <p:cNvSpPr/>
          <p:nvPr userDrawn="1"/>
        </p:nvSpPr>
        <p:spPr>
          <a:xfrm>
            <a:off x="2019441" y="884837"/>
            <a:ext cx="360000" cy="27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32" name="Rectangle 31"/>
          <p:cNvSpPr/>
          <p:nvPr userDrawn="1"/>
        </p:nvSpPr>
        <p:spPr>
          <a:xfrm>
            <a:off x="1659540" y="884837"/>
            <a:ext cx="360000" cy="27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33" name="Rectangle 32"/>
          <p:cNvSpPr/>
          <p:nvPr userDrawn="1"/>
        </p:nvSpPr>
        <p:spPr>
          <a:xfrm>
            <a:off x="1322217" y="884837"/>
            <a:ext cx="360000" cy="270000"/>
          </a:xfrm>
          <a:prstGeom prst="rect">
            <a:avLst/>
          </a:prstGeom>
          <a:solidFill>
            <a:schemeClr val="bg2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34" name="Rectangle 33"/>
          <p:cNvSpPr/>
          <p:nvPr userDrawn="1"/>
        </p:nvSpPr>
        <p:spPr>
          <a:xfrm>
            <a:off x="973605" y="884837"/>
            <a:ext cx="360000" cy="2700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36" name="Rectangle 35"/>
          <p:cNvSpPr/>
          <p:nvPr userDrawn="1"/>
        </p:nvSpPr>
        <p:spPr>
          <a:xfrm>
            <a:off x="278492" y="884837"/>
            <a:ext cx="360000" cy="27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37" name="Rectangle 36"/>
          <p:cNvSpPr/>
          <p:nvPr userDrawn="1"/>
        </p:nvSpPr>
        <p:spPr>
          <a:xfrm>
            <a:off x="-68715" y="884837"/>
            <a:ext cx="360000" cy="270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26" name="Rectangle 25"/>
          <p:cNvSpPr/>
          <p:nvPr userDrawn="1"/>
        </p:nvSpPr>
        <p:spPr>
          <a:xfrm>
            <a:off x="3094125" y="621750"/>
            <a:ext cx="360000" cy="27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27" name="Rectangle 26"/>
          <p:cNvSpPr/>
          <p:nvPr userDrawn="1"/>
        </p:nvSpPr>
        <p:spPr>
          <a:xfrm>
            <a:off x="2737573" y="621750"/>
            <a:ext cx="360000" cy="270000"/>
          </a:xfrm>
          <a:prstGeom prst="rect">
            <a:avLst/>
          </a:prstGeom>
          <a:solidFill>
            <a:schemeClr val="accent3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2381021" y="621750"/>
            <a:ext cx="360000" cy="27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29" name="Rectangle 28"/>
          <p:cNvSpPr/>
          <p:nvPr userDrawn="1"/>
        </p:nvSpPr>
        <p:spPr>
          <a:xfrm>
            <a:off x="2019441" y="621750"/>
            <a:ext cx="360000" cy="270000"/>
          </a:xfrm>
          <a:prstGeom prst="rect">
            <a:avLst/>
          </a:prstGeom>
          <a:solidFill>
            <a:schemeClr val="bg2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291698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771373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4000" b="1" spc="300">
                <a:solidFill>
                  <a:schemeClr val="accent2"/>
                </a:solidFill>
                <a:latin typeface="Economica" panose="02000506040000020004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Text Box 2"/>
          <p:cNvSpPr txBox="1">
            <a:spLocks noChangeArrowheads="1"/>
          </p:cNvSpPr>
          <p:nvPr/>
        </p:nvSpPr>
        <p:spPr bwMode="auto">
          <a:xfrm>
            <a:off x="929436" y="18008"/>
            <a:ext cx="3076568" cy="81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0" tIns="0" rIns="0" bIns="0" anchor="t" anchorCtr="0">
            <a:noAutofit/>
          </a:bodyPr>
          <a:lstStyle/>
          <a:p>
            <a:pPr>
              <a:lnSpc>
                <a:spcPts val="1800"/>
              </a:lnSpc>
            </a:pP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rPr>
              <a:t>Indian Institute of Science</a:t>
            </a:r>
          </a:p>
          <a:p>
            <a:pPr>
              <a:lnSpc>
                <a:spcPts val="1400"/>
              </a:lnSpc>
              <a:spcAft>
                <a:spcPts val="300"/>
              </a:spcAft>
            </a:pPr>
            <a:r>
              <a:rPr lang="en-US" sz="1100" dirty="0">
                <a:solidFill>
                  <a:schemeClr val="accent1">
                    <a:lumMod val="75000"/>
                  </a:schemeClr>
                </a:solidFill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rPr>
              <a:t>Bangalore, India</a:t>
            </a:r>
            <a:endParaRPr lang="en-US" sz="1000" dirty="0">
              <a:solidFill>
                <a:schemeClr val="accent1">
                  <a:lumMod val="75000"/>
                </a:schemeClr>
              </a:solidFill>
              <a:latin typeface="Arvo" panose="02000000000000000000" pitchFamily="2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ts val="1200"/>
              </a:lnSpc>
              <a:spcAft>
                <a:spcPts val="200"/>
              </a:spcAft>
            </a:pPr>
            <a:r>
              <a:rPr lang="hi-IN" sz="1000" b="1" dirty="0">
                <a:solidFill>
                  <a:schemeClr val="accent1">
                    <a:lumMod val="75000"/>
                  </a:schemeClr>
                </a:solidFill>
                <a:latin typeface="Arvo" panose="02000000000000000000" pitchFamily="2" charset="0"/>
                <a:ea typeface="Calibri" panose="020F0502020204030204" pitchFamily="34" charset="0"/>
              </a:rPr>
              <a:t>भारतीय विज्ञान संस्थान</a:t>
            </a:r>
            <a:endParaRPr lang="en-US" sz="1100" dirty="0">
              <a:solidFill>
                <a:schemeClr val="accent1">
                  <a:lumMod val="75000"/>
                </a:schemeClr>
              </a:solidFill>
              <a:latin typeface="Arvo" panose="02000000000000000000" pitchFamily="2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ts val="1200"/>
              </a:lnSpc>
            </a:pPr>
            <a:r>
              <a:rPr lang="hi-IN" sz="1000" dirty="0" err="1">
                <a:solidFill>
                  <a:schemeClr val="accent1">
                    <a:lumMod val="75000"/>
                  </a:schemeClr>
                </a:solidFill>
                <a:latin typeface="Arvo" panose="02000000000000000000" pitchFamily="2" charset="0"/>
                <a:ea typeface="Calibri" panose="020F0502020204030204" pitchFamily="34" charset="0"/>
              </a:rPr>
              <a:t>बंगलौर</a:t>
            </a:r>
            <a:r>
              <a:rPr lang="en-US" sz="1000" dirty="0">
                <a:solidFill>
                  <a:schemeClr val="accent1">
                    <a:lumMod val="75000"/>
                  </a:schemeClr>
                </a:solidFill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rPr>
              <a:t>,</a:t>
            </a:r>
            <a:r>
              <a:rPr lang="hi-IN" sz="1000" dirty="0">
                <a:solidFill>
                  <a:schemeClr val="accent1">
                    <a:lumMod val="75000"/>
                  </a:schemeClr>
                </a:solidFill>
                <a:latin typeface="Arvo" panose="02000000000000000000" pitchFamily="2" charset="0"/>
                <a:ea typeface="Calibri" panose="020F0502020204030204" pitchFamily="34" charset="0"/>
              </a:rPr>
              <a:t> भारत</a:t>
            </a:r>
            <a:endParaRPr lang="en-US" sz="1100" dirty="0">
              <a:solidFill>
                <a:schemeClr val="accent1">
                  <a:lumMod val="75000"/>
                </a:schemeClr>
              </a:solidFill>
              <a:latin typeface="Arvo" panose="02000000000000000000" pitchFamily="2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800" dirty="0">
                <a:solidFill>
                  <a:schemeClr val="accent1">
                    <a:lumMod val="75000"/>
                  </a:schemeClr>
                </a:solidFill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rPr>
              <a:t> </a:t>
            </a:r>
            <a:endParaRPr lang="en-US" sz="1000" dirty="0">
              <a:solidFill>
                <a:schemeClr val="accent1">
                  <a:lumMod val="75000"/>
                </a:schemeClr>
              </a:solidFill>
              <a:latin typeface="Arvo" panose="02000000000000000000" pitchFamily="2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pic>
        <p:nvPicPr>
          <p:cNvPr id="21" name="Picture 20" descr="http://www.iisc.ernet.in/fa/images/IIsc_logo.jpg"/>
          <p:cNvPicPr/>
          <p:nvPr/>
        </p:nvPicPr>
        <p:blipFill>
          <a:blip r:embed="rId2" cstate="print">
            <a:duotone>
              <a:srgbClr val="9C6A6A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5" y="79782"/>
            <a:ext cx="912000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 descr="http://www.iisc.ernet.in/fa/images/IIsc_logo.jpg"/>
          <p:cNvPicPr/>
          <p:nvPr userDrawn="1"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5" y="58266"/>
            <a:ext cx="912000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4"/>
          <p:cNvSpPr/>
          <p:nvPr userDrawn="1"/>
        </p:nvSpPr>
        <p:spPr>
          <a:xfrm>
            <a:off x="4159623" y="0"/>
            <a:ext cx="8032375" cy="360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100000">
                <a:schemeClr val="accent1"/>
              </a:gs>
            </a:gsLst>
            <a:lin ang="0" scaled="1"/>
            <a:tileRect/>
          </a:gra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r" defTabSz="914400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100" b="1" i="0" dirty="0">
                <a:solidFill>
                  <a:schemeClr val="bg1"/>
                </a:solidFill>
                <a:effectLst/>
                <a:latin typeface="Economica" panose="02000506040000020004" pitchFamily="2" charset="0"/>
                <a:ea typeface="Calibri" panose="020F0502020204030204" pitchFamily="34" charset="0"/>
                <a:cs typeface="Mangal" panose="02040503050203030202" pitchFamily="18" charset="0"/>
              </a:rPr>
              <a:t>Department of Computational</a:t>
            </a:r>
            <a:r>
              <a:rPr lang="en-US" sz="2100" b="1" i="0" baseline="0" dirty="0">
                <a:solidFill>
                  <a:schemeClr val="bg1"/>
                </a:solidFill>
                <a:effectLst/>
                <a:latin typeface="Economica" panose="02000506040000020004" pitchFamily="2" charset="0"/>
                <a:ea typeface="Calibri" panose="020F0502020204030204" pitchFamily="34" charset="0"/>
                <a:cs typeface="Mangal" panose="02040503050203030202" pitchFamily="18" charset="0"/>
              </a:rPr>
              <a:t> and Data Sciences</a:t>
            </a:r>
            <a:endParaRPr lang="en-US" sz="2100" b="1" i="0" dirty="0">
              <a:solidFill>
                <a:schemeClr val="bg1"/>
              </a:solidFill>
              <a:effectLst/>
              <a:latin typeface="Economica" panose="02000506040000020004" pitchFamily="2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3803781" y="354958"/>
            <a:ext cx="360000" cy="2700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3450313" y="354958"/>
            <a:ext cx="360000" cy="270000"/>
          </a:xfrm>
          <a:prstGeom prst="rect">
            <a:avLst/>
          </a:prstGeom>
          <a:solidFill>
            <a:schemeClr val="accent3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3094125" y="354958"/>
            <a:ext cx="360000" cy="27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2737573" y="354958"/>
            <a:ext cx="360000" cy="270000"/>
          </a:xfrm>
          <a:prstGeom prst="rect">
            <a:avLst/>
          </a:prstGeom>
          <a:solidFill>
            <a:schemeClr val="bg2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2" name="Rectangle 41"/>
          <p:cNvSpPr/>
          <p:nvPr userDrawn="1"/>
        </p:nvSpPr>
        <p:spPr>
          <a:xfrm>
            <a:off x="625699" y="1121801"/>
            <a:ext cx="360000" cy="27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35" name="Rectangle 34"/>
          <p:cNvSpPr/>
          <p:nvPr userDrawn="1"/>
        </p:nvSpPr>
        <p:spPr>
          <a:xfrm>
            <a:off x="625699" y="884837"/>
            <a:ext cx="360000" cy="270000"/>
          </a:xfrm>
          <a:prstGeom prst="rect">
            <a:avLst/>
          </a:prstGeom>
          <a:solidFill>
            <a:schemeClr val="accent3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38" name="Rectangle 1"/>
          <p:cNvSpPr>
            <a:spLocks noChangeArrowheads="1"/>
          </p:cNvSpPr>
          <p:nvPr userDrawn="1"/>
        </p:nvSpPr>
        <p:spPr bwMode="auto">
          <a:xfrm>
            <a:off x="1222636" y="6224523"/>
            <a:ext cx="1017625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1200" b="0" i="1" u="none" strike="noStrike" cap="none" normalizeH="0" baseline="0" dirty="0">
                <a:ln>
                  <a:noFill/>
                </a:ln>
                <a:solidFill>
                  <a:schemeClr val="tx2">
                    <a:lumMod val="20000"/>
                    <a:lumOff val="80000"/>
                  </a:schemeClr>
                </a:solidFill>
                <a:effectLst/>
                <a:latin typeface="+mn-lt"/>
              </a:rPr>
              <a:t>©Department of Computational and Data Science, IISc, 2016</a:t>
            </a:r>
            <a:br>
              <a:rPr kumimoji="0" lang="en-US" sz="1200" b="0" i="1" u="none" strike="noStrike" cap="none" normalizeH="0" baseline="0" dirty="0">
                <a:ln>
                  <a:noFill/>
                </a:ln>
                <a:solidFill>
                  <a:schemeClr val="tx2">
                    <a:lumMod val="20000"/>
                    <a:lumOff val="80000"/>
                  </a:schemeClr>
                </a:solidFill>
                <a:effectLst/>
                <a:latin typeface="+mn-lt"/>
              </a:rPr>
            </a:br>
            <a:r>
              <a:rPr lang="en-IN" sz="1200" i="1" dirty="0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</a:rPr>
              <a:t>This work is licensed under a </a:t>
            </a:r>
            <a:r>
              <a:rPr lang="en-IN" sz="1200" i="1" dirty="0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  <a:hlinkClick r:id="rId3"/>
              </a:rPr>
              <a:t>Creative Commons Attribution 4.0 International License</a:t>
            </a:r>
            <a:r>
              <a:rPr kumimoji="0" lang="en-US" sz="1200" b="0" i="1" u="none" strike="noStrike" cap="none" normalizeH="0" baseline="0" dirty="0">
                <a:ln>
                  <a:noFill/>
                </a:ln>
                <a:solidFill>
                  <a:schemeClr val="tx2">
                    <a:lumMod val="20000"/>
                    <a:lumOff val="80000"/>
                  </a:schemeClr>
                </a:solidFill>
                <a:effectLst/>
                <a:latin typeface="+mn-lt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IN" sz="1200" b="0" i="1" u="none" strike="noStrike" cap="none" normalizeH="0" baseline="0" dirty="0">
                <a:ln>
                  <a:noFill/>
                </a:ln>
                <a:solidFill>
                  <a:schemeClr val="tx2">
                    <a:lumMod val="20000"/>
                    <a:lumOff val="80000"/>
                  </a:schemeClr>
                </a:solidFill>
                <a:effectLst/>
                <a:latin typeface="+mn-lt"/>
              </a:rPr>
              <a:t>Copyright for external content used with attribution is retained by their original authors</a:t>
            </a:r>
            <a:endParaRPr kumimoji="0" lang="en-US" sz="1200" b="0" i="1" u="none" strike="noStrike" cap="none" normalizeH="0" baseline="0" dirty="0">
              <a:ln>
                <a:noFill/>
              </a:ln>
              <a:solidFill>
                <a:schemeClr val="tx2">
                  <a:lumMod val="20000"/>
                  <a:lumOff val="80000"/>
                </a:schemeClr>
              </a:solidFill>
              <a:effectLst/>
              <a:latin typeface="+mn-lt"/>
            </a:endParaRPr>
          </a:p>
        </p:txBody>
      </p:sp>
      <p:pic>
        <p:nvPicPr>
          <p:cNvPr id="41" name="Picture 2" descr="Creative Commons License"/>
          <p:cNvPicPr>
            <a:picLocks noChangeAspect="1" noChangeArrowheads="1"/>
          </p:cNvPicPr>
          <p:nvPr userDrawn="1"/>
        </p:nvPicPr>
        <p:blipFill>
          <a:blip r:embed="rId4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85" y="6400052"/>
            <a:ext cx="11176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4" name="Group 43"/>
          <p:cNvGrpSpPr>
            <a:grpSpLocks noChangeAspect="1"/>
          </p:cNvGrpSpPr>
          <p:nvPr userDrawn="1"/>
        </p:nvGrpSpPr>
        <p:grpSpPr>
          <a:xfrm>
            <a:off x="9672165" y="5901000"/>
            <a:ext cx="2392345" cy="915514"/>
            <a:chOff x="3802302" y="177382"/>
            <a:chExt cx="3050323" cy="1556416"/>
          </a:xfrm>
        </p:grpSpPr>
        <p:sp>
          <p:nvSpPr>
            <p:cNvPr id="45" name="object 19"/>
            <p:cNvSpPr/>
            <p:nvPr/>
          </p:nvSpPr>
          <p:spPr>
            <a:xfrm>
              <a:off x="3930990" y="1669208"/>
              <a:ext cx="2921635" cy="0"/>
            </a:xfrm>
            <a:custGeom>
              <a:avLst/>
              <a:gdLst/>
              <a:ahLst/>
              <a:cxnLst/>
              <a:rect l="l" t="t" r="r" b="b"/>
              <a:pathLst>
                <a:path w="2921634">
                  <a:moveTo>
                    <a:pt x="0" y="0"/>
                  </a:moveTo>
                  <a:lnTo>
                    <a:pt x="2921203" y="0"/>
                  </a:lnTo>
                </a:path>
              </a:pathLst>
            </a:custGeom>
            <a:ln w="7124">
              <a:solidFill>
                <a:srgbClr val="005D9E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grpSp>
          <p:nvGrpSpPr>
            <p:cNvPr id="46" name="Group 45"/>
            <p:cNvGrpSpPr>
              <a:grpSpLocks noChangeAspect="1"/>
            </p:cNvGrpSpPr>
            <p:nvPr/>
          </p:nvGrpSpPr>
          <p:grpSpPr>
            <a:xfrm>
              <a:off x="3927903" y="264369"/>
              <a:ext cx="1003096" cy="1080000"/>
              <a:chOff x="598488" y="432211"/>
              <a:chExt cx="2120668" cy="2283253"/>
            </a:xfrm>
          </p:grpSpPr>
          <p:sp>
            <p:nvSpPr>
              <p:cNvPr id="50" name="object 8"/>
              <p:cNvSpPr/>
              <p:nvPr/>
            </p:nvSpPr>
            <p:spPr>
              <a:xfrm>
                <a:off x="1205052" y="2584170"/>
                <a:ext cx="73660" cy="73025"/>
              </a:xfrm>
              <a:custGeom>
                <a:avLst/>
                <a:gdLst/>
                <a:ahLst/>
                <a:cxnLst/>
                <a:rect l="l" t="t" r="r" b="b"/>
                <a:pathLst>
                  <a:path w="73659" h="73025">
                    <a:moveTo>
                      <a:pt x="39627" y="0"/>
                    </a:moveTo>
                    <a:lnTo>
                      <a:pt x="5051" y="17194"/>
                    </a:lnTo>
                    <a:lnTo>
                      <a:pt x="0" y="40554"/>
                    </a:lnTo>
                    <a:lnTo>
                      <a:pt x="3351" y="52202"/>
                    </a:lnTo>
                    <a:lnTo>
                      <a:pt x="10620" y="62446"/>
                    </a:lnTo>
                    <a:lnTo>
                      <a:pt x="17885" y="68116"/>
                    </a:lnTo>
                    <a:lnTo>
                      <a:pt x="29208" y="72513"/>
                    </a:lnTo>
                    <a:lnTo>
                      <a:pt x="41203" y="73008"/>
                    </a:lnTo>
                    <a:lnTo>
                      <a:pt x="52855" y="69591"/>
                    </a:lnTo>
                    <a:lnTo>
                      <a:pt x="63151" y="62251"/>
                    </a:lnTo>
                    <a:lnTo>
                      <a:pt x="69973" y="52632"/>
                    </a:lnTo>
                    <a:lnTo>
                      <a:pt x="73200" y="41606"/>
                    </a:lnTo>
                    <a:lnTo>
                      <a:pt x="72685" y="29895"/>
                    </a:lnTo>
                    <a:lnTo>
                      <a:pt x="68279" y="18223"/>
                    </a:lnTo>
                    <a:lnTo>
                      <a:pt x="59835" y="7312"/>
                    </a:lnTo>
                    <a:lnTo>
                      <a:pt x="50338" y="1961"/>
                    </a:lnTo>
                    <a:lnTo>
                      <a:pt x="39627" y="0"/>
                    </a:lnTo>
                    <a:close/>
                  </a:path>
                </a:pathLst>
              </a:cu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1" name="bk object 16"/>
              <p:cNvSpPr/>
              <p:nvPr/>
            </p:nvSpPr>
            <p:spPr>
              <a:xfrm>
                <a:off x="1962839" y="577608"/>
                <a:ext cx="667385" cy="1985010"/>
              </a:xfrm>
              <a:custGeom>
                <a:avLst/>
                <a:gdLst/>
                <a:ahLst/>
                <a:cxnLst/>
                <a:rect l="l" t="t" r="r" b="b"/>
                <a:pathLst>
                  <a:path w="667385" h="1985010">
                    <a:moveTo>
                      <a:pt x="0" y="0"/>
                    </a:moveTo>
                    <a:lnTo>
                      <a:pt x="72899" y="55445"/>
                    </a:lnTo>
                    <a:lnTo>
                      <a:pt x="139199" y="113673"/>
                    </a:lnTo>
                    <a:lnTo>
                      <a:pt x="199209" y="174074"/>
                    </a:lnTo>
                    <a:lnTo>
                      <a:pt x="253237" y="236039"/>
                    </a:lnTo>
                    <a:lnTo>
                      <a:pt x="301594" y="298962"/>
                    </a:lnTo>
                    <a:lnTo>
                      <a:pt x="344589" y="362233"/>
                    </a:lnTo>
                    <a:lnTo>
                      <a:pt x="382531" y="425245"/>
                    </a:lnTo>
                    <a:lnTo>
                      <a:pt x="415730" y="487388"/>
                    </a:lnTo>
                    <a:lnTo>
                      <a:pt x="444494" y="548056"/>
                    </a:lnTo>
                    <a:lnTo>
                      <a:pt x="469134" y="606639"/>
                    </a:lnTo>
                    <a:lnTo>
                      <a:pt x="489959" y="662529"/>
                    </a:lnTo>
                    <a:lnTo>
                      <a:pt x="507278" y="715119"/>
                    </a:lnTo>
                    <a:lnTo>
                      <a:pt x="521401" y="763799"/>
                    </a:lnTo>
                    <a:lnTo>
                      <a:pt x="532637" y="807962"/>
                    </a:lnTo>
                    <a:lnTo>
                      <a:pt x="541296" y="847000"/>
                    </a:lnTo>
                    <a:lnTo>
                      <a:pt x="552118" y="907265"/>
                    </a:lnTo>
                    <a:lnTo>
                      <a:pt x="556755" y="944016"/>
                    </a:lnTo>
                    <a:lnTo>
                      <a:pt x="556039" y="1047664"/>
                    </a:lnTo>
                    <a:lnTo>
                      <a:pt x="550684" y="1145660"/>
                    </a:lnTo>
                    <a:lnTo>
                      <a:pt x="541196" y="1238040"/>
                    </a:lnTo>
                    <a:lnTo>
                      <a:pt x="528080" y="1324842"/>
                    </a:lnTo>
                    <a:lnTo>
                      <a:pt x="511842" y="1406101"/>
                    </a:lnTo>
                    <a:lnTo>
                      <a:pt x="492988" y="1481853"/>
                    </a:lnTo>
                    <a:lnTo>
                      <a:pt x="472024" y="1552136"/>
                    </a:lnTo>
                    <a:lnTo>
                      <a:pt x="449453" y="1616986"/>
                    </a:lnTo>
                    <a:lnTo>
                      <a:pt x="425784" y="1676438"/>
                    </a:lnTo>
                    <a:lnTo>
                      <a:pt x="401520" y="1730530"/>
                    </a:lnTo>
                    <a:lnTo>
                      <a:pt x="377167" y="1779298"/>
                    </a:lnTo>
                    <a:lnTo>
                      <a:pt x="353231" y="1822777"/>
                    </a:lnTo>
                    <a:lnTo>
                      <a:pt x="330218" y="1861005"/>
                    </a:lnTo>
                    <a:lnTo>
                      <a:pt x="308633" y="1894018"/>
                    </a:lnTo>
                    <a:lnTo>
                      <a:pt x="271770" y="1944544"/>
                    </a:lnTo>
                    <a:lnTo>
                      <a:pt x="246686" y="1974646"/>
                    </a:lnTo>
                    <a:lnTo>
                      <a:pt x="237426" y="1984616"/>
                    </a:lnTo>
                    <a:lnTo>
                      <a:pt x="299925" y="1940762"/>
                    </a:lnTo>
                    <a:lnTo>
                      <a:pt x="356056" y="1890351"/>
                    </a:lnTo>
                    <a:lnTo>
                      <a:pt x="406161" y="1834335"/>
                    </a:lnTo>
                    <a:lnTo>
                      <a:pt x="450581" y="1773667"/>
                    </a:lnTo>
                    <a:lnTo>
                      <a:pt x="489661" y="1709299"/>
                    </a:lnTo>
                    <a:lnTo>
                      <a:pt x="523740" y="1642183"/>
                    </a:lnTo>
                    <a:lnTo>
                      <a:pt x="553161" y="1573272"/>
                    </a:lnTo>
                    <a:lnTo>
                      <a:pt x="578266" y="1503516"/>
                    </a:lnTo>
                    <a:lnTo>
                      <a:pt x="599398" y="1433869"/>
                    </a:lnTo>
                    <a:lnTo>
                      <a:pt x="616897" y="1365283"/>
                    </a:lnTo>
                    <a:lnTo>
                      <a:pt x="631107" y="1298710"/>
                    </a:lnTo>
                    <a:lnTo>
                      <a:pt x="642369" y="1235101"/>
                    </a:lnTo>
                    <a:lnTo>
                      <a:pt x="651025" y="1175410"/>
                    </a:lnTo>
                    <a:lnTo>
                      <a:pt x="657417" y="1120589"/>
                    </a:lnTo>
                    <a:lnTo>
                      <a:pt x="661888" y="1071589"/>
                    </a:lnTo>
                    <a:lnTo>
                      <a:pt x="664779" y="1029363"/>
                    </a:lnTo>
                    <a:lnTo>
                      <a:pt x="667189" y="969042"/>
                    </a:lnTo>
                    <a:lnTo>
                      <a:pt x="667393" y="952850"/>
                    </a:lnTo>
                    <a:lnTo>
                      <a:pt x="667385" y="947242"/>
                    </a:lnTo>
                    <a:lnTo>
                      <a:pt x="647153" y="834291"/>
                    </a:lnTo>
                    <a:lnTo>
                      <a:pt x="621068" y="730297"/>
                    </a:lnTo>
                    <a:lnTo>
                      <a:pt x="589873" y="634920"/>
                    </a:lnTo>
                    <a:lnTo>
                      <a:pt x="554314" y="547815"/>
                    </a:lnTo>
                    <a:lnTo>
                      <a:pt x="515137" y="468642"/>
                    </a:lnTo>
                    <a:lnTo>
                      <a:pt x="473086" y="397057"/>
                    </a:lnTo>
                    <a:lnTo>
                      <a:pt x="428907" y="332719"/>
                    </a:lnTo>
                    <a:lnTo>
                      <a:pt x="383345" y="275285"/>
                    </a:lnTo>
                    <a:lnTo>
                      <a:pt x="337146" y="224413"/>
                    </a:lnTo>
                    <a:lnTo>
                      <a:pt x="291053" y="179760"/>
                    </a:lnTo>
                    <a:lnTo>
                      <a:pt x="245814" y="140985"/>
                    </a:lnTo>
                    <a:lnTo>
                      <a:pt x="202173" y="107744"/>
                    </a:lnTo>
                    <a:lnTo>
                      <a:pt x="160874" y="79696"/>
                    </a:lnTo>
                    <a:lnTo>
                      <a:pt x="122665" y="56498"/>
                    </a:lnTo>
                    <a:lnTo>
                      <a:pt x="88289" y="37808"/>
                    </a:lnTo>
                    <a:lnTo>
                      <a:pt x="34019" y="12584"/>
                    </a:lnTo>
                    <a:lnTo>
                      <a:pt x="4028" y="12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2" name="bk object 18"/>
              <p:cNvSpPr/>
              <p:nvPr/>
            </p:nvSpPr>
            <p:spPr>
              <a:xfrm>
                <a:off x="798262" y="732992"/>
                <a:ext cx="1520190" cy="1545590"/>
              </a:xfrm>
              <a:custGeom>
                <a:avLst/>
                <a:gdLst/>
                <a:ahLst/>
                <a:cxnLst/>
                <a:rect l="l" t="t" r="r" b="b"/>
                <a:pathLst>
                  <a:path w="1520189" h="1545589">
                    <a:moveTo>
                      <a:pt x="820" y="1503114"/>
                    </a:moveTo>
                    <a:lnTo>
                      <a:pt x="694" y="1505363"/>
                    </a:lnTo>
                    <a:lnTo>
                      <a:pt x="0" y="1534954"/>
                    </a:lnTo>
                    <a:lnTo>
                      <a:pt x="37" y="1545273"/>
                    </a:lnTo>
                    <a:lnTo>
                      <a:pt x="820" y="1503114"/>
                    </a:lnTo>
                    <a:close/>
                  </a:path>
                  <a:path w="1520189" h="1545589">
                    <a:moveTo>
                      <a:pt x="1276047" y="0"/>
                    </a:moveTo>
                    <a:lnTo>
                      <a:pt x="1182981" y="4203"/>
                    </a:lnTo>
                    <a:lnTo>
                      <a:pt x="1080725" y="14886"/>
                    </a:lnTo>
                    <a:lnTo>
                      <a:pt x="971664" y="33811"/>
                    </a:lnTo>
                    <a:lnTo>
                      <a:pt x="858182" y="62739"/>
                    </a:lnTo>
                    <a:lnTo>
                      <a:pt x="742664" y="103434"/>
                    </a:lnTo>
                    <a:lnTo>
                      <a:pt x="627493" y="157658"/>
                    </a:lnTo>
                    <a:lnTo>
                      <a:pt x="515054" y="227173"/>
                    </a:lnTo>
                    <a:lnTo>
                      <a:pt x="407733" y="313741"/>
                    </a:lnTo>
                    <a:lnTo>
                      <a:pt x="307912" y="419126"/>
                    </a:lnTo>
                    <a:lnTo>
                      <a:pt x="217977" y="545089"/>
                    </a:lnTo>
                    <a:lnTo>
                      <a:pt x="140311" y="693394"/>
                    </a:lnTo>
                    <a:lnTo>
                      <a:pt x="77300" y="865802"/>
                    </a:lnTo>
                    <a:lnTo>
                      <a:pt x="31328" y="1064077"/>
                    </a:lnTo>
                    <a:lnTo>
                      <a:pt x="4779" y="1289979"/>
                    </a:lnTo>
                    <a:lnTo>
                      <a:pt x="820" y="1503114"/>
                    </a:lnTo>
                    <a:lnTo>
                      <a:pt x="3332" y="1458550"/>
                    </a:lnTo>
                    <a:lnTo>
                      <a:pt x="9127" y="1396566"/>
                    </a:lnTo>
                    <a:lnTo>
                      <a:pt x="19289" y="1321461"/>
                    </a:lnTo>
                    <a:lnTo>
                      <a:pt x="35032" y="1235286"/>
                    </a:lnTo>
                    <a:lnTo>
                      <a:pt x="57567" y="1140089"/>
                    </a:lnTo>
                    <a:lnTo>
                      <a:pt x="88106" y="1037922"/>
                    </a:lnTo>
                    <a:lnTo>
                      <a:pt x="127862" y="930834"/>
                    </a:lnTo>
                    <a:lnTo>
                      <a:pt x="178045" y="820876"/>
                    </a:lnTo>
                    <a:lnTo>
                      <a:pt x="239869" y="710098"/>
                    </a:lnTo>
                    <a:lnTo>
                      <a:pt x="314545" y="600551"/>
                    </a:lnTo>
                    <a:lnTo>
                      <a:pt x="403286" y="494283"/>
                    </a:lnTo>
                    <a:lnTo>
                      <a:pt x="507302" y="393347"/>
                    </a:lnTo>
                    <a:lnTo>
                      <a:pt x="627807" y="299791"/>
                    </a:lnTo>
                    <a:lnTo>
                      <a:pt x="766012" y="215665"/>
                    </a:lnTo>
                    <a:lnTo>
                      <a:pt x="923129" y="143022"/>
                    </a:lnTo>
                    <a:lnTo>
                      <a:pt x="1100371" y="83909"/>
                    </a:lnTo>
                    <a:lnTo>
                      <a:pt x="1298949" y="40378"/>
                    </a:lnTo>
                    <a:lnTo>
                      <a:pt x="1520075" y="14478"/>
                    </a:lnTo>
                    <a:lnTo>
                      <a:pt x="1508724" y="12724"/>
                    </a:lnTo>
                    <a:lnTo>
                      <a:pt x="1476262" y="8637"/>
                    </a:lnTo>
                    <a:lnTo>
                      <a:pt x="1425072" y="3979"/>
                    </a:lnTo>
                    <a:lnTo>
                      <a:pt x="1357539" y="512"/>
                    </a:lnTo>
                    <a:lnTo>
                      <a:pt x="1276047" y="0"/>
                    </a:lnTo>
                    <a:close/>
                  </a:path>
                </a:pathLst>
              </a:cu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3" name="bk object 19"/>
              <p:cNvSpPr/>
              <p:nvPr/>
            </p:nvSpPr>
            <p:spPr>
              <a:xfrm>
                <a:off x="907837" y="1023442"/>
                <a:ext cx="1642745" cy="328930"/>
              </a:xfrm>
              <a:custGeom>
                <a:avLst/>
                <a:gdLst/>
                <a:ahLst/>
                <a:cxnLst/>
                <a:rect l="l" t="t" r="r" b="b"/>
                <a:pathLst>
                  <a:path w="1642745" h="328930">
                    <a:moveTo>
                      <a:pt x="0" y="0"/>
                    </a:moveTo>
                    <a:lnTo>
                      <a:pt x="53279" y="37931"/>
                    </a:lnTo>
                    <a:lnTo>
                      <a:pt x="93011" y="63744"/>
                    </a:lnTo>
                    <a:lnTo>
                      <a:pt x="142663" y="93835"/>
                    </a:lnTo>
                    <a:lnTo>
                      <a:pt x="201595" y="126820"/>
                    </a:lnTo>
                    <a:lnTo>
                      <a:pt x="269165" y="161315"/>
                    </a:lnTo>
                    <a:lnTo>
                      <a:pt x="344734" y="195938"/>
                    </a:lnTo>
                    <a:lnTo>
                      <a:pt x="427662" y="229304"/>
                    </a:lnTo>
                    <a:lnTo>
                      <a:pt x="517309" y="260029"/>
                    </a:lnTo>
                    <a:lnTo>
                      <a:pt x="613034" y="286730"/>
                    </a:lnTo>
                    <a:lnTo>
                      <a:pt x="714197" y="308022"/>
                    </a:lnTo>
                    <a:lnTo>
                      <a:pt x="820159" y="322523"/>
                    </a:lnTo>
                    <a:lnTo>
                      <a:pt x="930278" y="328849"/>
                    </a:lnTo>
                    <a:lnTo>
                      <a:pt x="1043916" y="325615"/>
                    </a:lnTo>
                    <a:lnTo>
                      <a:pt x="1160431" y="311438"/>
                    </a:lnTo>
                    <a:lnTo>
                      <a:pt x="1279183" y="284935"/>
                    </a:lnTo>
                    <a:lnTo>
                      <a:pt x="1399534" y="244721"/>
                    </a:lnTo>
                    <a:lnTo>
                      <a:pt x="1473085" y="211186"/>
                    </a:lnTo>
                    <a:lnTo>
                      <a:pt x="875165" y="211186"/>
                    </a:lnTo>
                    <a:lnTo>
                      <a:pt x="767774" y="207492"/>
                    </a:lnTo>
                    <a:lnTo>
                      <a:pt x="657977" y="198726"/>
                    </a:lnTo>
                    <a:lnTo>
                      <a:pt x="546691" y="184182"/>
                    </a:lnTo>
                    <a:lnTo>
                      <a:pt x="434831" y="163150"/>
                    </a:lnTo>
                    <a:lnTo>
                      <a:pt x="323316" y="134924"/>
                    </a:lnTo>
                    <a:lnTo>
                      <a:pt x="213061" y="98796"/>
                    </a:lnTo>
                    <a:lnTo>
                      <a:pt x="104983" y="54057"/>
                    </a:lnTo>
                    <a:lnTo>
                      <a:pt x="0" y="0"/>
                    </a:lnTo>
                    <a:close/>
                  </a:path>
                  <a:path w="1642745" h="328930">
                    <a:moveTo>
                      <a:pt x="1642465" y="117627"/>
                    </a:moveTo>
                    <a:lnTo>
                      <a:pt x="1582133" y="133030"/>
                    </a:lnTo>
                    <a:lnTo>
                      <a:pt x="1537653" y="143123"/>
                    </a:lnTo>
                    <a:lnTo>
                      <a:pt x="1482515" y="154515"/>
                    </a:lnTo>
                    <a:lnTo>
                      <a:pt x="1417638" y="166499"/>
                    </a:lnTo>
                    <a:lnTo>
                      <a:pt x="1343937" y="178367"/>
                    </a:lnTo>
                    <a:lnTo>
                      <a:pt x="1262303" y="189413"/>
                    </a:lnTo>
                    <a:lnTo>
                      <a:pt x="1173731" y="198922"/>
                    </a:lnTo>
                    <a:lnTo>
                      <a:pt x="1079060" y="206194"/>
                    </a:lnTo>
                    <a:lnTo>
                      <a:pt x="979232" y="210518"/>
                    </a:lnTo>
                    <a:lnTo>
                      <a:pt x="875165" y="211186"/>
                    </a:lnTo>
                    <a:lnTo>
                      <a:pt x="1473085" y="211186"/>
                    </a:lnTo>
                    <a:lnTo>
                      <a:pt x="1520846" y="189410"/>
                    </a:lnTo>
                    <a:lnTo>
                      <a:pt x="1642465" y="117627"/>
                    </a:lnTo>
                    <a:close/>
                  </a:path>
                </a:pathLst>
              </a:custGeom>
              <a:solidFill>
                <a:srgbClr val="F98512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4" name="bk object 20"/>
              <p:cNvSpPr/>
              <p:nvPr/>
            </p:nvSpPr>
            <p:spPr>
              <a:xfrm>
                <a:off x="700370" y="1230909"/>
                <a:ext cx="1769110" cy="1014730"/>
              </a:xfrm>
              <a:custGeom>
                <a:avLst/>
                <a:gdLst/>
                <a:ahLst/>
                <a:cxnLst/>
                <a:rect l="l" t="t" r="r" b="b"/>
                <a:pathLst>
                  <a:path w="1769110" h="1014730">
                    <a:moveTo>
                      <a:pt x="0" y="0"/>
                    </a:moveTo>
                    <a:lnTo>
                      <a:pt x="78777" y="210379"/>
                    </a:lnTo>
                    <a:lnTo>
                      <a:pt x="167918" y="390957"/>
                    </a:lnTo>
                    <a:lnTo>
                      <a:pt x="265866" y="543789"/>
                    </a:lnTo>
                    <a:lnTo>
                      <a:pt x="371062" y="670932"/>
                    </a:lnTo>
                    <a:lnTo>
                      <a:pt x="481951" y="774441"/>
                    </a:lnTo>
                    <a:lnTo>
                      <a:pt x="596973" y="856373"/>
                    </a:lnTo>
                    <a:lnTo>
                      <a:pt x="714571" y="918782"/>
                    </a:lnTo>
                    <a:lnTo>
                      <a:pt x="833189" y="963726"/>
                    </a:lnTo>
                    <a:lnTo>
                      <a:pt x="951268" y="993259"/>
                    </a:lnTo>
                    <a:lnTo>
                      <a:pt x="1067250" y="1009438"/>
                    </a:lnTo>
                    <a:lnTo>
                      <a:pt x="1179579" y="1014319"/>
                    </a:lnTo>
                    <a:lnTo>
                      <a:pt x="1286697" y="1009958"/>
                    </a:lnTo>
                    <a:lnTo>
                      <a:pt x="1387045" y="998410"/>
                    </a:lnTo>
                    <a:lnTo>
                      <a:pt x="1479067" y="981732"/>
                    </a:lnTo>
                    <a:lnTo>
                      <a:pt x="1530685" y="969318"/>
                    </a:lnTo>
                    <a:lnTo>
                      <a:pt x="1301323" y="969318"/>
                    </a:lnTo>
                    <a:lnTo>
                      <a:pt x="1159559" y="955183"/>
                    </a:lnTo>
                    <a:lnTo>
                      <a:pt x="1025147" y="924372"/>
                    </a:lnTo>
                    <a:lnTo>
                      <a:pt x="898247" y="879150"/>
                    </a:lnTo>
                    <a:lnTo>
                      <a:pt x="779018" y="821779"/>
                    </a:lnTo>
                    <a:lnTo>
                      <a:pt x="667620" y="754522"/>
                    </a:lnTo>
                    <a:lnTo>
                      <a:pt x="564215" y="679642"/>
                    </a:lnTo>
                    <a:lnTo>
                      <a:pt x="468961" y="599401"/>
                    </a:lnTo>
                    <a:lnTo>
                      <a:pt x="382020" y="516063"/>
                    </a:lnTo>
                    <a:lnTo>
                      <a:pt x="303550" y="431891"/>
                    </a:lnTo>
                    <a:lnTo>
                      <a:pt x="233713" y="349146"/>
                    </a:lnTo>
                    <a:lnTo>
                      <a:pt x="172668" y="270092"/>
                    </a:lnTo>
                    <a:lnTo>
                      <a:pt x="120575" y="196992"/>
                    </a:lnTo>
                    <a:lnTo>
                      <a:pt x="77595" y="132109"/>
                    </a:lnTo>
                    <a:lnTo>
                      <a:pt x="43887" y="77705"/>
                    </a:lnTo>
                    <a:lnTo>
                      <a:pt x="19612" y="36044"/>
                    </a:lnTo>
                    <a:lnTo>
                      <a:pt x="4929" y="9388"/>
                    </a:lnTo>
                    <a:lnTo>
                      <a:pt x="0" y="0"/>
                    </a:lnTo>
                    <a:close/>
                  </a:path>
                  <a:path w="1769110" h="1014730">
                    <a:moveTo>
                      <a:pt x="1769122" y="889050"/>
                    </a:moveTo>
                    <a:lnTo>
                      <a:pt x="1606265" y="938515"/>
                    </a:lnTo>
                    <a:lnTo>
                      <a:pt x="1450278" y="964517"/>
                    </a:lnTo>
                    <a:lnTo>
                      <a:pt x="1301323" y="969318"/>
                    </a:lnTo>
                    <a:lnTo>
                      <a:pt x="1530685" y="969318"/>
                    </a:lnTo>
                    <a:lnTo>
                      <a:pt x="1631902" y="941207"/>
                    </a:lnTo>
                    <a:lnTo>
                      <a:pt x="1689599" y="921472"/>
                    </a:lnTo>
                    <a:lnTo>
                      <a:pt x="1732740" y="904831"/>
                    </a:lnTo>
                    <a:lnTo>
                      <a:pt x="1759767" y="893338"/>
                    </a:lnTo>
                    <a:lnTo>
                      <a:pt x="1769122" y="889050"/>
                    </a:lnTo>
                    <a:close/>
                  </a:path>
                </a:pathLst>
              </a:custGeom>
              <a:solidFill>
                <a:srgbClr val="F98512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5" name="bk object 21"/>
              <p:cNvSpPr/>
              <p:nvPr/>
            </p:nvSpPr>
            <p:spPr>
              <a:xfrm>
                <a:off x="1073039" y="1185621"/>
                <a:ext cx="1584960" cy="1365250"/>
              </a:xfrm>
              <a:custGeom>
                <a:avLst/>
                <a:gdLst/>
                <a:ahLst/>
                <a:cxnLst/>
                <a:rect l="l" t="t" r="r" b="b"/>
                <a:pathLst>
                  <a:path w="1584960" h="1365250">
                    <a:moveTo>
                      <a:pt x="1584629" y="0"/>
                    </a:moveTo>
                    <a:lnTo>
                      <a:pt x="1576998" y="38164"/>
                    </a:lnTo>
                    <a:lnTo>
                      <a:pt x="1566433" y="82778"/>
                    </a:lnTo>
                    <a:lnTo>
                      <a:pt x="1550454" y="141664"/>
                    </a:lnTo>
                    <a:lnTo>
                      <a:pt x="1528378" y="212762"/>
                    </a:lnTo>
                    <a:lnTo>
                      <a:pt x="1499520" y="294010"/>
                    </a:lnTo>
                    <a:lnTo>
                      <a:pt x="1463195" y="383346"/>
                    </a:lnTo>
                    <a:lnTo>
                      <a:pt x="1418719" y="478711"/>
                    </a:lnTo>
                    <a:lnTo>
                      <a:pt x="1365406" y="578041"/>
                    </a:lnTo>
                    <a:lnTo>
                      <a:pt x="1302573" y="679276"/>
                    </a:lnTo>
                    <a:lnTo>
                      <a:pt x="1229535" y="780356"/>
                    </a:lnTo>
                    <a:lnTo>
                      <a:pt x="1145608" y="879217"/>
                    </a:lnTo>
                    <a:lnTo>
                      <a:pt x="1050105" y="973800"/>
                    </a:lnTo>
                    <a:lnTo>
                      <a:pt x="942344" y="1062042"/>
                    </a:lnTo>
                    <a:lnTo>
                      <a:pt x="821639" y="1141883"/>
                    </a:lnTo>
                    <a:lnTo>
                      <a:pt x="687306" y="1211262"/>
                    </a:lnTo>
                    <a:lnTo>
                      <a:pt x="538660" y="1268116"/>
                    </a:lnTo>
                    <a:lnTo>
                      <a:pt x="375017" y="1310385"/>
                    </a:lnTo>
                    <a:lnTo>
                      <a:pt x="195692" y="1336008"/>
                    </a:lnTo>
                    <a:lnTo>
                      <a:pt x="0" y="1342923"/>
                    </a:lnTo>
                    <a:lnTo>
                      <a:pt x="10172" y="1344938"/>
                    </a:lnTo>
                    <a:lnTo>
                      <a:pt x="39381" y="1349852"/>
                    </a:lnTo>
                    <a:lnTo>
                      <a:pt x="85666" y="1355970"/>
                    </a:lnTo>
                    <a:lnTo>
                      <a:pt x="147065" y="1361593"/>
                    </a:lnTo>
                    <a:lnTo>
                      <a:pt x="221618" y="1365025"/>
                    </a:lnTo>
                    <a:lnTo>
                      <a:pt x="307362" y="1364571"/>
                    </a:lnTo>
                    <a:lnTo>
                      <a:pt x="402338" y="1358533"/>
                    </a:lnTo>
                    <a:lnTo>
                      <a:pt x="504582" y="1345215"/>
                    </a:lnTo>
                    <a:lnTo>
                      <a:pt x="612135" y="1322921"/>
                    </a:lnTo>
                    <a:lnTo>
                      <a:pt x="723034" y="1289953"/>
                    </a:lnTo>
                    <a:lnTo>
                      <a:pt x="835319" y="1244615"/>
                    </a:lnTo>
                    <a:lnTo>
                      <a:pt x="947029" y="1185211"/>
                    </a:lnTo>
                    <a:lnTo>
                      <a:pt x="1056202" y="1110044"/>
                    </a:lnTo>
                    <a:lnTo>
                      <a:pt x="1160876" y="1017417"/>
                    </a:lnTo>
                    <a:lnTo>
                      <a:pt x="1259091" y="905634"/>
                    </a:lnTo>
                    <a:lnTo>
                      <a:pt x="1348885" y="772999"/>
                    </a:lnTo>
                    <a:lnTo>
                      <a:pt x="1428297" y="617814"/>
                    </a:lnTo>
                    <a:lnTo>
                      <a:pt x="1495366" y="438384"/>
                    </a:lnTo>
                    <a:lnTo>
                      <a:pt x="1548131" y="233011"/>
                    </a:lnTo>
                    <a:lnTo>
                      <a:pt x="1584629" y="0"/>
                    </a:lnTo>
                    <a:close/>
                  </a:path>
                </a:pathLst>
              </a:cu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6" name="object 6"/>
              <p:cNvSpPr/>
              <p:nvPr/>
            </p:nvSpPr>
            <p:spPr>
              <a:xfrm>
                <a:off x="1120242" y="676770"/>
                <a:ext cx="903605" cy="1850389"/>
              </a:xfrm>
              <a:custGeom>
                <a:avLst/>
                <a:gdLst/>
                <a:ahLst/>
                <a:cxnLst/>
                <a:rect l="l" t="t" r="r" b="b"/>
                <a:pathLst>
                  <a:path w="903605" h="1850389">
                    <a:moveTo>
                      <a:pt x="7521" y="0"/>
                    </a:moveTo>
                    <a:lnTo>
                      <a:pt x="6543" y="9885"/>
                    </a:lnTo>
                    <a:lnTo>
                      <a:pt x="4286" y="38436"/>
                    </a:lnTo>
                    <a:lnTo>
                      <a:pt x="1766" y="83990"/>
                    </a:lnTo>
                    <a:lnTo>
                      <a:pt x="0" y="144886"/>
                    </a:lnTo>
                    <a:lnTo>
                      <a:pt x="2" y="219464"/>
                    </a:lnTo>
                    <a:lnTo>
                      <a:pt x="2791" y="306062"/>
                    </a:lnTo>
                    <a:lnTo>
                      <a:pt x="9381" y="403020"/>
                    </a:lnTo>
                    <a:lnTo>
                      <a:pt x="20789" y="508676"/>
                    </a:lnTo>
                    <a:lnTo>
                      <a:pt x="38030" y="621369"/>
                    </a:lnTo>
                    <a:lnTo>
                      <a:pt x="62121" y="739438"/>
                    </a:lnTo>
                    <a:lnTo>
                      <a:pt x="94079" y="861222"/>
                    </a:lnTo>
                    <a:lnTo>
                      <a:pt x="134918" y="985061"/>
                    </a:lnTo>
                    <a:lnTo>
                      <a:pt x="185655" y="1109292"/>
                    </a:lnTo>
                    <a:lnTo>
                      <a:pt x="247307" y="1232256"/>
                    </a:lnTo>
                    <a:lnTo>
                      <a:pt x="320889" y="1352290"/>
                    </a:lnTo>
                    <a:lnTo>
                      <a:pt x="407417" y="1467734"/>
                    </a:lnTo>
                    <a:lnTo>
                      <a:pt x="507908" y="1576927"/>
                    </a:lnTo>
                    <a:lnTo>
                      <a:pt x="623377" y="1678208"/>
                    </a:lnTo>
                    <a:lnTo>
                      <a:pt x="754841" y="1769916"/>
                    </a:lnTo>
                    <a:lnTo>
                      <a:pt x="903315" y="1850389"/>
                    </a:lnTo>
                    <a:lnTo>
                      <a:pt x="897172" y="1846425"/>
                    </a:lnTo>
                    <a:lnTo>
                      <a:pt x="879563" y="1834390"/>
                    </a:lnTo>
                    <a:lnTo>
                      <a:pt x="814882" y="1785280"/>
                    </a:lnTo>
                    <a:lnTo>
                      <a:pt x="770275" y="1747786"/>
                    </a:lnTo>
                    <a:lnTo>
                      <a:pt x="719134" y="1701388"/>
                    </a:lnTo>
                    <a:lnTo>
                      <a:pt x="662693" y="1645877"/>
                    </a:lnTo>
                    <a:lnTo>
                      <a:pt x="602184" y="1581045"/>
                    </a:lnTo>
                    <a:lnTo>
                      <a:pt x="538839" y="1506682"/>
                    </a:lnTo>
                    <a:lnTo>
                      <a:pt x="473892" y="1422580"/>
                    </a:lnTo>
                    <a:lnTo>
                      <a:pt x="408575" y="1328531"/>
                    </a:lnTo>
                    <a:lnTo>
                      <a:pt x="344122" y="1224325"/>
                    </a:lnTo>
                    <a:lnTo>
                      <a:pt x="281765" y="1109754"/>
                    </a:lnTo>
                    <a:lnTo>
                      <a:pt x="222738" y="984610"/>
                    </a:lnTo>
                    <a:lnTo>
                      <a:pt x="168272" y="848682"/>
                    </a:lnTo>
                    <a:lnTo>
                      <a:pt x="119601" y="701763"/>
                    </a:lnTo>
                    <a:lnTo>
                      <a:pt x="77957" y="543644"/>
                    </a:lnTo>
                    <a:lnTo>
                      <a:pt x="44574" y="374117"/>
                    </a:lnTo>
                    <a:lnTo>
                      <a:pt x="20684" y="192971"/>
                    </a:lnTo>
                    <a:lnTo>
                      <a:pt x="7521" y="0"/>
                    </a:lnTo>
                    <a:close/>
                  </a:path>
                </a:pathLst>
              </a:cu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7" name="object 3"/>
              <p:cNvSpPr/>
              <p:nvPr/>
            </p:nvSpPr>
            <p:spPr>
              <a:xfrm>
                <a:off x="1261659" y="548589"/>
                <a:ext cx="688975" cy="2056764"/>
              </a:xfrm>
              <a:custGeom>
                <a:avLst/>
                <a:gdLst/>
                <a:ahLst/>
                <a:cxnLst/>
                <a:rect l="l" t="t" r="r" b="b"/>
                <a:pathLst>
                  <a:path w="688975" h="2056764">
                    <a:moveTo>
                      <a:pt x="449211" y="0"/>
                    </a:moveTo>
                    <a:lnTo>
                      <a:pt x="473981" y="68522"/>
                    </a:lnTo>
                    <a:lnTo>
                      <a:pt x="489599" y="119491"/>
                    </a:lnTo>
                    <a:lnTo>
                      <a:pt x="506618" y="183068"/>
                    </a:lnTo>
                    <a:lnTo>
                      <a:pt x="523671" y="258381"/>
                    </a:lnTo>
                    <a:lnTo>
                      <a:pt x="539389" y="344558"/>
                    </a:lnTo>
                    <a:lnTo>
                      <a:pt x="552406" y="440725"/>
                    </a:lnTo>
                    <a:lnTo>
                      <a:pt x="561353" y="546010"/>
                    </a:lnTo>
                    <a:lnTo>
                      <a:pt x="564862" y="659541"/>
                    </a:lnTo>
                    <a:lnTo>
                      <a:pt x="561566" y="780443"/>
                    </a:lnTo>
                    <a:lnTo>
                      <a:pt x="550098" y="907845"/>
                    </a:lnTo>
                    <a:lnTo>
                      <a:pt x="529089" y="1040874"/>
                    </a:lnTo>
                    <a:lnTo>
                      <a:pt x="497171" y="1178656"/>
                    </a:lnTo>
                    <a:lnTo>
                      <a:pt x="452978" y="1320320"/>
                    </a:lnTo>
                    <a:lnTo>
                      <a:pt x="395140" y="1464992"/>
                    </a:lnTo>
                    <a:lnTo>
                      <a:pt x="322292" y="1611799"/>
                    </a:lnTo>
                    <a:lnTo>
                      <a:pt x="233064" y="1759870"/>
                    </a:lnTo>
                    <a:lnTo>
                      <a:pt x="126089" y="1908330"/>
                    </a:lnTo>
                    <a:lnTo>
                      <a:pt x="0" y="2056307"/>
                    </a:lnTo>
                    <a:lnTo>
                      <a:pt x="8485" y="2049380"/>
                    </a:lnTo>
                    <a:lnTo>
                      <a:pt x="69398" y="1995651"/>
                    </a:lnTo>
                    <a:lnTo>
                      <a:pt x="117174" y="1949979"/>
                    </a:lnTo>
                    <a:lnTo>
                      <a:pt x="173396" y="1892520"/>
                    </a:lnTo>
                    <a:lnTo>
                      <a:pt x="235740" y="1823839"/>
                    </a:lnTo>
                    <a:lnTo>
                      <a:pt x="301880" y="1744501"/>
                    </a:lnTo>
                    <a:lnTo>
                      <a:pt x="369491" y="1655069"/>
                    </a:lnTo>
                    <a:lnTo>
                      <a:pt x="436248" y="1556108"/>
                    </a:lnTo>
                    <a:lnTo>
                      <a:pt x="499825" y="1448182"/>
                    </a:lnTo>
                    <a:lnTo>
                      <a:pt x="557899" y="1331856"/>
                    </a:lnTo>
                    <a:lnTo>
                      <a:pt x="608142" y="1207693"/>
                    </a:lnTo>
                    <a:lnTo>
                      <a:pt x="648231" y="1076258"/>
                    </a:lnTo>
                    <a:lnTo>
                      <a:pt x="675840" y="938116"/>
                    </a:lnTo>
                    <a:lnTo>
                      <a:pt x="688644" y="793830"/>
                    </a:lnTo>
                    <a:lnTo>
                      <a:pt x="684319" y="643965"/>
                    </a:lnTo>
                    <a:lnTo>
                      <a:pt x="660537" y="489085"/>
                    </a:lnTo>
                    <a:lnTo>
                      <a:pt x="614976" y="329755"/>
                    </a:lnTo>
                    <a:lnTo>
                      <a:pt x="545309" y="166538"/>
                    </a:lnTo>
                    <a:lnTo>
                      <a:pt x="449211" y="0"/>
                    </a:lnTo>
                    <a:close/>
                  </a:path>
                </a:pathLst>
              </a:cu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8" name="bk object 17"/>
              <p:cNvSpPr/>
              <p:nvPr/>
            </p:nvSpPr>
            <p:spPr>
              <a:xfrm>
                <a:off x="2291458" y="694662"/>
                <a:ext cx="90805" cy="90170"/>
              </a:xfrm>
              <a:prstGeom prst="ellipse">
                <a:avLst/>
              </a:pr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9" name="object 9"/>
              <p:cNvSpPr/>
              <p:nvPr/>
            </p:nvSpPr>
            <p:spPr>
              <a:xfrm>
                <a:off x="772465" y="2174830"/>
                <a:ext cx="405130" cy="405130"/>
              </a:xfrm>
              <a:prstGeom prst="ellipse">
                <a:avLst/>
              </a:pr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60" name="object 10"/>
              <p:cNvSpPr/>
              <p:nvPr/>
            </p:nvSpPr>
            <p:spPr>
              <a:xfrm>
                <a:off x="1983695" y="2452574"/>
                <a:ext cx="263525" cy="262890"/>
              </a:xfrm>
              <a:prstGeom prst="ellipse">
                <a:avLst/>
              </a:pr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61" name="object 11"/>
              <p:cNvSpPr/>
              <p:nvPr/>
            </p:nvSpPr>
            <p:spPr>
              <a:xfrm>
                <a:off x="1565130" y="432211"/>
                <a:ext cx="194310" cy="194310"/>
              </a:xfrm>
              <a:prstGeom prst="ellipse">
                <a:avLst/>
              </a:pr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62" name="object 15"/>
              <p:cNvSpPr/>
              <p:nvPr/>
            </p:nvSpPr>
            <p:spPr>
              <a:xfrm>
                <a:off x="598488" y="922194"/>
                <a:ext cx="349885" cy="349885"/>
              </a:xfrm>
              <a:prstGeom prst="ellipse">
                <a:avLst/>
              </a:pr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63" name="object 16"/>
              <p:cNvSpPr/>
              <p:nvPr/>
            </p:nvSpPr>
            <p:spPr>
              <a:xfrm>
                <a:off x="2439509" y="2004129"/>
                <a:ext cx="216535" cy="215900"/>
              </a:xfrm>
              <a:prstGeom prst="ellipse">
                <a:avLst/>
              </a:pr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64" name="object 12"/>
              <p:cNvSpPr/>
              <p:nvPr/>
            </p:nvSpPr>
            <p:spPr>
              <a:xfrm>
                <a:off x="1694618" y="1126556"/>
                <a:ext cx="411480" cy="411480"/>
              </a:xfrm>
              <a:prstGeom prst="ellipse">
                <a:avLst/>
              </a:pr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65" name="object 7"/>
              <p:cNvSpPr/>
              <p:nvPr/>
            </p:nvSpPr>
            <p:spPr>
              <a:xfrm>
                <a:off x="1095003" y="657286"/>
                <a:ext cx="73660" cy="73025"/>
              </a:xfrm>
              <a:prstGeom prst="ellipse">
                <a:avLst/>
              </a:pr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66" name="object 13"/>
              <p:cNvSpPr/>
              <p:nvPr/>
            </p:nvSpPr>
            <p:spPr>
              <a:xfrm>
                <a:off x="2502621" y="1005472"/>
                <a:ext cx="216535" cy="215900"/>
              </a:xfrm>
              <a:prstGeom prst="ellipse">
                <a:avLst/>
              </a:prstGeom>
              <a:solidFill>
                <a:srgbClr val="F98512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67" name="object 14"/>
              <p:cNvSpPr/>
              <p:nvPr/>
            </p:nvSpPr>
            <p:spPr>
              <a:xfrm>
                <a:off x="1861260" y="481948"/>
                <a:ext cx="129539" cy="128905"/>
              </a:xfrm>
              <a:prstGeom prst="ellipse">
                <a:avLst/>
              </a:prstGeom>
              <a:solidFill>
                <a:srgbClr val="F98512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</p:grpSp>
        <p:sp>
          <p:nvSpPr>
            <p:cNvPr id="47" name="Rectangle 46"/>
            <p:cNvSpPr/>
            <p:nvPr/>
          </p:nvSpPr>
          <p:spPr>
            <a:xfrm>
              <a:off x="4933088" y="177382"/>
              <a:ext cx="1754063" cy="130808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400" b="0" i="0" u="none" strike="noStrike" baseline="0" dirty="0">
                  <a:solidFill>
                    <a:srgbClr val="005E9F"/>
                  </a:solidFill>
                  <a:latin typeface="Cousine" panose="02070409020205020404" pitchFamily="49" charset="0"/>
                </a:rPr>
                <a:t>CDS</a:t>
              </a:r>
              <a:endParaRPr lang="en-US" sz="1000" dirty="0"/>
            </a:p>
          </p:txBody>
        </p:sp>
        <p:sp>
          <p:nvSpPr>
            <p:cNvPr id="48" name="object 19"/>
            <p:cNvSpPr/>
            <p:nvPr/>
          </p:nvSpPr>
          <p:spPr>
            <a:xfrm>
              <a:off x="3924561" y="1396776"/>
              <a:ext cx="2921635" cy="0"/>
            </a:xfrm>
            <a:custGeom>
              <a:avLst/>
              <a:gdLst/>
              <a:ahLst/>
              <a:cxnLst/>
              <a:rect l="l" t="t" r="r" b="b"/>
              <a:pathLst>
                <a:path w="2921634">
                  <a:moveTo>
                    <a:pt x="0" y="0"/>
                  </a:moveTo>
                  <a:lnTo>
                    <a:pt x="2921203" y="0"/>
                  </a:lnTo>
                </a:path>
              </a:pathLst>
            </a:custGeom>
            <a:ln w="7124">
              <a:solidFill>
                <a:srgbClr val="005D9E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802302" y="1341373"/>
              <a:ext cx="2394615" cy="3924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900" dirty="0">
                  <a:solidFill>
                    <a:srgbClr val="005D9E"/>
                  </a:solidFill>
                  <a:latin typeface="Economica"/>
                  <a:cs typeface="Economica"/>
                </a:rPr>
                <a:t>De</a:t>
              </a:r>
              <a:r>
                <a:rPr lang="en-IN" sz="900" spc="-15" dirty="0">
                  <a:solidFill>
                    <a:srgbClr val="005D9E"/>
                  </a:solidFill>
                  <a:latin typeface="Economica"/>
                  <a:cs typeface="Economica"/>
                </a:rPr>
                <a:t>p</a:t>
              </a:r>
              <a:r>
                <a:rPr lang="en-IN" sz="900" dirty="0">
                  <a:solidFill>
                    <a:srgbClr val="005D9E"/>
                  </a:solidFill>
                  <a:latin typeface="Economica"/>
                  <a:cs typeface="Economica"/>
                </a:rPr>
                <a:t>a</a:t>
              </a:r>
              <a:r>
                <a:rPr lang="en-IN" sz="900" spc="10" dirty="0">
                  <a:solidFill>
                    <a:srgbClr val="005D9E"/>
                  </a:solidFill>
                  <a:latin typeface="Economica"/>
                  <a:cs typeface="Economica"/>
                </a:rPr>
                <a:t>r</a:t>
              </a:r>
              <a:r>
                <a:rPr lang="en-IN" sz="900" dirty="0">
                  <a:solidFill>
                    <a:srgbClr val="005D9E"/>
                  </a:solidFill>
                  <a:latin typeface="Economica"/>
                  <a:cs typeface="Economica"/>
                </a:rPr>
                <a:t>tment of Computa</a:t>
              </a:r>
              <a:r>
                <a:rPr lang="en-IN" sz="900" spc="-10" dirty="0">
                  <a:solidFill>
                    <a:srgbClr val="005D9E"/>
                  </a:solidFill>
                  <a:latin typeface="Economica"/>
                  <a:cs typeface="Economica"/>
                </a:rPr>
                <a:t>t</a:t>
              </a:r>
              <a:r>
                <a:rPr lang="en-IN" sz="900" dirty="0">
                  <a:solidFill>
                    <a:srgbClr val="005D9E"/>
                  </a:solidFill>
                  <a:latin typeface="Economica"/>
                  <a:cs typeface="Economica"/>
                </a:rPr>
                <a:t>ional and Data S</a:t>
              </a:r>
              <a:r>
                <a:rPr lang="en-IN" sz="900" spc="-30" dirty="0">
                  <a:solidFill>
                    <a:srgbClr val="005D9E"/>
                  </a:solidFill>
                  <a:latin typeface="Economica"/>
                  <a:cs typeface="Economica"/>
                </a:rPr>
                <a:t>c</a:t>
              </a:r>
              <a:r>
                <a:rPr lang="en-IN" sz="900" dirty="0">
                  <a:solidFill>
                    <a:srgbClr val="005D9E"/>
                  </a:solidFill>
                  <a:latin typeface="Economica"/>
                  <a:cs typeface="Economica"/>
                </a:rPr>
                <a:t>iences</a:t>
              </a:r>
              <a:endParaRPr lang="en-IN" sz="900" dirty="0">
                <a:latin typeface="Economica"/>
                <a:cs typeface="Economic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41033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8159"/>
            <a:ext cx="10515600" cy="1325563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FA82F-D473-46A5-8BC7-A7942AEE8F3B}" type="datetime5">
              <a:rPr lang="en-US" smtClean="0"/>
              <a:t>12-Feb-19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CAA85-8796-4B17-9CA3-4CB18724EF60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-1" y="-3516"/>
            <a:ext cx="12192001" cy="360000"/>
            <a:chOff x="-1" y="-3516"/>
            <a:chExt cx="9144001" cy="360000"/>
          </a:xfrm>
        </p:grpSpPr>
        <p:sp>
          <p:nvSpPr>
            <p:cNvPr id="27" name="Rectangle 26"/>
            <p:cNvSpPr/>
            <p:nvPr userDrawn="1"/>
          </p:nvSpPr>
          <p:spPr>
            <a:xfrm>
              <a:off x="3203371" y="-3516"/>
              <a:ext cx="5940629" cy="36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  <a:tileRect/>
            </a:gra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r" defTabSz="91440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Economica" panose="02000506040000020004" pitchFamily="2" charset="0"/>
                  <a:ea typeface="Calibri" panose="020F0502020204030204" pitchFamily="34" charset="0"/>
                  <a:cs typeface="Mangal" panose="02040503050203030202" pitchFamily="18" charset="0"/>
                </a:rPr>
                <a:t>CDS.IISc.ac.in  |  Department of Computational and Data Sciences</a:t>
              </a:r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-1" y="-3516"/>
              <a:ext cx="3537377" cy="360000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20000"/>
                    <a:lumOff val="80000"/>
                  </a:schemeClr>
                </a:gs>
                <a:gs pos="86000">
                  <a:schemeClr val="accent2">
                    <a:lumMod val="60000"/>
                    <a:lumOff val="40000"/>
                  </a:schemeClr>
                </a:gs>
                <a:gs pos="54000">
                  <a:schemeClr val="accent2">
                    <a:lumMod val="40000"/>
                    <a:lumOff val="60000"/>
                  </a:schemeClr>
                </a:gs>
                <a:gs pos="100000">
                  <a:schemeClr val="accent2"/>
                </a:gs>
              </a:gsLst>
              <a:lin ang="0" scaled="1"/>
              <a:tileRect/>
            </a:gra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pic>
          <p:nvPicPr>
            <p:cNvPr id="29" name="Picture 28" descr="http://www.iisc.ernet.in/fa/images/IIsc_logo.jpg"/>
            <p:cNvPicPr>
              <a:picLocks/>
            </p:cNvPicPr>
            <p:nvPr userDrawn="1"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75" y="-3516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" name="Rectangle 29"/>
            <p:cNvSpPr/>
            <p:nvPr userDrawn="1"/>
          </p:nvSpPr>
          <p:spPr>
            <a:xfrm>
              <a:off x="2849718" y="-3516"/>
              <a:ext cx="360000" cy="36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31" name="Rectangle 30"/>
            <p:cNvSpPr/>
            <p:nvPr userDrawn="1"/>
          </p:nvSpPr>
          <p:spPr>
            <a:xfrm>
              <a:off x="2496066" y="-3516"/>
              <a:ext cx="360000" cy="3600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32" name="Rectangle 31"/>
            <p:cNvSpPr/>
            <p:nvPr userDrawn="1"/>
          </p:nvSpPr>
          <p:spPr>
            <a:xfrm>
              <a:off x="2142413" y="-3516"/>
              <a:ext cx="360000" cy="36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33" name="Rectangle 32"/>
            <p:cNvSpPr/>
            <p:nvPr userDrawn="1"/>
          </p:nvSpPr>
          <p:spPr>
            <a:xfrm>
              <a:off x="1788760" y="-3516"/>
              <a:ext cx="360000" cy="360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R="0" lvl="0" indent="0" algn="ctr" fontAlgn="auto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endParaRPr>
            </a:p>
          </p:txBody>
        </p:sp>
        <p:sp>
          <p:nvSpPr>
            <p:cNvPr id="34" name="Rectangle 33"/>
            <p:cNvSpPr/>
            <p:nvPr userDrawn="1"/>
          </p:nvSpPr>
          <p:spPr>
            <a:xfrm>
              <a:off x="1435107" y="-3516"/>
              <a:ext cx="360000" cy="360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endParaRPr>
            </a:p>
          </p:txBody>
        </p:sp>
        <p:sp>
          <p:nvSpPr>
            <p:cNvPr id="35" name="Rectangle 34"/>
            <p:cNvSpPr/>
            <p:nvPr userDrawn="1"/>
          </p:nvSpPr>
          <p:spPr>
            <a:xfrm>
              <a:off x="1081454" y="-3516"/>
              <a:ext cx="360000" cy="36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endParaRPr>
            </a:p>
          </p:txBody>
        </p:sp>
        <p:sp>
          <p:nvSpPr>
            <p:cNvPr id="36" name="Rectangle 35"/>
            <p:cNvSpPr/>
            <p:nvPr userDrawn="1"/>
          </p:nvSpPr>
          <p:spPr>
            <a:xfrm>
              <a:off x="727801" y="-3516"/>
              <a:ext cx="360000" cy="360000"/>
            </a:xfrm>
            <a:prstGeom prst="rect">
              <a:avLst/>
            </a:prstGeom>
            <a:solidFill>
              <a:schemeClr val="bg2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endParaRPr>
            </a:p>
          </p:txBody>
        </p:sp>
        <p:sp>
          <p:nvSpPr>
            <p:cNvPr id="37" name="Rectangle 36"/>
            <p:cNvSpPr/>
            <p:nvPr userDrawn="1"/>
          </p:nvSpPr>
          <p:spPr>
            <a:xfrm>
              <a:off x="374148" y="-3516"/>
              <a:ext cx="360000" cy="360000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endParaRPr>
            </a:p>
          </p:txBody>
        </p:sp>
        <p:grpSp>
          <p:nvGrpSpPr>
            <p:cNvPr id="21" name="Group 20"/>
            <p:cNvGrpSpPr>
              <a:grpSpLocks noChangeAspect="1"/>
            </p:cNvGrpSpPr>
            <p:nvPr userDrawn="1"/>
          </p:nvGrpSpPr>
          <p:grpSpPr>
            <a:xfrm>
              <a:off x="380015" y="-3516"/>
              <a:ext cx="334365" cy="360000"/>
              <a:chOff x="598488" y="432211"/>
              <a:chExt cx="2120668" cy="2283253"/>
            </a:xfrm>
          </p:grpSpPr>
          <p:sp>
            <p:nvSpPr>
              <p:cNvPr id="22" name="object 8"/>
              <p:cNvSpPr/>
              <p:nvPr/>
            </p:nvSpPr>
            <p:spPr>
              <a:xfrm>
                <a:off x="1205052" y="2584170"/>
                <a:ext cx="73660" cy="73025"/>
              </a:xfrm>
              <a:custGeom>
                <a:avLst/>
                <a:gdLst/>
                <a:ahLst/>
                <a:cxnLst/>
                <a:rect l="l" t="t" r="r" b="b"/>
                <a:pathLst>
                  <a:path w="73659" h="73025">
                    <a:moveTo>
                      <a:pt x="39627" y="0"/>
                    </a:moveTo>
                    <a:lnTo>
                      <a:pt x="5051" y="17194"/>
                    </a:lnTo>
                    <a:lnTo>
                      <a:pt x="0" y="40554"/>
                    </a:lnTo>
                    <a:lnTo>
                      <a:pt x="3351" y="52202"/>
                    </a:lnTo>
                    <a:lnTo>
                      <a:pt x="10620" y="62446"/>
                    </a:lnTo>
                    <a:lnTo>
                      <a:pt x="17885" y="68116"/>
                    </a:lnTo>
                    <a:lnTo>
                      <a:pt x="29208" y="72513"/>
                    </a:lnTo>
                    <a:lnTo>
                      <a:pt x="41203" y="73008"/>
                    </a:lnTo>
                    <a:lnTo>
                      <a:pt x="52855" y="69591"/>
                    </a:lnTo>
                    <a:lnTo>
                      <a:pt x="63151" y="62251"/>
                    </a:lnTo>
                    <a:lnTo>
                      <a:pt x="69973" y="52632"/>
                    </a:lnTo>
                    <a:lnTo>
                      <a:pt x="73200" y="41606"/>
                    </a:lnTo>
                    <a:lnTo>
                      <a:pt x="72685" y="29895"/>
                    </a:lnTo>
                    <a:lnTo>
                      <a:pt x="68279" y="18223"/>
                    </a:lnTo>
                    <a:lnTo>
                      <a:pt x="59835" y="7312"/>
                    </a:lnTo>
                    <a:lnTo>
                      <a:pt x="50338" y="1961"/>
                    </a:lnTo>
                    <a:lnTo>
                      <a:pt x="39627" y="0"/>
                    </a:lnTo>
                    <a:close/>
                  </a:path>
                </a:pathLst>
              </a:cu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23" name="bk object 16"/>
              <p:cNvSpPr/>
              <p:nvPr/>
            </p:nvSpPr>
            <p:spPr>
              <a:xfrm>
                <a:off x="1962839" y="577608"/>
                <a:ext cx="667385" cy="1985010"/>
              </a:xfrm>
              <a:custGeom>
                <a:avLst/>
                <a:gdLst/>
                <a:ahLst/>
                <a:cxnLst/>
                <a:rect l="l" t="t" r="r" b="b"/>
                <a:pathLst>
                  <a:path w="667385" h="1985010">
                    <a:moveTo>
                      <a:pt x="0" y="0"/>
                    </a:moveTo>
                    <a:lnTo>
                      <a:pt x="72899" y="55445"/>
                    </a:lnTo>
                    <a:lnTo>
                      <a:pt x="139199" y="113673"/>
                    </a:lnTo>
                    <a:lnTo>
                      <a:pt x="199209" y="174074"/>
                    </a:lnTo>
                    <a:lnTo>
                      <a:pt x="253237" y="236039"/>
                    </a:lnTo>
                    <a:lnTo>
                      <a:pt x="301594" y="298962"/>
                    </a:lnTo>
                    <a:lnTo>
                      <a:pt x="344589" y="362233"/>
                    </a:lnTo>
                    <a:lnTo>
                      <a:pt x="382531" y="425245"/>
                    </a:lnTo>
                    <a:lnTo>
                      <a:pt x="415730" y="487388"/>
                    </a:lnTo>
                    <a:lnTo>
                      <a:pt x="444494" y="548056"/>
                    </a:lnTo>
                    <a:lnTo>
                      <a:pt x="469134" y="606639"/>
                    </a:lnTo>
                    <a:lnTo>
                      <a:pt x="489959" y="662529"/>
                    </a:lnTo>
                    <a:lnTo>
                      <a:pt x="507278" y="715119"/>
                    </a:lnTo>
                    <a:lnTo>
                      <a:pt x="521401" y="763799"/>
                    </a:lnTo>
                    <a:lnTo>
                      <a:pt x="532637" y="807962"/>
                    </a:lnTo>
                    <a:lnTo>
                      <a:pt x="541296" y="847000"/>
                    </a:lnTo>
                    <a:lnTo>
                      <a:pt x="552118" y="907265"/>
                    </a:lnTo>
                    <a:lnTo>
                      <a:pt x="556755" y="944016"/>
                    </a:lnTo>
                    <a:lnTo>
                      <a:pt x="556039" y="1047664"/>
                    </a:lnTo>
                    <a:lnTo>
                      <a:pt x="550684" y="1145660"/>
                    </a:lnTo>
                    <a:lnTo>
                      <a:pt x="541196" y="1238040"/>
                    </a:lnTo>
                    <a:lnTo>
                      <a:pt x="528080" y="1324842"/>
                    </a:lnTo>
                    <a:lnTo>
                      <a:pt x="511842" y="1406101"/>
                    </a:lnTo>
                    <a:lnTo>
                      <a:pt x="492988" y="1481853"/>
                    </a:lnTo>
                    <a:lnTo>
                      <a:pt x="472024" y="1552136"/>
                    </a:lnTo>
                    <a:lnTo>
                      <a:pt x="449453" y="1616986"/>
                    </a:lnTo>
                    <a:lnTo>
                      <a:pt x="425784" y="1676438"/>
                    </a:lnTo>
                    <a:lnTo>
                      <a:pt x="401520" y="1730530"/>
                    </a:lnTo>
                    <a:lnTo>
                      <a:pt x="377167" y="1779298"/>
                    </a:lnTo>
                    <a:lnTo>
                      <a:pt x="353231" y="1822777"/>
                    </a:lnTo>
                    <a:lnTo>
                      <a:pt x="330218" y="1861005"/>
                    </a:lnTo>
                    <a:lnTo>
                      <a:pt x="308633" y="1894018"/>
                    </a:lnTo>
                    <a:lnTo>
                      <a:pt x="271770" y="1944544"/>
                    </a:lnTo>
                    <a:lnTo>
                      <a:pt x="246686" y="1974646"/>
                    </a:lnTo>
                    <a:lnTo>
                      <a:pt x="237426" y="1984616"/>
                    </a:lnTo>
                    <a:lnTo>
                      <a:pt x="299925" y="1940762"/>
                    </a:lnTo>
                    <a:lnTo>
                      <a:pt x="356056" y="1890351"/>
                    </a:lnTo>
                    <a:lnTo>
                      <a:pt x="406161" y="1834335"/>
                    </a:lnTo>
                    <a:lnTo>
                      <a:pt x="450581" y="1773667"/>
                    </a:lnTo>
                    <a:lnTo>
                      <a:pt x="489661" y="1709299"/>
                    </a:lnTo>
                    <a:lnTo>
                      <a:pt x="523740" y="1642183"/>
                    </a:lnTo>
                    <a:lnTo>
                      <a:pt x="553161" y="1573272"/>
                    </a:lnTo>
                    <a:lnTo>
                      <a:pt x="578266" y="1503516"/>
                    </a:lnTo>
                    <a:lnTo>
                      <a:pt x="599398" y="1433869"/>
                    </a:lnTo>
                    <a:lnTo>
                      <a:pt x="616897" y="1365283"/>
                    </a:lnTo>
                    <a:lnTo>
                      <a:pt x="631107" y="1298710"/>
                    </a:lnTo>
                    <a:lnTo>
                      <a:pt x="642369" y="1235101"/>
                    </a:lnTo>
                    <a:lnTo>
                      <a:pt x="651025" y="1175410"/>
                    </a:lnTo>
                    <a:lnTo>
                      <a:pt x="657417" y="1120589"/>
                    </a:lnTo>
                    <a:lnTo>
                      <a:pt x="661888" y="1071589"/>
                    </a:lnTo>
                    <a:lnTo>
                      <a:pt x="664779" y="1029363"/>
                    </a:lnTo>
                    <a:lnTo>
                      <a:pt x="667189" y="969042"/>
                    </a:lnTo>
                    <a:lnTo>
                      <a:pt x="667393" y="952850"/>
                    </a:lnTo>
                    <a:lnTo>
                      <a:pt x="667385" y="947242"/>
                    </a:lnTo>
                    <a:lnTo>
                      <a:pt x="647153" y="834291"/>
                    </a:lnTo>
                    <a:lnTo>
                      <a:pt x="621068" y="730297"/>
                    </a:lnTo>
                    <a:lnTo>
                      <a:pt x="589873" y="634920"/>
                    </a:lnTo>
                    <a:lnTo>
                      <a:pt x="554314" y="547815"/>
                    </a:lnTo>
                    <a:lnTo>
                      <a:pt x="515137" y="468642"/>
                    </a:lnTo>
                    <a:lnTo>
                      <a:pt x="473086" y="397057"/>
                    </a:lnTo>
                    <a:lnTo>
                      <a:pt x="428907" y="332719"/>
                    </a:lnTo>
                    <a:lnTo>
                      <a:pt x="383345" y="275285"/>
                    </a:lnTo>
                    <a:lnTo>
                      <a:pt x="337146" y="224413"/>
                    </a:lnTo>
                    <a:lnTo>
                      <a:pt x="291053" y="179760"/>
                    </a:lnTo>
                    <a:lnTo>
                      <a:pt x="245814" y="140985"/>
                    </a:lnTo>
                    <a:lnTo>
                      <a:pt x="202173" y="107744"/>
                    </a:lnTo>
                    <a:lnTo>
                      <a:pt x="160874" y="79696"/>
                    </a:lnTo>
                    <a:lnTo>
                      <a:pt x="122665" y="56498"/>
                    </a:lnTo>
                    <a:lnTo>
                      <a:pt x="88289" y="37808"/>
                    </a:lnTo>
                    <a:lnTo>
                      <a:pt x="34019" y="12584"/>
                    </a:lnTo>
                    <a:lnTo>
                      <a:pt x="4028" y="12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24" name="bk object 18"/>
              <p:cNvSpPr/>
              <p:nvPr/>
            </p:nvSpPr>
            <p:spPr>
              <a:xfrm>
                <a:off x="798262" y="732992"/>
                <a:ext cx="1520190" cy="1545590"/>
              </a:xfrm>
              <a:custGeom>
                <a:avLst/>
                <a:gdLst/>
                <a:ahLst/>
                <a:cxnLst/>
                <a:rect l="l" t="t" r="r" b="b"/>
                <a:pathLst>
                  <a:path w="1520189" h="1545589">
                    <a:moveTo>
                      <a:pt x="820" y="1503114"/>
                    </a:moveTo>
                    <a:lnTo>
                      <a:pt x="694" y="1505363"/>
                    </a:lnTo>
                    <a:lnTo>
                      <a:pt x="0" y="1534954"/>
                    </a:lnTo>
                    <a:lnTo>
                      <a:pt x="37" y="1545273"/>
                    </a:lnTo>
                    <a:lnTo>
                      <a:pt x="820" y="1503114"/>
                    </a:lnTo>
                    <a:close/>
                  </a:path>
                  <a:path w="1520189" h="1545589">
                    <a:moveTo>
                      <a:pt x="1276047" y="0"/>
                    </a:moveTo>
                    <a:lnTo>
                      <a:pt x="1182981" y="4203"/>
                    </a:lnTo>
                    <a:lnTo>
                      <a:pt x="1080725" y="14886"/>
                    </a:lnTo>
                    <a:lnTo>
                      <a:pt x="971664" y="33811"/>
                    </a:lnTo>
                    <a:lnTo>
                      <a:pt x="858182" y="62739"/>
                    </a:lnTo>
                    <a:lnTo>
                      <a:pt x="742664" y="103434"/>
                    </a:lnTo>
                    <a:lnTo>
                      <a:pt x="627493" y="157658"/>
                    </a:lnTo>
                    <a:lnTo>
                      <a:pt x="515054" y="227173"/>
                    </a:lnTo>
                    <a:lnTo>
                      <a:pt x="407733" y="313741"/>
                    </a:lnTo>
                    <a:lnTo>
                      <a:pt x="307912" y="419126"/>
                    </a:lnTo>
                    <a:lnTo>
                      <a:pt x="217977" y="545089"/>
                    </a:lnTo>
                    <a:lnTo>
                      <a:pt x="140311" y="693394"/>
                    </a:lnTo>
                    <a:lnTo>
                      <a:pt x="77300" y="865802"/>
                    </a:lnTo>
                    <a:lnTo>
                      <a:pt x="31328" y="1064077"/>
                    </a:lnTo>
                    <a:lnTo>
                      <a:pt x="4779" y="1289979"/>
                    </a:lnTo>
                    <a:lnTo>
                      <a:pt x="820" y="1503114"/>
                    </a:lnTo>
                    <a:lnTo>
                      <a:pt x="3332" y="1458550"/>
                    </a:lnTo>
                    <a:lnTo>
                      <a:pt x="9127" y="1396566"/>
                    </a:lnTo>
                    <a:lnTo>
                      <a:pt x="19289" y="1321461"/>
                    </a:lnTo>
                    <a:lnTo>
                      <a:pt x="35032" y="1235286"/>
                    </a:lnTo>
                    <a:lnTo>
                      <a:pt x="57567" y="1140089"/>
                    </a:lnTo>
                    <a:lnTo>
                      <a:pt x="88106" y="1037922"/>
                    </a:lnTo>
                    <a:lnTo>
                      <a:pt x="127862" y="930834"/>
                    </a:lnTo>
                    <a:lnTo>
                      <a:pt x="178045" y="820876"/>
                    </a:lnTo>
                    <a:lnTo>
                      <a:pt x="239869" y="710098"/>
                    </a:lnTo>
                    <a:lnTo>
                      <a:pt x="314545" y="600551"/>
                    </a:lnTo>
                    <a:lnTo>
                      <a:pt x="403286" y="494283"/>
                    </a:lnTo>
                    <a:lnTo>
                      <a:pt x="507302" y="393347"/>
                    </a:lnTo>
                    <a:lnTo>
                      <a:pt x="627807" y="299791"/>
                    </a:lnTo>
                    <a:lnTo>
                      <a:pt x="766012" y="215665"/>
                    </a:lnTo>
                    <a:lnTo>
                      <a:pt x="923129" y="143022"/>
                    </a:lnTo>
                    <a:lnTo>
                      <a:pt x="1100371" y="83909"/>
                    </a:lnTo>
                    <a:lnTo>
                      <a:pt x="1298949" y="40378"/>
                    </a:lnTo>
                    <a:lnTo>
                      <a:pt x="1520075" y="14478"/>
                    </a:lnTo>
                    <a:lnTo>
                      <a:pt x="1508724" y="12724"/>
                    </a:lnTo>
                    <a:lnTo>
                      <a:pt x="1476262" y="8637"/>
                    </a:lnTo>
                    <a:lnTo>
                      <a:pt x="1425072" y="3979"/>
                    </a:lnTo>
                    <a:lnTo>
                      <a:pt x="1357539" y="512"/>
                    </a:lnTo>
                    <a:lnTo>
                      <a:pt x="1276047" y="0"/>
                    </a:lnTo>
                    <a:close/>
                  </a:path>
                </a:pathLst>
              </a:cu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25" name="bk object 19"/>
              <p:cNvSpPr/>
              <p:nvPr/>
            </p:nvSpPr>
            <p:spPr>
              <a:xfrm>
                <a:off x="907837" y="1023442"/>
                <a:ext cx="1642745" cy="328930"/>
              </a:xfrm>
              <a:custGeom>
                <a:avLst/>
                <a:gdLst/>
                <a:ahLst/>
                <a:cxnLst/>
                <a:rect l="l" t="t" r="r" b="b"/>
                <a:pathLst>
                  <a:path w="1642745" h="328930">
                    <a:moveTo>
                      <a:pt x="0" y="0"/>
                    </a:moveTo>
                    <a:lnTo>
                      <a:pt x="53279" y="37931"/>
                    </a:lnTo>
                    <a:lnTo>
                      <a:pt x="93011" y="63744"/>
                    </a:lnTo>
                    <a:lnTo>
                      <a:pt x="142663" y="93835"/>
                    </a:lnTo>
                    <a:lnTo>
                      <a:pt x="201595" y="126820"/>
                    </a:lnTo>
                    <a:lnTo>
                      <a:pt x="269165" y="161315"/>
                    </a:lnTo>
                    <a:lnTo>
                      <a:pt x="344734" y="195938"/>
                    </a:lnTo>
                    <a:lnTo>
                      <a:pt x="427662" y="229304"/>
                    </a:lnTo>
                    <a:lnTo>
                      <a:pt x="517309" y="260029"/>
                    </a:lnTo>
                    <a:lnTo>
                      <a:pt x="613034" y="286730"/>
                    </a:lnTo>
                    <a:lnTo>
                      <a:pt x="714197" y="308022"/>
                    </a:lnTo>
                    <a:lnTo>
                      <a:pt x="820159" y="322523"/>
                    </a:lnTo>
                    <a:lnTo>
                      <a:pt x="930278" y="328849"/>
                    </a:lnTo>
                    <a:lnTo>
                      <a:pt x="1043916" y="325615"/>
                    </a:lnTo>
                    <a:lnTo>
                      <a:pt x="1160431" y="311438"/>
                    </a:lnTo>
                    <a:lnTo>
                      <a:pt x="1279183" y="284935"/>
                    </a:lnTo>
                    <a:lnTo>
                      <a:pt x="1399534" y="244721"/>
                    </a:lnTo>
                    <a:lnTo>
                      <a:pt x="1473085" y="211186"/>
                    </a:lnTo>
                    <a:lnTo>
                      <a:pt x="875165" y="211186"/>
                    </a:lnTo>
                    <a:lnTo>
                      <a:pt x="767774" y="207492"/>
                    </a:lnTo>
                    <a:lnTo>
                      <a:pt x="657977" y="198726"/>
                    </a:lnTo>
                    <a:lnTo>
                      <a:pt x="546691" y="184182"/>
                    </a:lnTo>
                    <a:lnTo>
                      <a:pt x="434831" y="163150"/>
                    </a:lnTo>
                    <a:lnTo>
                      <a:pt x="323316" y="134924"/>
                    </a:lnTo>
                    <a:lnTo>
                      <a:pt x="213061" y="98796"/>
                    </a:lnTo>
                    <a:lnTo>
                      <a:pt x="104983" y="54057"/>
                    </a:lnTo>
                    <a:lnTo>
                      <a:pt x="0" y="0"/>
                    </a:lnTo>
                    <a:close/>
                  </a:path>
                  <a:path w="1642745" h="328930">
                    <a:moveTo>
                      <a:pt x="1642465" y="117627"/>
                    </a:moveTo>
                    <a:lnTo>
                      <a:pt x="1582133" y="133030"/>
                    </a:lnTo>
                    <a:lnTo>
                      <a:pt x="1537653" y="143123"/>
                    </a:lnTo>
                    <a:lnTo>
                      <a:pt x="1482515" y="154515"/>
                    </a:lnTo>
                    <a:lnTo>
                      <a:pt x="1417638" y="166499"/>
                    </a:lnTo>
                    <a:lnTo>
                      <a:pt x="1343937" y="178367"/>
                    </a:lnTo>
                    <a:lnTo>
                      <a:pt x="1262303" y="189413"/>
                    </a:lnTo>
                    <a:lnTo>
                      <a:pt x="1173731" y="198922"/>
                    </a:lnTo>
                    <a:lnTo>
                      <a:pt x="1079060" y="206194"/>
                    </a:lnTo>
                    <a:lnTo>
                      <a:pt x="979232" y="210518"/>
                    </a:lnTo>
                    <a:lnTo>
                      <a:pt x="875165" y="211186"/>
                    </a:lnTo>
                    <a:lnTo>
                      <a:pt x="1473085" y="211186"/>
                    </a:lnTo>
                    <a:lnTo>
                      <a:pt x="1520846" y="189410"/>
                    </a:lnTo>
                    <a:lnTo>
                      <a:pt x="1642465" y="117627"/>
                    </a:lnTo>
                    <a:close/>
                  </a:path>
                </a:pathLst>
              </a:custGeom>
              <a:solidFill>
                <a:srgbClr val="F98512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26" name="bk object 20"/>
              <p:cNvSpPr/>
              <p:nvPr/>
            </p:nvSpPr>
            <p:spPr>
              <a:xfrm>
                <a:off x="700370" y="1230909"/>
                <a:ext cx="1769110" cy="1014730"/>
              </a:xfrm>
              <a:custGeom>
                <a:avLst/>
                <a:gdLst/>
                <a:ahLst/>
                <a:cxnLst/>
                <a:rect l="l" t="t" r="r" b="b"/>
                <a:pathLst>
                  <a:path w="1769110" h="1014730">
                    <a:moveTo>
                      <a:pt x="0" y="0"/>
                    </a:moveTo>
                    <a:lnTo>
                      <a:pt x="78777" y="210379"/>
                    </a:lnTo>
                    <a:lnTo>
                      <a:pt x="167918" y="390957"/>
                    </a:lnTo>
                    <a:lnTo>
                      <a:pt x="265866" y="543789"/>
                    </a:lnTo>
                    <a:lnTo>
                      <a:pt x="371062" y="670932"/>
                    </a:lnTo>
                    <a:lnTo>
                      <a:pt x="481951" y="774441"/>
                    </a:lnTo>
                    <a:lnTo>
                      <a:pt x="596973" y="856373"/>
                    </a:lnTo>
                    <a:lnTo>
                      <a:pt x="714571" y="918782"/>
                    </a:lnTo>
                    <a:lnTo>
                      <a:pt x="833189" y="963726"/>
                    </a:lnTo>
                    <a:lnTo>
                      <a:pt x="951268" y="993259"/>
                    </a:lnTo>
                    <a:lnTo>
                      <a:pt x="1067250" y="1009438"/>
                    </a:lnTo>
                    <a:lnTo>
                      <a:pt x="1179579" y="1014319"/>
                    </a:lnTo>
                    <a:lnTo>
                      <a:pt x="1286697" y="1009958"/>
                    </a:lnTo>
                    <a:lnTo>
                      <a:pt x="1387045" y="998410"/>
                    </a:lnTo>
                    <a:lnTo>
                      <a:pt x="1479067" y="981732"/>
                    </a:lnTo>
                    <a:lnTo>
                      <a:pt x="1530685" y="969318"/>
                    </a:lnTo>
                    <a:lnTo>
                      <a:pt x="1301323" y="969318"/>
                    </a:lnTo>
                    <a:lnTo>
                      <a:pt x="1159559" y="955183"/>
                    </a:lnTo>
                    <a:lnTo>
                      <a:pt x="1025147" y="924372"/>
                    </a:lnTo>
                    <a:lnTo>
                      <a:pt x="898247" y="879150"/>
                    </a:lnTo>
                    <a:lnTo>
                      <a:pt x="779018" y="821779"/>
                    </a:lnTo>
                    <a:lnTo>
                      <a:pt x="667620" y="754522"/>
                    </a:lnTo>
                    <a:lnTo>
                      <a:pt x="564215" y="679642"/>
                    </a:lnTo>
                    <a:lnTo>
                      <a:pt x="468961" y="599401"/>
                    </a:lnTo>
                    <a:lnTo>
                      <a:pt x="382020" y="516063"/>
                    </a:lnTo>
                    <a:lnTo>
                      <a:pt x="303550" y="431891"/>
                    </a:lnTo>
                    <a:lnTo>
                      <a:pt x="233713" y="349146"/>
                    </a:lnTo>
                    <a:lnTo>
                      <a:pt x="172668" y="270092"/>
                    </a:lnTo>
                    <a:lnTo>
                      <a:pt x="120575" y="196992"/>
                    </a:lnTo>
                    <a:lnTo>
                      <a:pt x="77595" y="132109"/>
                    </a:lnTo>
                    <a:lnTo>
                      <a:pt x="43887" y="77705"/>
                    </a:lnTo>
                    <a:lnTo>
                      <a:pt x="19612" y="36044"/>
                    </a:lnTo>
                    <a:lnTo>
                      <a:pt x="4929" y="9388"/>
                    </a:lnTo>
                    <a:lnTo>
                      <a:pt x="0" y="0"/>
                    </a:lnTo>
                    <a:close/>
                  </a:path>
                  <a:path w="1769110" h="1014730">
                    <a:moveTo>
                      <a:pt x="1769122" y="889050"/>
                    </a:moveTo>
                    <a:lnTo>
                      <a:pt x="1606265" y="938515"/>
                    </a:lnTo>
                    <a:lnTo>
                      <a:pt x="1450278" y="964517"/>
                    </a:lnTo>
                    <a:lnTo>
                      <a:pt x="1301323" y="969318"/>
                    </a:lnTo>
                    <a:lnTo>
                      <a:pt x="1530685" y="969318"/>
                    </a:lnTo>
                    <a:lnTo>
                      <a:pt x="1631902" y="941207"/>
                    </a:lnTo>
                    <a:lnTo>
                      <a:pt x="1689599" y="921472"/>
                    </a:lnTo>
                    <a:lnTo>
                      <a:pt x="1732740" y="904831"/>
                    </a:lnTo>
                    <a:lnTo>
                      <a:pt x="1759767" y="893338"/>
                    </a:lnTo>
                    <a:lnTo>
                      <a:pt x="1769122" y="889050"/>
                    </a:lnTo>
                    <a:close/>
                  </a:path>
                </a:pathLst>
              </a:custGeom>
              <a:solidFill>
                <a:srgbClr val="F98512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38" name="bk object 21"/>
              <p:cNvSpPr/>
              <p:nvPr/>
            </p:nvSpPr>
            <p:spPr>
              <a:xfrm>
                <a:off x="1073039" y="1185621"/>
                <a:ext cx="1584960" cy="1365250"/>
              </a:xfrm>
              <a:custGeom>
                <a:avLst/>
                <a:gdLst/>
                <a:ahLst/>
                <a:cxnLst/>
                <a:rect l="l" t="t" r="r" b="b"/>
                <a:pathLst>
                  <a:path w="1584960" h="1365250">
                    <a:moveTo>
                      <a:pt x="1584629" y="0"/>
                    </a:moveTo>
                    <a:lnTo>
                      <a:pt x="1576998" y="38164"/>
                    </a:lnTo>
                    <a:lnTo>
                      <a:pt x="1566433" y="82778"/>
                    </a:lnTo>
                    <a:lnTo>
                      <a:pt x="1550454" y="141664"/>
                    </a:lnTo>
                    <a:lnTo>
                      <a:pt x="1528378" y="212762"/>
                    </a:lnTo>
                    <a:lnTo>
                      <a:pt x="1499520" y="294010"/>
                    </a:lnTo>
                    <a:lnTo>
                      <a:pt x="1463195" y="383346"/>
                    </a:lnTo>
                    <a:lnTo>
                      <a:pt x="1418719" y="478711"/>
                    </a:lnTo>
                    <a:lnTo>
                      <a:pt x="1365406" y="578041"/>
                    </a:lnTo>
                    <a:lnTo>
                      <a:pt x="1302573" y="679276"/>
                    </a:lnTo>
                    <a:lnTo>
                      <a:pt x="1229535" y="780356"/>
                    </a:lnTo>
                    <a:lnTo>
                      <a:pt x="1145608" y="879217"/>
                    </a:lnTo>
                    <a:lnTo>
                      <a:pt x="1050105" y="973800"/>
                    </a:lnTo>
                    <a:lnTo>
                      <a:pt x="942344" y="1062042"/>
                    </a:lnTo>
                    <a:lnTo>
                      <a:pt x="821639" y="1141883"/>
                    </a:lnTo>
                    <a:lnTo>
                      <a:pt x="687306" y="1211262"/>
                    </a:lnTo>
                    <a:lnTo>
                      <a:pt x="538660" y="1268116"/>
                    </a:lnTo>
                    <a:lnTo>
                      <a:pt x="375017" y="1310385"/>
                    </a:lnTo>
                    <a:lnTo>
                      <a:pt x="195692" y="1336008"/>
                    </a:lnTo>
                    <a:lnTo>
                      <a:pt x="0" y="1342923"/>
                    </a:lnTo>
                    <a:lnTo>
                      <a:pt x="10172" y="1344938"/>
                    </a:lnTo>
                    <a:lnTo>
                      <a:pt x="39381" y="1349852"/>
                    </a:lnTo>
                    <a:lnTo>
                      <a:pt x="85666" y="1355970"/>
                    </a:lnTo>
                    <a:lnTo>
                      <a:pt x="147065" y="1361593"/>
                    </a:lnTo>
                    <a:lnTo>
                      <a:pt x="221618" y="1365025"/>
                    </a:lnTo>
                    <a:lnTo>
                      <a:pt x="307362" y="1364571"/>
                    </a:lnTo>
                    <a:lnTo>
                      <a:pt x="402338" y="1358533"/>
                    </a:lnTo>
                    <a:lnTo>
                      <a:pt x="504582" y="1345215"/>
                    </a:lnTo>
                    <a:lnTo>
                      <a:pt x="612135" y="1322921"/>
                    </a:lnTo>
                    <a:lnTo>
                      <a:pt x="723034" y="1289953"/>
                    </a:lnTo>
                    <a:lnTo>
                      <a:pt x="835319" y="1244615"/>
                    </a:lnTo>
                    <a:lnTo>
                      <a:pt x="947029" y="1185211"/>
                    </a:lnTo>
                    <a:lnTo>
                      <a:pt x="1056202" y="1110044"/>
                    </a:lnTo>
                    <a:lnTo>
                      <a:pt x="1160876" y="1017417"/>
                    </a:lnTo>
                    <a:lnTo>
                      <a:pt x="1259091" y="905634"/>
                    </a:lnTo>
                    <a:lnTo>
                      <a:pt x="1348885" y="772999"/>
                    </a:lnTo>
                    <a:lnTo>
                      <a:pt x="1428297" y="617814"/>
                    </a:lnTo>
                    <a:lnTo>
                      <a:pt x="1495366" y="438384"/>
                    </a:lnTo>
                    <a:lnTo>
                      <a:pt x="1548131" y="233011"/>
                    </a:lnTo>
                    <a:lnTo>
                      <a:pt x="1584629" y="0"/>
                    </a:lnTo>
                    <a:close/>
                  </a:path>
                </a:pathLst>
              </a:cu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39" name="object 6"/>
              <p:cNvSpPr/>
              <p:nvPr/>
            </p:nvSpPr>
            <p:spPr>
              <a:xfrm>
                <a:off x="1120242" y="676770"/>
                <a:ext cx="903605" cy="1850389"/>
              </a:xfrm>
              <a:custGeom>
                <a:avLst/>
                <a:gdLst/>
                <a:ahLst/>
                <a:cxnLst/>
                <a:rect l="l" t="t" r="r" b="b"/>
                <a:pathLst>
                  <a:path w="903605" h="1850389">
                    <a:moveTo>
                      <a:pt x="7521" y="0"/>
                    </a:moveTo>
                    <a:lnTo>
                      <a:pt x="6543" y="9885"/>
                    </a:lnTo>
                    <a:lnTo>
                      <a:pt x="4286" y="38436"/>
                    </a:lnTo>
                    <a:lnTo>
                      <a:pt x="1766" y="83990"/>
                    </a:lnTo>
                    <a:lnTo>
                      <a:pt x="0" y="144886"/>
                    </a:lnTo>
                    <a:lnTo>
                      <a:pt x="2" y="219464"/>
                    </a:lnTo>
                    <a:lnTo>
                      <a:pt x="2791" y="306062"/>
                    </a:lnTo>
                    <a:lnTo>
                      <a:pt x="9381" y="403020"/>
                    </a:lnTo>
                    <a:lnTo>
                      <a:pt x="20789" y="508676"/>
                    </a:lnTo>
                    <a:lnTo>
                      <a:pt x="38030" y="621369"/>
                    </a:lnTo>
                    <a:lnTo>
                      <a:pt x="62121" y="739438"/>
                    </a:lnTo>
                    <a:lnTo>
                      <a:pt x="94079" y="861222"/>
                    </a:lnTo>
                    <a:lnTo>
                      <a:pt x="134918" y="985061"/>
                    </a:lnTo>
                    <a:lnTo>
                      <a:pt x="185655" y="1109292"/>
                    </a:lnTo>
                    <a:lnTo>
                      <a:pt x="247307" y="1232256"/>
                    </a:lnTo>
                    <a:lnTo>
                      <a:pt x="320889" y="1352290"/>
                    </a:lnTo>
                    <a:lnTo>
                      <a:pt x="407417" y="1467734"/>
                    </a:lnTo>
                    <a:lnTo>
                      <a:pt x="507908" y="1576927"/>
                    </a:lnTo>
                    <a:lnTo>
                      <a:pt x="623377" y="1678208"/>
                    </a:lnTo>
                    <a:lnTo>
                      <a:pt x="754841" y="1769916"/>
                    </a:lnTo>
                    <a:lnTo>
                      <a:pt x="903315" y="1850389"/>
                    </a:lnTo>
                    <a:lnTo>
                      <a:pt x="897172" y="1846425"/>
                    </a:lnTo>
                    <a:lnTo>
                      <a:pt x="879563" y="1834390"/>
                    </a:lnTo>
                    <a:lnTo>
                      <a:pt x="814882" y="1785280"/>
                    </a:lnTo>
                    <a:lnTo>
                      <a:pt x="770275" y="1747786"/>
                    </a:lnTo>
                    <a:lnTo>
                      <a:pt x="719134" y="1701388"/>
                    </a:lnTo>
                    <a:lnTo>
                      <a:pt x="662693" y="1645877"/>
                    </a:lnTo>
                    <a:lnTo>
                      <a:pt x="602184" y="1581045"/>
                    </a:lnTo>
                    <a:lnTo>
                      <a:pt x="538839" y="1506682"/>
                    </a:lnTo>
                    <a:lnTo>
                      <a:pt x="473892" y="1422580"/>
                    </a:lnTo>
                    <a:lnTo>
                      <a:pt x="408575" y="1328531"/>
                    </a:lnTo>
                    <a:lnTo>
                      <a:pt x="344122" y="1224325"/>
                    </a:lnTo>
                    <a:lnTo>
                      <a:pt x="281765" y="1109754"/>
                    </a:lnTo>
                    <a:lnTo>
                      <a:pt x="222738" y="984610"/>
                    </a:lnTo>
                    <a:lnTo>
                      <a:pt x="168272" y="848682"/>
                    </a:lnTo>
                    <a:lnTo>
                      <a:pt x="119601" y="701763"/>
                    </a:lnTo>
                    <a:lnTo>
                      <a:pt x="77957" y="543644"/>
                    </a:lnTo>
                    <a:lnTo>
                      <a:pt x="44574" y="374117"/>
                    </a:lnTo>
                    <a:lnTo>
                      <a:pt x="20684" y="192971"/>
                    </a:lnTo>
                    <a:lnTo>
                      <a:pt x="7521" y="0"/>
                    </a:lnTo>
                    <a:close/>
                  </a:path>
                </a:pathLst>
              </a:cu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40" name="object 3"/>
              <p:cNvSpPr/>
              <p:nvPr/>
            </p:nvSpPr>
            <p:spPr>
              <a:xfrm>
                <a:off x="1261659" y="548589"/>
                <a:ext cx="688975" cy="2056764"/>
              </a:xfrm>
              <a:custGeom>
                <a:avLst/>
                <a:gdLst/>
                <a:ahLst/>
                <a:cxnLst/>
                <a:rect l="l" t="t" r="r" b="b"/>
                <a:pathLst>
                  <a:path w="688975" h="2056764">
                    <a:moveTo>
                      <a:pt x="449211" y="0"/>
                    </a:moveTo>
                    <a:lnTo>
                      <a:pt x="473981" y="68522"/>
                    </a:lnTo>
                    <a:lnTo>
                      <a:pt x="489599" y="119491"/>
                    </a:lnTo>
                    <a:lnTo>
                      <a:pt x="506618" y="183068"/>
                    </a:lnTo>
                    <a:lnTo>
                      <a:pt x="523671" y="258381"/>
                    </a:lnTo>
                    <a:lnTo>
                      <a:pt x="539389" y="344558"/>
                    </a:lnTo>
                    <a:lnTo>
                      <a:pt x="552406" y="440725"/>
                    </a:lnTo>
                    <a:lnTo>
                      <a:pt x="561353" y="546010"/>
                    </a:lnTo>
                    <a:lnTo>
                      <a:pt x="564862" y="659541"/>
                    </a:lnTo>
                    <a:lnTo>
                      <a:pt x="561566" y="780443"/>
                    </a:lnTo>
                    <a:lnTo>
                      <a:pt x="550098" y="907845"/>
                    </a:lnTo>
                    <a:lnTo>
                      <a:pt x="529089" y="1040874"/>
                    </a:lnTo>
                    <a:lnTo>
                      <a:pt x="497171" y="1178656"/>
                    </a:lnTo>
                    <a:lnTo>
                      <a:pt x="452978" y="1320320"/>
                    </a:lnTo>
                    <a:lnTo>
                      <a:pt x="395140" y="1464992"/>
                    </a:lnTo>
                    <a:lnTo>
                      <a:pt x="322292" y="1611799"/>
                    </a:lnTo>
                    <a:lnTo>
                      <a:pt x="233064" y="1759870"/>
                    </a:lnTo>
                    <a:lnTo>
                      <a:pt x="126089" y="1908330"/>
                    </a:lnTo>
                    <a:lnTo>
                      <a:pt x="0" y="2056307"/>
                    </a:lnTo>
                    <a:lnTo>
                      <a:pt x="8485" y="2049380"/>
                    </a:lnTo>
                    <a:lnTo>
                      <a:pt x="69398" y="1995651"/>
                    </a:lnTo>
                    <a:lnTo>
                      <a:pt x="117174" y="1949979"/>
                    </a:lnTo>
                    <a:lnTo>
                      <a:pt x="173396" y="1892520"/>
                    </a:lnTo>
                    <a:lnTo>
                      <a:pt x="235740" y="1823839"/>
                    </a:lnTo>
                    <a:lnTo>
                      <a:pt x="301880" y="1744501"/>
                    </a:lnTo>
                    <a:lnTo>
                      <a:pt x="369491" y="1655069"/>
                    </a:lnTo>
                    <a:lnTo>
                      <a:pt x="436248" y="1556108"/>
                    </a:lnTo>
                    <a:lnTo>
                      <a:pt x="499825" y="1448182"/>
                    </a:lnTo>
                    <a:lnTo>
                      <a:pt x="557899" y="1331856"/>
                    </a:lnTo>
                    <a:lnTo>
                      <a:pt x="608142" y="1207693"/>
                    </a:lnTo>
                    <a:lnTo>
                      <a:pt x="648231" y="1076258"/>
                    </a:lnTo>
                    <a:lnTo>
                      <a:pt x="675840" y="938116"/>
                    </a:lnTo>
                    <a:lnTo>
                      <a:pt x="688644" y="793830"/>
                    </a:lnTo>
                    <a:lnTo>
                      <a:pt x="684319" y="643965"/>
                    </a:lnTo>
                    <a:lnTo>
                      <a:pt x="660537" y="489085"/>
                    </a:lnTo>
                    <a:lnTo>
                      <a:pt x="614976" y="329755"/>
                    </a:lnTo>
                    <a:lnTo>
                      <a:pt x="545309" y="166538"/>
                    </a:lnTo>
                    <a:lnTo>
                      <a:pt x="449211" y="0"/>
                    </a:lnTo>
                    <a:close/>
                  </a:path>
                </a:pathLst>
              </a:cu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41" name="bk object 17"/>
              <p:cNvSpPr/>
              <p:nvPr/>
            </p:nvSpPr>
            <p:spPr>
              <a:xfrm>
                <a:off x="2291458" y="694662"/>
                <a:ext cx="90805" cy="90170"/>
              </a:xfrm>
              <a:prstGeom prst="ellipse">
                <a:avLst/>
              </a:pr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42" name="object 9"/>
              <p:cNvSpPr/>
              <p:nvPr/>
            </p:nvSpPr>
            <p:spPr>
              <a:xfrm>
                <a:off x="772465" y="2174830"/>
                <a:ext cx="405130" cy="405130"/>
              </a:xfrm>
              <a:prstGeom prst="ellipse">
                <a:avLst/>
              </a:pr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43" name="object 10"/>
              <p:cNvSpPr/>
              <p:nvPr/>
            </p:nvSpPr>
            <p:spPr>
              <a:xfrm>
                <a:off x="1983695" y="2452574"/>
                <a:ext cx="263525" cy="262890"/>
              </a:xfrm>
              <a:prstGeom prst="ellipse">
                <a:avLst/>
              </a:pr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44" name="object 11"/>
              <p:cNvSpPr/>
              <p:nvPr/>
            </p:nvSpPr>
            <p:spPr>
              <a:xfrm>
                <a:off x="1565130" y="432211"/>
                <a:ext cx="194310" cy="194310"/>
              </a:xfrm>
              <a:prstGeom prst="ellipse">
                <a:avLst/>
              </a:pr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45" name="object 15"/>
              <p:cNvSpPr/>
              <p:nvPr/>
            </p:nvSpPr>
            <p:spPr>
              <a:xfrm>
                <a:off x="598488" y="922194"/>
                <a:ext cx="349885" cy="349885"/>
              </a:xfrm>
              <a:prstGeom prst="ellipse">
                <a:avLst/>
              </a:pr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46" name="object 16"/>
              <p:cNvSpPr/>
              <p:nvPr/>
            </p:nvSpPr>
            <p:spPr>
              <a:xfrm>
                <a:off x="2439509" y="2004129"/>
                <a:ext cx="216535" cy="215900"/>
              </a:xfrm>
              <a:prstGeom prst="ellipse">
                <a:avLst/>
              </a:pr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47" name="object 12"/>
              <p:cNvSpPr/>
              <p:nvPr/>
            </p:nvSpPr>
            <p:spPr>
              <a:xfrm>
                <a:off x="1694618" y="1126556"/>
                <a:ext cx="411480" cy="411480"/>
              </a:xfrm>
              <a:prstGeom prst="ellipse">
                <a:avLst/>
              </a:pr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48" name="object 7"/>
              <p:cNvSpPr/>
              <p:nvPr/>
            </p:nvSpPr>
            <p:spPr>
              <a:xfrm>
                <a:off x="1095003" y="657286"/>
                <a:ext cx="73660" cy="73025"/>
              </a:xfrm>
              <a:prstGeom prst="ellipse">
                <a:avLst/>
              </a:pr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49" name="object 13"/>
              <p:cNvSpPr/>
              <p:nvPr/>
            </p:nvSpPr>
            <p:spPr>
              <a:xfrm>
                <a:off x="2502621" y="1005472"/>
                <a:ext cx="216535" cy="215900"/>
              </a:xfrm>
              <a:prstGeom prst="ellipse">
                <a:avLst/>
              </a:prstGeom>
              <a:solidFill>
                <a:srgbClr val="F98512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0" name="object 14"/>
              <p:cNvSpPr/>
              <p:nvPr/>
            </p:nvSpPr>
            <p:spPr>
              <a:xfrm>
                <a:off x="1861260" y="481948"/>
                <a:ext cx="129539" cy="128905"/>
              </a:xfrm>
              <a:prstGeom prst="ellipse">
                <a:avLst/>
              </a:prstGeom>
              <a:solidFill>
                <a:srgbClr val="F98512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77501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  <a:latin typeface="Economica" panose="02000506040000020004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B904D-AEBE-49C7-950D-3C17536E0839}" type="datetime5">
              <a:rPr lang="en-US" smtClean="0"/>
              <a:t>12-Feb-19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CAA85-8796-4B17-9CA3-4CB18724EF60}" type="slidenum">
              <a:rPr lang="en-US" smtClean="0"/>
              <a:t>‹#›</a:t>
            </a:fld>
            <a:endParaRPr lang="en-US"/>
          </a:p>
        </p:txBody>
      </p:sp>
      <p:grpSp>
        <p:nvGrpSpPr>
          <p:cNvPr id="29" name="Group 28"/>
          <p:cNvGrpSpPr/>
          <p:nvPr userDrawn="1"/>
        </p:nvGrpSpPr>
        <p:grpSpPr>
          <a:xfrm>
            <a:off x="-1" y="-5899"/>
            <a:ext cx="12192001" cy="362383"/>
            <a:chOff x="-1" y="-5899"/>
            <a:chExt cx="9144001" cy="362383"/>
          </a:xfrm>
        </p:grpSpPr>
        <p:sp>
          <p:nvSpPr>
            <p:cNvPr id="30" name="Rectangle 29"/>
            <p:cNvSpPr/>
            <p:nvPr userDrawn="1"/>
          </p:nvSpPr>
          <p:spPr>
            <a:xfrm>
              <a:off x="3203371" y="-3516"/>
              <a:ext cx="5940629" cy="36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  <a:tileRect/>
            </a:gra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r" defTabSz="91440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Economica" panose="02000506040000020004" pitchFamily="2" charset="0"/>
                  <a:ea typeface="Calibri" panose="020F0502020204030204" pitchFamily="34" charset="0"/>
                  <a:cs typeface="Mangal" panose="02040503050203030202" pitchFamily="18" charset="0"/>
                </a:rPr>
                <a:t>CDS.IISc.ac.in  |  Department of Computational and Data Sciences</a:t>
              </a:r>
            </a:p>
          </p:txBody>
        </p:sp>
        <p:sp>
          <p:nvSpPr>
            <p:cNvPr id="31" name="Rectangle 30"/>
            <p:cNvSpPr/>
            <p:nvPr userDrawn="1"/>
          </p:nvSpPr>
          <p:spPr>
            <a:xfrm>
              <a:off x="-1" y="-3516"/>
              <a:ext cx="3537377" cy="360000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20000"/>
                    <a:lumOff val="80000"/>
                  </a:schemeClr>
                </a:gs>
                <a:gs pos="86000">
                  <a:schemeClr val="accent2">
                    <a:lumMod val="60000"/>
                    <a:lumOff val="40000"/>
                  </a:schemeClr>
                </a:gs>
                <a:gs pos="54000">
                  <a:schemeClr val="accent2">
                    <a:lumMod val="40000"/>
                    <a:lumOff val="60000"/>
                  </a:schemeClr>
                </a:gs>
                <a:gs pos="100000">
                  <a:schemeClr val="accent2"/>
                </a:gs>
              </a:gsLst>
              <a:lin ang="0" scaled="1"/>
              <a:tileRect/>
            </a:gra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pic>
          <p:nvPicPr>
            <p:cNvPr id="32" name="Picture 31" descr="http://www.iisc.ernet.in/fa/images/IIsc_logo.jpg"/>
            <p:cNvPicPr>
              <a:picLocks/>
            </p:cNvPicPr>
            <p:nvPr userDrawn="1"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75" y="-3516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3" name="Rectangle 32"/>
            <p:cNvSpPr/>
            <p:nvPr userDrawn="1"/>
          </p:nvSpPr>
          <p:spPr>
            <a:xfrm>
              <a:off x="2849718" y="-3516"/>
              <a:ext cx="360000" cy="36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34" name="Rectangle 33"/>
            <p:cNvSpPr/>
            <p:nvPr userDrawn="1"/>
          </p:nvSpPr>
          <p:spPr>
            <a:xfrm>
              <a:off x="2496066" y="-3516"/>
              <a:ext cx="360000" cy="3600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35" name="Rectangle 34"/>
            <p:cNvSpPr/>
            <p:nvPr userDrawn="1"/>
          </p:nvSpPr>
          <p:spPr>
            <a:xfrm>
              <a:off x="2142413" y="-3516"/>
              <a:ext cx="360000" cy="36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36" name="Rectangle 35"/>
            <p:cNvSpPr/>
            <p:nvPr userDrawn="1"/>
          </p:nvSpPr>
          <p:spPr>
            <a:xfrm>
              <a:off x="1788760" y="-3516"/>
              <a:ext cx="360000" cy="360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R="0" lvl="0" indent="0" algn="ctr" fontAlgn="auto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endParaRPr>
            </a:p>
          </p:txBody>
        </p:sp>
        <p:sp>
          <p:nvSpPr>
            <p:cNvPr id="37" name="Rectangle 36"/>
            <p:cNvSpPr/>
            <p:nvPr userDrawn="1"/>
          </p:nvSpPr>
          <p:spPr>
            <a:xfrm>
              <a:off x="1435107" y="-3516"/>
              <a:ext cx="360000" cy="360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endParaRPr>
            </a:p>
          </p:txBody>
        </p:sp>
        <p:sp>
          <p:nvSpPr>
            <p:cNvPr id="38" name="Rectangle 37"/>
            <p:cNvSpPr/>
            <p:nvPr userDrawn="1"/>
          </p:nvSpPr>
          <p:spPr>
            <a:xfrm>
              <a:off x="1081454" y="-3516"/>
              <a:ext cx="360000" cy="36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endParaRPr>
            </a:p>
          </p:txBody>
        </p:sp>
        <p:sp>
          <p:nvSpPr>
            <p:cNvPr id="39" name="Rectangle 38"/>
            <p:cNvSpPr/>
            <p:nvPr userDrawn="1"/>
          </p:nvSpPr>
          <p:spPr>
            <a:xfrm>
              <a:off x="727801" y="-3516"/>
              <a:ext cx="360000" cy="360000"/>
            </a:xfrm>
            <a:prstGeom prst="rect">
              <a:avLst/>
            </a:prstGeom>
            <a:solidFill>
              <a:schemeClr val="bg2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endParaRPr>
            </a:p>
          </p:txBody>
        </p:sp>
        <p:sp>
          <p:nvSpPr>
            <p:cNvPr id="40" name="Rectangle 39"/>
            <p:cNvSpPr/>
            <p:nvPr userDrawn="1"/>
          </p:nvSpPr>
          <p:spPr>
            <a:xfrm>
              <a:off x="374148" y="-3516"/>
              <a:ext cx="360000" cy="3600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endParaRPr>
            </a:p>
          </p:txBody>
        </p:sp>
        <p:pic>
          <p:nvPicPr>
            <p:cNvPr id="43" name="Picture 42"/>
            <p:cNvPicPr>
              <a:picLocks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368785" y="-5899"/>
              <a:ext cx="360000" cy="36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65814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815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FB85D-438A-4D76-BCB7-AE9121A73C56}" type="datetime5">
              <a:rPr lang="en-US" smtClean="0"/>
              <a:t>12-Feb-19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CAA85-8796-4B17-9CA3-4CB18724EF60}" type="slidenum">
              <a:rPr lang="en-US" smtClean="0"/>
              <a:t>‹#›</a:t>
            </a:fld>
            <a:endParaRPr lang="en-US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-1" y="-3516"/>
            <a:ext cx="12192001" cy="360000"/>
            <a:chOff x="-1" y="-3516"/>
            <a:chExt cx="9144001" cy="360000"/>
          </a:xfrm>
        </p:grpSpPr>
        <p:sp>
          <p:nvSpPr>
            <p:cNvPr id="20" name="Rectangle 19"/>
            <p:cNvSpPr/>
            <p:nvPr userDrawn="1"/>
          </p:nvSpPr>
          <p:spPr>
            <a:xfrm>
              <a:off x="3203371" y="-3516"/>
              <a:ext cx="5940629" cy="36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  <a:tileRect/>
            </a:gra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r" defTabSz="91440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Economica" panose="02000506040000020004" pitchFamily="2" charset="0"/>
                  <a:ea typeface="Calibri" panose="020F0502020204030204" pitchFamily="34" charset="0"/>
                  <a:cs typeface="Mangal" panose="02040503050203030202" pitchFamily="18" charset="0"/>
                </a:rPr>
                <a:t>CDS.IISc.ac.in  |  Department of Computational and Data Sciences</a:t>
              </a:r>
            </a:p>
          </p:txBody>
        </p:sp>
        <p:sp>
          <p:nvSpPr>
            <p:cNvPr id="21" name="Rectangle 20"/>
            <p:cNvSpPr/>
            <p:nvPr userDrawn="1"/>
          </p:nvSpPr>
          <p:spPr>
            <a:xfrm>
              <a:off x="-1" y="-3516"/>
              <a:ext cx="3537377" cy="360000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20000"/>
                    <a:lumOff val="80000"/>
                  </a:schemeClr>
                </a:gs>
                <a:gs pos="86000">
                  <a:schemeClr val="accent2">
                    <a:lumMod val="60000"/>
                    <a:lumOff val="40000"/>
                  </a:schemeClr>
                </a:gs>
                <a:gs pos="54000">
                  <a:schemeClr val="accent2">
                    <a:lumMod val="40000"/>
                    <a:lumOff val="60000"/>
                  </a:schemeClr>
                </a:gs>
                <a:gs pos="100000">
                  <a:schemeClr val="accent2"/>
                </a:gs>
              </a:gsLst>
              <a:lin ang="0" scaled="1"/>
              <a:tileRect/>
            </a:gra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pic>
          <p:nvPicPr>
            <p:cNvPr id="22" name="Picture 21" descr="http://www.iisc.ernet.in/fa/images/IIsc_logo.jpg"/>
            <p:cNvPicPr>
              <a:picLocks/>
            </p:cNvPicPr>
            <p:nvPr userDrawn="1"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75" y="-3516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" name="Rectangle 22"/>
            <p:cNvSpPr/>
            <p:nvPr userDrawn="1"/>
          </p:nvSpPr>
          <p:spPr>
            <a:xfrm>
              <a:off x="2849718" y="-3516"/>
              <a:ext cx="360000" cy="36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24" name="Rectangle 23"/>
            <p:cNvSpPr/>
            <p:nvPr userDrawn="1"/>
          </p:nvSpPr>
          <p:spPr>
            <a:xfrm>
              <a:off x="2496066" y="-3516"/>
              <a:ext cx="360000" cy="3600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25" name="Rectangle 24"/>
            <p:cNvSpPr/>
            <p:nvPr userDrawn="1"/>
          </p:nvSpPr>
          <p:spPr>
            <a:xfrm>
              <a:off x="2142413" y="-3516"/>
              <a:ext cx="360000" cy="36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1788760" y="-3516"/>
              <a:ext cx="360000" cy="360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R="0" lvl="0" indent="0" algn="ctr" fontAlgn="auto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endParaRPr>
            </a:p>
          </p:txBody>
        </p:sp>
        <p:sp>
          <p:nvSpPr>
            <p:cNvPr id="27" name="Rectangle 26"/>
            <p:cNvSpPr/>
            <p:nvPr userDrawn="1"/>
          </p:nvSpPr>
          <p:spPr>
            <a:xfrm>
              <a:off x="1435107" y="-3516"/>
              <a:ext cx="360000" cy="360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endParaRPr>
            </a:p>
          </p:txBody>
        </p:sp>
        <p:sp>
          <p:nvSpPr>
            <p:cNvPr id="40" name="Rectangle 39"/>
            <p:cNvSpPr/>
            <p:nvPr userDrawn="1"/>
          </p:nvSpPr>
          <p:spPr>
            <a:xfrm>
              <a:off x="1081454" y="-3516"/>
              <a:ext cx="360000" cy="36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endParaRPr>
            </a:p>
          </p:txBody>
        </p:sp>
        <p:sp>
          <p:nvSpPr>
            <p:cNvPr id="41" name="Rectangle 40"/>
            <p:cNvSpPr/>
            <p:nvPr userDrawn="1"/>
          </p:nvSpPr>
          <p:spPr>
            <a:xfrm>
              <a:off x="727801" y="-3516"/>
              <a:ext cx="360000" cy="360000"/>
            </a:xfrm>
            <a:prstGeom prst="rect">
              <a:avLst/>
            </a:prstGeom>
            <a:solidFill>
              <a:schemeClr val="bg2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endParaRPr>
            </a:p>
          </p:txBody>
        </p:sp>
        <p:sp>
          <p:nvSpPr>
            <p:cNvPr id="43" name="Rectangle 42"/>
            <p:cNvSpPr/>
            <p:nvPr userDrawn="1"/>
          </p:nvSpPr>
          <p:spPr>
            <a:xfrm>
              <a:off x="374148" y="-3516"/>
              <a:ext cx="360000" cy="360000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endParaRPr>
            </a:p>
          </p:txBody>
        </p:sp>
        <p:grpSp>
          <p:nvGrpSpPr>
            <p:cNvPr id="44" name="Group 43"/>
            <p:cNvGrpSpPr>
              <a:grpSpLocks noChangeAspect="1"/>
            </p:cNvGrpSpPr>
            <p:nvPr userDrawn="1"/>
          </p:nvGrpSpPr>
          <p:grpSpPr>
            <a:xfrm>
              <a:off x="380015" y="-3516"/>
              <a:ext cx="334365" cy="360000"/>
              <a:chOff x="598488" y="432211"/>
              <a:chExt cx="2120668" cy="2283253"/>
            </a:xfrm>
          </p:grpSpPr>
          <p:sp>
            <p:nvSpPr>
              <p:cNvPr id="45" name="object 8"/>
              <p:cNvSpPr/>
              <p:nvPr/>
            </p:nvSpPr>
            <p:spPr>
              <a:xfrm>
                <a:off x="1205052" y="2584170"/>
                <a:ext cx="73660" cy="73025"/>
              </a:xfrm>
              <a:custGeom>
                <a:avLst/>
                <a:gdLst/>
                <a:ahLst/>
                <a:cxnLst/>
                <a:rect l="l" t="t" r="r" b="b"/>
                <a:pathLst>
                  <a:path w="73659" h="73025">
                    <a:moveTo>
                      <a:pt x="39627" y="0"/>
                    </a:moveTo>
                    <a:lnTo>
                      <a:pt x="5051" y="17194"/>
                    </a:lnTo>
                    <a:lnTo>
                      <a:pt x="0" y="40554"/>
                    </a:lnTo>
                    <a:lnTo>
                      <a:pt x="3351" y="52202"/>
                    </a:lnTo>
                    <a:lnTo>
                      <a:pt x="10620" y="62446"/>
                    </a:lnTo>
                    <a:lnTo>
                      <a:pt x="17885" y="68116"/>
                    </a:lnTo>
                    <a:lnTo>
                      <a:pt x="29208" y="72513"/>
                    </a:lnTo>
                    <a:lnTo>
                      <a:pt x="41203" y="73008"/>
                    </a:lnTo>
                    <a:lnTo>
                      <a:pt x="52855" y="69591"/>
                    </a:lnTo>
                    <a:lnTo>
                      <a:pt x="63151" y="62251"/>
                    </a:lnTo>
                    <a:lnTo>
                      <a:pt x="69973" y="52632"/>
                    </a:lnTo>
                    <a:lnTo>
                      <a:pt x="73200" y="41606"/>
                    </a:lnTo>
                    <a:lnTo>
                      <a:pt x="72685" y="29895"/>
                    </a:lnTo>
                    <a:lnTo>
                      <a:pt x="68279" y="18223"/>
                    </a:lnTo>
                    <a:lnTo>
                      <a:pt x="59835" y="7312"/>
                    </a:lnTo>
                    <a:lnTo>
                      <a:pt x="50338" y="1961"/>
                    </a:lnTo>
                    <a:lnTo>
                      <a:pt x="39627" y="0"/>
                    </a:lnTo>
                    <a:close/>
                  </a:path>
                </a:pathLst>
              </a:cu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46" name="bk object 16"/>
              <p:cNvSpPr/>
              <p:nvPr/>
            </p:nvSpPr>
            <p:spPr>
              <a:xfrm>
                <a:off x="1962839" y="577608"/>
                <a:ext cx="667385" cy="1985010"/>
              </a:xfrm>
              <a:custGeom>
                <a:avLst/>
                <a:gdLst/>
                <a:ahLst/>
                <a:cxnLst/>
                <a:rect l="l" t="t" r="r" b="b"/>
                <a:pathLst>
                  <a:path w="667385" h="1985010">
                    <a:moveTo>
                      <a:pt x="0" y="0"/>
                    </a:moveTo>
                    <a:lnTo>
                      <a:pt x="72899" y="55445"/>
                    </a:lnTo>
                    <a:lnTo>
                      <a:pt x="139199" y="113673"/>
                    </a:lnTo>
                    <a:lnTo>
                      <a:pt x="199209" y="174074"/>
                    </a:lnTo>
                    <a:lnTo>
                      <a:pt x="253237" y="236039"/>
                    </a:lnTo>
                    <a:lnTo>
                      <a:pt x="301594" y="298962"/>
                    </a:lnTo>
                    <a:lnTo>
                      <a:pt x="344589" y="362233"/>
                    </a:lnTo>
                    <a:lnTo>
                      <a:pt x="382531" y="425245"/>
                    </a:lnTo>
                    <a:lnTo>
                      <a:pt x="415730" y="487388"/>
                    </a:lnTo>
                    <a:lnTo>
                      <a:pt x="444494" y="548056"/>
                    </a:lnTo>
                    <a:lnTo>
                      <a:pt x="469134" y="606639"/>
                    </a:lnTo>
                    <a:lnTo>
                      <a:pt x="489959" y="662529"/>
                    </a:lnTo>
                    <a:lnTo>
                      <a:pt x="507278" y="715119"/>
                    </a:lnTo>
                    <a:lnTo>
                      <a:pt x="521401" y="763799"/>
                    </a:lnTo>
                    <a:lnTo>
                      <a:pt x="532637" y="807962"/>
                    </a:lnTo>
                    <a:lnTo>
                      <a:pt x="541296" y="847000"/>
                    </a:lnTo>
                    <a:lnTo>
                      <a:pt x="552118" y="907265"/>
                    </a:lnTo>
                    <a:lnTo>
                      <a:pt x="556755" y="944016"/>
                    </a:lnTo>
                    <a:lnTo>
                      <a:pt x="556039" y="1047664"/>
                    </a:lnTo>
                    <a:lnTo>
                      <a:pt x="550684" y="1145660"/>
                    </a:lnTo>
                    <a:lnTo>
                      <a:pt x="541196" y="1238040"/>
                    </a:lnTo>
                    <a:lnTo>
                      <a:pt x="528080" y="1324842"/>
                    </a:lnTo>
                    <a:lnTo>
                      <a:pt x="511842" y="1406101"/>
                    </a:lnTo>
                    <a:lnTo>
                      <a:pt x="492988" y="1481853"/>
                    </a:lnTo>
                    <a:lnTo>
                      <a:pt x="472024" y="1552136"/>
                    </a:lnTo>
                    <a:lnTo>
                      <a:pt x="449453" y="1616986"/>
                    </a:lnTo>
                    <a:lnTo>
                      <a:pt x="425784" y="1676438"/>
                    </a:lnTo>
                    <a:lnTo>
                      <a:pt x="401520" y="1730530"/>
                    </a:lnTo>
                    <a:lnTo>
                      <a:pt x="377167" y="1779298"/>
                    </a:lnTo>
                    <a:lnTo>
                      <a:pt x="353231" y="1822777"/>
                    </a:lnTo>
                    <a:lnTo>
                      <a:pt x="330218" y="1861005"/>
                    </a:lnTo>
                    <a:lnTo>
                      <a:pt x="308633" y="1894018"/>
                    </a:lnTo>
                    <a:lnTo>
                      <a:pt x="271770" y="1944544"/>
                    </a:lnTo>
                    <a:lnTo>
                      <a:pt x="246686" y="1974646"/>
                    </a:lnTo>
                    <a:lnTo>
                      <a:pt x="237426" y="1984616"/>
                    </a:lnTo>
                    <a:lnTo>
                      <a:pt x="299925" y="1940762"/>
                    </a:lnTo>
                    <a:lnTo>
                      <a:pt x="356056" y="1890351"/>
                    </a:lnTo>
                    <a:lnTo>
                      <a:pt x="406161" y="1834335"/>
                    </a:lnTo>
                    <a:lnTo>
                      <a:pt x="450581" y="1773667"/>
                    </a:lnTo>
                    <a:lnTo>
                      <a:pt x="489661" y="1709299"/>
                    </a:lnTo>
                    <a:lnTo>
                      <a:pt x="523740" y="1642183"/>
                    </a:lnTo>
                    <a:lnTo>
                      <a:pt x="553161" y="1573272"/>
                    </a:lnTo>
                    <a:lnTo>
                      <a:pt x="578266" y="1503516"/>
                    </a:lnTo>
                    <a:lnTo>
                      <a:pt x="599398" y="1433869"/>
                    </a:lnTo>
                    <a:lnTo>
                      <a:pt x="616897" y="1365283"/>
                    </a:lnTo>
                    <a:lnTo>
                      <a:pt x="631107" y="1298710"/>
                    </a:lnTo>
                    <a:lnTo>
                      <a:pt x="642369" y="1235101"/>
                    </a:lnTo>
                    <a:lnTo>
                      <a:pt x="651025" y="1175410"/>
                    </a:lnTo>
                    <a:lnTo>
                      <a:pt x="657417" y="1120589"/>
                    </a:lnTo>
                    <a:lnTo>
                      <a:pt x="661888" y="1071589"/>
                    </a:lnTo>
                    <a:lnTo>
                      <a:pt x="664779" y="1029363"/>
                    </a:lnTo>
                    <a:lnTo>
                      <a:pt x="667189" y="969042"/>
                    </a:lnTo>
                    <a:lnTo>
                      <a:pt x="667393" y="952850"/>
                    </a:lnTo>
                    <a:lnTo>
                      <a:pt x="667385" y="947242"/>
                    </a:lnTo>
                    <a:lnTo>
                      <a:pt x="647153" y="834291"/>
                    </a:lnTo>
                    <a:lnTo>
                      <a:pt x="621068" y="730297"/>
                    </a:lnTo>
                    <a:lnTo>
                      <a:pt x="589873" y="634920"/>
                    </a:lnTo>
                    <a:lnTo>
                      <a:pt x="554314" y="547815"/>
                    </a:lnTo>
                    <a:lnTo>
                      <a:pt x="515137" y="468642"/>
                    </a:lnTo>
                    <a:lnTo>
                      <a:pt x="473086" y="397057"/>
                    </a:lnTo>
                    <a:lnTo>
                      <a:pt x="428907" y="332719"/>
                    </a:lnTo>
                    <a:lnTo>
                      <a:pt x="383345" y="275285"/>
                    </a:lnTo>
                    <a:lnTo>
                      <a:pt x="337146" y="224413"/>
                    </a:lnTo>
                    <a:lnTo>
                      <a:pt x="291053" y="179760"/>
                    </a:lnTo>
                    <a:lnTo>
                      <a:pt x="245814" y="140985"/>
                    </a:lnTo>
                    <a:lnTo>
                      <a:pt x="202173" y="107744"/>
                    </a:lnTo>
                    <a:lnTo>
                      <a:pt x="160874" y="79696"/>
                    </a:lnTo>
                    <a:lnTo>
                      <a:pt x="122665" y="56498"/>
                    </a:lnTo>
                    <a:lnTo>
                      <a:pt x="88289" y="37808"/>
                    </a:lnTo>
                    <a:lnTo>
                      <a:pt x="34019" y="12584"/>
                    </a:lnTo>
                    <a:lnTo>
                      <a:pt x="4028" y="12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47" name="bk object 18"/>
              <p:cNvSpPr/>
              <p:nvPr/>
            </p:nvSpPr>
            <p:spPr>
              <a:xfrm>
                <a:off x="798262" y="732992"/>
                <a:ext cx="1520190" cy="1545590"/>
              </a:xfrm>
              <a:custGeom>
                <a:avLst/>
                <a:gdLst/>
                <a:ahLst/>
                <a:cxnLst/>
                <a:rect l="l" t="t" r="r" b="b"/>
                <a:pathLst>
                  <a:path w="1520189" h="1545589">
                    <a:moveTo>
                      <a:pt x="820" y="1503114"/>
                    </a:moveTo>
                    <a:lnTo>
                      <a:pt x="694" y="1505363"/>
                    </a:lnTo>
                    <a:lnTo>
                      <a:pt x="0" y="1534954"/>
                    </a:lnTo>
                    <a:lnTo>
                      <a:pt x="37" y="1545273"/>
                    </a:lnTo>
                    <a:lnTo>
                      <a:pt x="820" y="1503114"/>
                    </a:lnTo>
                    <a:close/>
                  </a:path>
                  <a:path w="1520189" h="1545589">
                    <a:moveTo>
                      <a:pt x="1276047" y="0"/>
                    </a:moveTo>
                    <a:lnTo>
                      <a:pt x="1182981" y="4203"/>
                    </a:lnTo>
                    <a:lnTo>
                      <a:pt x="1080725" y="14886"/>
                    </a:lnTo>
                    <a:lnTo>
                      <a:pt x="971664" y="33811"/>
                    </a:lnTo>
                    <a:lnTo>
                      <a:pt x="858182" y="62739"/>
                    </a:lnTo>
                    <a:lnTo>
                      <a:pt x="742664" y="103434"/>
                    </a:lnTo>
                    <a:lnTo>
                      <a:pt x="627493" y="157658"/>
                    </a:lnTo>
                    <a:lnTo>
                      <a:pt x="515054" y="227173"/>
                    </a:lnTo>
                    <a:lnTo>
                      <a:pt x="407733" y="313741"/>
                    </a:lnTo>
                    <a:lnTo>
                      <a:pt x="307912" y="419126"/>
                    </a:lnTo>
                    <a:lnTo>
                      <a:pt x="217977" y="545089"/>
                    </a:lnTo>
                    <a:lnTo>
                      <a:pt x="140311" y="693394"/>
                    </a:lnTo>
                    <a:lnTo>
                      <a:pt x="77300" y="865802"/>
                    </a:lnTo>
                    <a:lnTo>
                      <a:pt x="31328" y="1064077"/>
                    </a:lnTo>
                    <a:lnTo>
                      <a:pt x="4779" y="1289979"/>
                    </a:lnTo>
                    <a:lnTo>
                      <a:pt x="820" y="1503114"/>
                    </a:lnTo>
                    <a:lnTo>
                      <a:pt x="3332" y="1458550"/>
                    </a:lnTo>
                    <a:lnTo>
                      <a:pt x="9127" y="1396566"/>
                    </a:lnTo>
                    <a:lnTo>
                      <a:pt x="19289" y="1321461"/>
                    </a:lnTo>
                    <a:lnTo>
                      <a:pt x="35032" y="1235286"/>
                    </a:lnTo>
                    <a:lnTo>
                      <a:pt x="57567" y="1140089"/>
                    </a:lnTo>
                    <a:lnTo>
                      <a:pt x="88106" y="1037922"/>
                    </a:lnTo>
                    <a:lnTo>
                      <a:pt x="127862" y="930834"/>
                    </a:lnTo>
                    <a:lnTo>
                      <a:pt x="178045" y="820876"/>
                    </a:lnTo>
                    <a:lnTo>
                      <a:pt x="239869" y="710098"/>
                    </a:lnTo>
                    <a:lnTo>
                      <a:pt x="314545" y="600551"/>
                    </a:lnTo>
                    <a:lnTo>
                      <a:pt x="403286" y="494283"/>
                    </a:lnTo>
                    <a:lnTo>
                      <a:pt x="507302" y="393347"/>
                    </a:lnTo>
                    <a:lnTo>
                      <a:pt x="627807" y="299791"/>
                    </a:lnTo>
                    <a:lnTo>
                      <a:pt x="766012" y="215665"/>
                    </a:lnTo>
                    <a:lnTo>
                      <a:pt x="923129" y="143022"/>
                    </a:lnTo>
                    <a:lnTo>
                      <a:pt x="1100371" y="83909"/>
                    </a:lnTo>
                    <a:lnTo>
                      <a:pt x="1298949" y="40378"/>
                    </a:lnTo>
                    <a:lnTo>
                      <a:pt x="1520075" y="14478"/>
                    </a:lnTo>
                    <a:lnTo>
                      <a:pt x="1508724" y="12724"/>
                    </a:lnTo>
                    <a:lnTo>
                      <a:pt x="1476262" y="8637"/>
                    </a:lnTo>
                    <a:lnTo>
                      <a:pt x="1425072" y="3979"/>
                    </a:lnTo>
                    <a:lnTo>
                      <a:pt x="1357539" y="512"/>
                    </a:lnTo>
                    <a:lnTo>
                      <a:pt x="1276047" y="0"/>
                    </a:lnTo>
                    <a:close/>
                  </a:path>
                </a:pathLst>
              </a:cu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48" name="bk object 19"/>
              <p:cNvSpPr/>
              <p:nvPr/>
            </p:nvSpPr>
            <p:spPr>
              <a:xfrm>
                <a:off x="907837" y="1023442"/>
                <a:ext cx="1642745" cy="328930"/>
              </a:xfrm>
              <a:custGeom>
                <a:avLst/>
                <a:gdLst/>
                <a:ahLst/>
                <a:cxnLst/>
                <a:rect l="l" t="t" r="r" b="b"/>
                <a:pathLst>
                  <a:path w="1642745" h="328930">
                    <a:moveTo>
                      <a:pt x="0" y="0"/>
                    </a:moveTo>
                    <a:lnTo>
                      <a:pt x="53279" y="37931"/>
                    </a:lnTo>
                    <a:lnTo>
                      <a:pt x="93011" y="63744"/>
                    </a:lnTo>
                    <a:lnTo>
                      <a:pt x="142663" y="93835"/>
                    </a:lnTo>
                    <a:lnTo>
                      <a:pt x="201595" y="126820"/>
                    </a:lnTo>
                    <a:lnTo>
                      <a:pt x="269165" y="161315"/>
                    </a:lnTo>
                    <a:lnTo>
                      <a:pt x="344734" y="195938"/>
                    </a:lnTo>
                    <a:lnTo>
                      <a:pt x="427662" y="229304"/>
                    </a:lnTo>
                    <a:lnTo>
                      <a:pt x="517309" y="260029"/>
                    </a:lnTo>
                    <a:lnTo>
                      <a:pt x="613034" y="286730"/>
                    </a:lnTo>
                    <a:lnTo>
                      <a:pt x="714197" y="308022"/>
                    </a:lnTo>
                    <a:lnTo>
                      <a:pt x="820159" y="322523"/>
                    </a:lnTo>
                    <a:lnTo>
                      <a:pt x="930278" y="328849"/>
                    </a:lnTo>
                    <a:lnTo>
                      <a:pt x="1043916" y="325615"/>
                    </a:lnTo>
                    <a:lnTo>
                      <a:pt x="1160431" y="311438"/>
                    </a:lnTo>
                    <a:lnTo>
                      <a:pt x="1279183" y="284935"/>
                    </a:lnTo>
                    <a:lnTo>
                      <a:pt x="1399534" y="244721"/>
                    </a:lnTo>
                    <a:lnTo>
                      <a:pt x="1473085" y="211186"/>
                    </a:lnTo>
                    <a:lnTo>
                      <a:pt x="875165" y="211186"/>
                    </a:lnTo>
                    <a:lnTo>
                      <a:pt x="767774" y="207492"/>
                    </a:lnTo>
                    <a:lnTo>
                      <a:pt x="657977" y="198726"/>
                    </a:lnTo>
                    <a:lnTo>
                      <a:pt x="546691" y="184182"/>
                    </a:lnTo>
                    <a:lnTo>
                      <a:pt x="434831" y="163150"/>
                    </a:lnTo>
                    <a:lnTo>
                      <a:pt x="323316" y="134924"/>
                    </a:lnTo>
                    <a:lnTo>
                      <a:pt x="213061" y="98796"/>
                    </a:lnTo>
                    <a:lnTo>
                      <a:pt x="104983" y="54057"/>
                    </a:lnTo>
                    <a:lnTo>
                      <a:pt x="0" y="0"/>
                    </a:lnTo>
                    <a:close/>
                  </a:path>
                  <a:path w="1642745" h="328930">
                    <a:moveTo>
                      <a:pt x="1642465" y="117627"/>
                    </a:moveTo>
                    <a:lnTo>
                      <a:pt x="1582133" y="133030"/>
                    </a:lnTo>
                    <a:lnTo>
                      <a:pt x="1537653" y="143123"/>
                    </a:lnTo>
                    <a:lnTo>
                      <a:pt x="1482515" y="154515"/>
                    </a:lnTo>
                    <a:lnTo>
                      <a:pt x="1417638" y="166499"/>
                    </a:lnTo>
                    <a:lnTo>
                      <a:pt x="1343937" y="178367"/>
                    </a:lnTo>
                    <a:lnTo>
                      <a:pt x="1262303" y="189413"/>
                    </a:lnTo>
                    <a:lnTo>
                      <a:pt x="1173731" y="198922"/>
                    </a:lnTo>
                    <a:lnTo>
                      <a:pt x="1079060" y="206194"/>
                    </a:lnTo>
                    <a:lnTo>
                      <a:pt x="979232" y="210518"/>
                    </a:lnTo>
                    <a:lnTo>
                      <a:pt x="875165" y="211186"/>
                    </a:lnTo>
                    <a:lnTo>
                      <a:pt x="1473085" y="211186"/>
                    </a:lnTo>
                    <a:lnTo>
                      <a:pt x="1520846" y="189410"/>
                    </a:lnTo>
                    <a:lnTo>
                      <a:pt x="1642465" y="117627"/>
                    </a:lnTo>
                    <a:close/>
                  </a:path>
                </a:pathLst>
              </a:custGeom>
              <a:solidFill>
                <a:srgbClr val="F98512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49" name="bk object 20"/>
              <p:cNvSpPr/>
              <p:nvPr/>
            </p:nvSpPr>
            <p:spPr>
              <a:xfrm>
                <a:off x="700370" y="1230909"/>
                <a:ext cx="1769110" cy="1014730"/>
              </a:xfrm>
              <a:custGeom>
                <a:avLst/>
                <a:gdLst/>
                <a:ahLst/>
                <a:cxnLst/>
                <a:rect l="l" t="t" r="r" b="b"/>
                <a:pathLst>
                  <a:path w="1769110" h="1014730">
                    <a:moveTo>
                      <a:pt x="0" y="0"/>
                    </a:moveTo>
                    <a:lnTo>
                      <a:pt x="78777" y="210379"/>
                    </a:lnTo>
                    <a:lnTo>
                      <a:pt x="167918" y="390957"/>
                    </a:lnTo>
                    <a:lnTo>
                      <a:pt x="265866" y="543789"/>
                    </a:lnTo>
                    <a:lnTo>
                      <a:pt x="371062" y="670932"/>
                    </a:lnTo>
                    <a:lnTo>
                      <a:pt x="481951" y="774441"/>
                    </a:lnTo>
                    <a:lnTo>
                      <a:pt x="596973" y="856373"/>
                    </a:lnTo>
                    <a:lnTo>
                      <a:pt x="714571" y="918782"/>
                    </a:lnTo>
                    <a:lnTo>
                      <a:pt x="833189" y="963726"/>
                    </a:lnTo>
                    <a:lnTo>
                      <a:pt x="951268" y="993259"/>
                    </a:lnTo>
                    <a:lnTo>
                      <a:pt x="1067250" y="1009438"/>
                    </a:lnTo>
                    <a:lnTo>
                      <a:pt x="1179579" y="1014319"/>
                    </a:lnTo>
                    <a:lnTo>
                      <a:pt x="1286697" y="1009958"/>
                    </a:lnTo>
                    <a:lnTo>
                      <a:pt x="1387045" y="998410"/>
                    </a:lnTo>
                    <a:lnTo>
                      <a:pt x="1479067" y="981732"/>
                    </a:lnTo>
                    <a:lnTo>
                      <a:pt x="1530685" y="969318"/>
                    </a:lnTo>
                    <a:lnTo>
                      <a:pt x="1301323" y="969318"/>
                    </a:lnTo>
                    <a:lnTo>
                      <a:pt x="1159559" y="955183"/>
                    </a:lnTo>
                    <a:lnTo>
                      <a:pt x="1025147" y="924372"/>
                    </a:lnTo>
                    <a:lnTo>
                      <a:pt x="898247" y="879150"/>
                    </a:lnTo>
                    <a:lnTo>
                      <a:pt x="779018" y="821779"/>
                    </a:lnTo>
                    <a:lnTo>
                      <a:pt x="667620" y="754522"/>
                    </a:lnTo>
                    <a:lnTo>
                      <a:pt x="564215" y="679642"/>
                    </a:lnTo>
                    <a:lnTo>
                      <a:pt x="468961" y="599401"/>
                    </a:lnTo>
                    <a:lnTo>
                      <a:pt x="382020" y="516063"/>
                    </a:lnTo>
                    <a:lnTo>
                      <a:pt x="303550" y="431891"/>
                    </a:lnTo>
                    <a:lnTo>
                      <a:pt x="233713" y="349146"/>
                    </a:lnTo>
                    <a:lnTo>
                      <a:pt x="172668" y="270092"/>
                    </a:lnTo>
                    <a:lnTo>
                      <a:pt x="120575" y="196992"/>
                    </a:lnTo>
                    <a:lnTo>
                      <a:pt x="77595" y="132109"/>
                    </a:lnTo>
                    <a:lnTo>
                      <a:pt x="43887" y="77705"/>
                    </a:lnTo>
                    <a:lnTo>
                      <a:pt x="19612" y="36044"/>
                    </a:lnTo>
                    <a:lnTo>
                      <a:pt x="4929" y="9388"/>
                    </a:lnTo>
                    <a:lnTo>
                      <a:pt x="0" y="0"/>
                    </a:lnTo>
                    <a:close/>
                  </a:path>
                  <a:path w="1769110" h="1014730">
                    <a:moveTo>
                      <a:pt x="1769122" y="889050"/>
                    </a:moveTo>
                    <a:lnTo>
                      <a:pt x="1606265" y="938515"/>
                    </a:lnTo>
                    <a:lnTo>
                      <a:pt x="1450278" y="964517"/>
                    </a:lnTo>
                    <a:lnTo>
                      <a:pt x="1301323" y="969318"/>
                    </a:lnTo>
                    <a:lnTo>
                      <a:pt x="1530685" y="969318"/>
                    </a:lnTo>
                    <a:lnTo>
                      <a:pt x="1631902" y="941207"/>
                    </a:lnTo>
                    <a:lnTo>
                      <a:pt x="1689599" y="921472"/>
                    </a:lnTo>
                    <a:lnTo>
                      <a:pt x="1732740" y="904831"/>
                    </a:lnTo>
                    <a:lnTo>
                      <a:pt x="1759767" y="893338"/>
                    </a:lnTo>
                    <a:lnTo>
                      <a:pt x="1769122" y="889050"/>
                    </a:lnTo>
                    <a:close/>
                  </a:path>
                </a:pathLst>
              </a:custGeom>
              <a:solidFill>
                <a:srgbClr val="F98512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0" name="bk object 21"/>
              <p:cNvSpPr/>
              <p:nvPr/>
            </p:nvSpPr>
            <p:spPr>
              <a:xfrm>
                <a:off x="1073039" y="1185621"/>
                <a:ext cx="1584960" cy="1365250"/>
              </a:xfrm>
              <a:custGeom>
                <a:avLst/>
                <a:gdLst/>
                <a:ahLst/>
                <a:cxnLst/>
                <a:rect l="l" t="t" r="r" b="b"/>
                <a:pathLst>
                  <a:path w="1584960" h="1365250">
                    <a:moveTo>
                      <a:pt x="1584629" y="0"/>
                    </a:moveTo>
                    <a:lnTo>
                      <a:pt x="1576998" y="38164"/>
                    </a:lnTo>
                    <a:lnTo>
                      <a:pt x="1566433" y="82778"/>
                    </a:lnTo>
                    <a:lnTo>
                      <a:pt x="1550454" y="141664"/>
                    </a:lnTo>
                    <a:lnTo>
                      <a:pt x="1528378" y="212762"/>
                    </a:lnTo>
                    <a:lnTo>
                      <a:pt x="1499520" y="294010"/>
                    </a:lnTo>
                    <a:lnTo>
                      <a:pt x="1463195" y="383346"/>
                    </a:lnTo>
                    <a:lnTo>
                      <a:pt x="1418719" y="478711"/>
                    </a:lnTo>
                    <a:lnTo>
                      <a:pt x="1365406" y="578041"/>
                    </a:lnTo>
                    <a:lnTo>
                      <a:pt x="1302573" y="679276"/>
                    </a:lnTo>
                    <a:lnTo>
                      <a:pt x="1229535" y="780356"/>
                    </a:lnTo>
                    <a:lnTo>
                      <a:pt x="1145608" y="879217"/>
                    </a:lnTo>
                    <a:lnTo>
                      <a:pt x="1050105" y="973800"/>
                    </a:lnTo>
                    <a:lnTo>
                      <a:pt x="942344" y="1062042"/>
                    </a:lnTo>
                    <a:lnTo>
                      <a:pt x="821639" y="1141883"/>
                    </a:lnTo>
                    <a:lnTo>
                      <a:pt x="687306" y="1211262"/>
                    </a:lnTo>
                    <a:lnTo>
                      <a:pt x="538660" y="1268116"/>
                    </a:lnTo>
                    <a:lnTo>
                      <a:pt x="375017" y="1310385"/>
                    </a:lnTo>
                    <a:lnTo>
                      <a:pt x="195692" y="1336008"/>
                    </a:lnTo>
                    <a:lnTo>
                      <a:pt x="0" y="1342923"/>
                    </a:lnTo>
                    <a:lnTo>
                      <a:pt x="10172" y="1344938"/>
                    </a:lnTo>
                    <a:lnTo>
                      <a:pt x="39381" y="1349852"/>
                    </a:lnTo>
                    <a:lnTo>
                      <a:pt x="85666" y="1355970"/>
                    </a:lnTo>
                    <a:lnTo>
                      <a:pt x="147065" y="1361593"/>
                    </a:lnTo>
                    <a:lnTo>
                      <a:pt x="221618" y="1365025"/>
                    </a:lnTo>
                    <a:lnTo>
                      <a:pt x="307362" y="1364571"/>
                    </a:lnTo>
                    <a:lnTo>
                      <a:pt x="402338" y="1358533"/>
                    </a:lnTo>
                    <a:lnTo>
                      <a:pt x="504582" y="1345215"/>
                    </a:lnTo>
                    <a:lnTo>
                      <a:pt x="612135" y="1322921"/>
                    </a:lnTo>
                    <a:lnTo>
                      <a:pt x="723034" y="1289953"/>
                    </a:lnTo>
                    <a:lnTo>
                      <a:pt x="835319" y="1244615"/>
                    </a:lnTo>
                    <a:lnTo>
                      <a:pt x="947029" y="1185211"/>
                    </a:lnTo>
                    <a:lnTo>
                      <a:pt x="1056202" y="1110044"/>
                    </a:lnTo>
                    <a:lnTo>
                      <a:pt x="1160876" y="1017417"/>
                    </a:lnTo>
                    <a:lnTo>
                      <a:pt x="1259091" y="905634"/>
                    </a:lnTo>
                    <a:lnTo>
                      <a:pt x="1348885" y="772999"/>
                    </a:lnTo>
                    <a:lnTo>
                      <a:pt x="1428297" y="617814"/>
                    </a:lnTo>
                    <a:lnTo>
                      <a:pt x="1495366" y="438384"/>
                    </a:lnTo>
                    <a:lnTo>
                      <a:pt x="1548131" y="233011"/>
                    </a:lnTo>
                    <a:lnTo>
                      <a:pt x="1584629" y="0"/>
                    </a:lnTo>
                    <a:close/>
                  </a:path>
                </a:pathLst>
              </a:cu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1" name="object 6"/>
              <p:cNvSpPr/>
              <p:nvPr/>
            </p:nvSpPr>
            <p:spPr>
              <a:xfrm>
                <a:off x="1120242" y="676770"/>
                <a:ext cx="903605" cy="1850389"/>
              </a:xfrm>
              <a:custGeom>
                <a:avLst/>
                <a:gdLst/>
                <a:ahLst/>
                <a:cxnLst/>
                <a:rect l="l" t="t" r="r" b="b"/>
                <a:pathLst>
                  <a:path w="903605" h="1850389">
                    <a:moveTo>
                      <a:pt x="7521" y="0"/>
                    </a:moveTo>
                    <a:lnTo>
                      <a:pt x="6543" y="9885"/>
                    </a:lnTo>
                    <a:lnTo>
                      <a:pt x="4286" y="38436"/>
                    </a:lnTo>
                    <a:lnTo>
                      <a:pt x="1766" y="83990"/>
                    </a:lnTo>
                    <a:lnTo>
                      <a:pt x="0" y="144886"/>
                    </a:lnTo>
                    <a:lnTo>
                      <a:pt x="2" y="219464"/>
                    </a:lnTo>
                    <a:lnTo>
                      <a:pt x="2791" y="306062"/>
                    </a:lnTo>
                    <a:lnTo>
                      <a:pt x="9381" y="403020"/>
                    </a:lnTo>
                    <a:lnTo>
                      <a:pt x="20789" y="508676"/>
                    </a:lnTo>
                    <a:lnTo>
                      <a:pt x="38030" y="621369"/>
                    </a:lnTo>
                    <a:lnTo>
                      <a:pt x="62121" y="739438"/>
                    </a:lnTo>
                    <a:lnTo>
                      <a:pt x="94079" y="861222"/>
                    </a:lnTo>
                    <a:lnTo>
                      <a:pt x="134918" y="985061"/>
                    </a:lnTo>
                    <a:lnTo>
                      <a:pt x="185655" y="1109292"/>
                    </a:lnTo>
                    <a:lnTo>
                      <a:pt x="247307" y="1232256"/>
                    </a:lnTo>
                    <a:lnTo>
                      <a:pt x="320889" y="1352290"/>
                    </a:lnTo>
                    <a:lnTo>
                      <a:pt x="407417" y="1467734"/>
                    </a:lnTo>
                    <a:lnTo>
                      <a:pt x="507908" y="1576927"/>
                    </a:lnTo>
                    <a:lnTo>
                      <a:pt x="623377" y="1678208"/>
                    </a:lnTo>
                    <a:lnTo>
                      <a:pt x="754841" y="1769916"/>
                    </a:lnTo>
                    <a:lnTo>
                      <a:pt x="903315" y="1850389"/>
                    </a:lnTo>
                    <a:lnTo>
                      <a:pt x="897172" y="1846425"/>
                    </a:lnTo>
                    <a:lnTo>
                      <a:pt x="879563" y="1834390"/>
                    </a:lnTo>
                    <a:lnTo>
                      <a:pt x="814882" y="1785280"/>
                    </a:lnTo>
                    <a:lnTo>
                      <a:pt x="770275" y="1747786"/>
                    </a:lnTo>
                    <a:lnTo>
                      <a:pt x="719134" y="1701388"/>
                    </a:lnTo>
                    <a:lnTo>
                      <a:pt x="662693" y="1645877"/>
                    </a:lnTo>
                    <a:lnTo>
                      <a:pt x="602184" y="1581045"/>
                    </a:lnTo>
                    <a:lnTo>
                      <a:pt x="538839" y="1506682"/>
                    </a:lnTo>
                    <a:lnTo>
                      <a:pt x="473892" y="1422580"/>
                    </a:lnTo>
                    <a:lnTo>
                      <a:pt x="408575" y="1328531"/>
                    </a:lnTo>
                    <a:lnTo>
                      <a:pt x="344122" y="1224325"/>
                    </a:lnTo>
                    <a:lnTo>
                      <a:pt x="281765" y="1109754"/>
                    </a:lnTo>
                    <a:lnTo>
                      <a:pt x="222738" y="984610"/>
                    </a:lnTo>
                    <a:lnTo>
                      <a:pt x="168272" y="848682"/>
                    </a:lnTo>
                    <a:lnTo>
                      <a:pt x="119601" y="701763"/>
                    </a:lnTo>
                    <a:lnTo>
                      <a:pt x="77957" y="543644"/>
                    </a:lnTo>
                    <a:lnTo>
                      <a:pt x="44574" y="374117"/>
                    </a:lnTo>
                    <a:lnTo>
                      <a:pt x="20684" y="192971"/>
                    </a:lnTo>
                    <a:lnTo>
                      <a:pt x="7521" y="0"/>
                    </a:lnTo>
                    <a:close/>
                  </a:path>
                </a:pathLst>
              </a:cu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2" name="object 3"/>
              <p:cNvSpPr/>
              <p:nvPr/>
            </p:nvSpPr>
            <p:spPr>
              <a:xfrm>
                <a:off x="1261659" y="548589"/>
                <a:ext cx="688975" cy="2056764"/>
              </a:xfrm>
              <a:custGeom>
                <a:avLst/>
                <a:gdLst/>
                <a:ahLst/>
                <a:cxnLst/>
                <a:rect l="l" t="t" r="r" b="b"/>
                <a:pathLst>
                  <a:path w="688975" h="2056764">
                    <a:moveTo>
                      <a:pt x="449211" y="0"/>
                    </a:moveTo>
                    <a:lnTo>
                      <a:pt x="473981" y="68522"/>
                    </a:lnTo>
                    <a:lnTo>
                      <a:pt x="489599" y="119491"/>
                    </a:lnTo>
                    <a:lnTo>
                      <a:pt x="506618" y="183068"/>
                    </a:lnTo>
                    <a:lnTo>
                      <a:pt x="523671" y="258381"/>
                    </a:lnTo>
                    <a:lnTo>
                      <a:pt x="539389" y="344558"/>
                    </a:lnTo>
                    <a:lnTo>
                      <a:pt x="552406" y="440725"/>
                    </a:lnTo>
                    <a:lnTo>
                      <a:pt x="561353" y="546010"/>
                    </a:lnTo>
                    <a:lnTo>
                      <a:pt x="564862" y="659541"/>
                    </a:lnTo>
                    <a:lnTo>
                      <a:pt x="561566" y="780443"/>
                    </a:lnTo>
                    <a:lnTo>
                      <a:pt x="550098" y="907845"/>
                    </a:lnTo>
                    <a:lnTo>
                      <a:pt x="529089" y="1040874"/>
                    </a:lnTo>
                    <a:lnTo>
                      <a:pt x="497171" y="1178656"/>
                    </a:lnTo>
                    <a:lnTo>
                      <a:pt x="452978" y="1320320"/>
                    </a:lnTo>
                    <a:lnTo>
                      <a:pt x="395140" y="1464992"/>
                    </a:lnTo>
                    <a:lnTo>
                      <a:pt x="322292" y="1611799"/>
                    </a:lnTo>
                    <a:lnTo>
                      <a:pt x="233064" y="1759870"/>
                    </a:lnTo>
                    <a:lnTo>
                      <a:pt x="126089" y="1908330"/>
                    </a:lnTo>
                    <a:lnTo>
                      <a:pt x="0" y="2056307"/>
                    </a:lnTo>
                    <a:lnTo>
                      <a:pt x="8485" y="2049380"/>
                    </a:lnTo>
                    <a:lnTo>
                      <a:pt x="69398" y="1995651"/>
                    </a:lnTo>
                    <a:lnTo>
                      <a:pt x="117174" y="1949979"/>
                    </a:lnTo>
                    <a:lnTo>
                      <a:pt x="173396" y="1892520"/>
                    </a:lnTo>
                    <a:lnTo>
                      <a:pt x="235740" y="1823839"/>
                    </a:lnTo>
                    <a:lnTo>
                      <a:pt x="301880" y="1744501"/>
                    </a:lnTo>
                    <a:lnTo>
                      <a:pt x="369491" y="1655069"/>
                    </a:lnTo>
                    <a:lnTo>
                      <a:pt x="436248" y="1556108"/>
                    </a:lnTo>
                    <a:lnTo>
                      <a:pt x="499825" y="1448182"/>
                    </a:lnTo>
                    <a:lnTo>
                      <a:pt x="557899" y="1331856"/>
                    </a:lnTo>
                    <a:lnTo>
                      <a:pt x="608142" y="1207693"/>
                    </a:lnTo>
                    <a:lnTo>
                      <a:pt x="648231" y="1076258"/>
                    </a:lnTo>
                    <a:lnTo>
                      <a:pt x="675840" y="938116"/>
                    </a:lnTo>
                    <a:lnTo>
                      <a:pt x="688644" y="793830"/>
                    </a:lnTo>
                    <a:lnTo>
                      <a:pt x="684319" y="643965"/>
                    </a:lnTo>
                    <a:lnTo>
                      <a:pt x="660537" y="489085"/>
                    </a:lnTo>
                    <a:lnTo>
                      <a:pt x="614976" y="329755"/>
                    </a:lnTo>
                    <a:lnTo>
                      <a:pt x="545309" y="166538"/>
                    </a:lnTo>
                    <a:lnTo>
                      <a:pt x="449211" y="0"/>
                    </a:lnTo>
                    <a:close/>
                  </a:path>
                </a:pathLst>
              </a:cu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3" name="bk object 17"/>
              <p:cNvSpPr/>
              <p:nvPr/>
            </p:nvSpPr>
            <p:spPr>
              <a:xfrm>
                <a:off x="2291458" y="694662"/>
                <a:ext cx="90805" cy="90170"/>
              </a:xfrm>
              <a:prstGeom prst="ellipse">
                <a:avLst/>
              </a:pr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4" name="object 9"/>
              <p:cNvSpPr/>
              <p:nvPr/>
            </p:nvSpPr>
            <p:spPr>
              <a:xfrm>
                <a:off x="772465" y="2174830"/>
                <a:ext cx="405130" cy="405130"/>
              </a:xfrm>
              <a:prstGeom prst="ellipse">
                <a:avLst/>
              </a:pr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5" name="object 10"/>
              <p:cNvSpPr/>
              <p:nvPr/>
            </p:nvSpPr>
            <p:spPr>
              <a:xfrm>
                <a:off x="1983695" y="2452574"/>
                <a:ext cx="263525" cy="262890"/>
              </a:xfrm>
              <a:prstGeom prst="ellipse">
                <a:avLst/>
              </a:pr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6" name="object 11"/>
              <p:cNvSpPr/>
              <p:nvPr/>
            </p:nvSpPr>
            <p:spPr>
              <a:xfrm>
                <a:off x="1565130" y="432211"/>
                <a:ext cx="194310" cy="194310"/>
              </a:xfrm>
              <a:prstGeom prst="ellipse">
                <a:avLst/>
              </a:pr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7" name="object 15"/>
              <p:cNvSpPr/>
              <p:nvPr/>
            </p:nvSpPr>
            <p:spPr>
              <a:xfrm>
                <a:off x="598488" y="922194"/>
                <a:ext cx="349885" cy="349885"/>
              </a:xfrm>
              <a:prstGeom prst="ellipse">
                <a:avLst/>
              </a:pr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8" name="object 16"/>
              <p:cNvSpPr/>
              <p:nvPr/>
            </p:nvSpPr>
            <p:spPr>
              <a:xfrm>
                <a:off x="2439509" y="2004129"/>
                <a:ext cx="216535" cy="215900"/>
              </a:xfrm>
              <a:prstGeom prst="ellipse">
                <a:avLst/>
              </a:pr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9" name="object 12"/>
              <p:cNvSpPr/>
              <p:nvPr/>
            </p:nvSpPr>
            <p:spPr>
              <a:xfrm>
                <a:off x="1694618" y="1126556"/>
                <a:ext cx="411480" cy="411480"/>
              </a:xfrm>
              <a:prstGeom prst="ellipse">
                <a:avLst/>
              </a:pr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60" name="object 7"/>
              <p:cNvSpPr/>
              <p:nvPr/>
            </p:nvSpPr>
            <p:spPr>
              <a:xfrm>
                <a:off x="1095003" y="657286"/>
                <a:ext cx="73660" cy="73025"/>
              </a:xfrm>
              <a:prstGeom prst="ellipse">
                <a:avLst/>
              </a:pr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61" name="object 13"/>
              <p:cNvSpPr/>
              <p:nvPr/>
            </p:nvSpPr>
            <p:spPr>
              <a:xfrm>
                <a:off x="2502621" y="1005472"/>
                <a:ext cx="216535" cy="215900"/>
              </a:xfrm>
              <a:prstGeom prst="ellipse">
                <a:avLst/>
              </a:prstGeom>
              <a:solidFill>
                <a:srgbClr val="F98512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62" name="object 14"/>
              <p:cNvSpPr/>
              <p:nvPr/>
            </p:nvSpPr>
            <p:spPr>
              <a:xfrm>
                <a:off x="1861260" y="481948"/>
                <a:ext cx="129539" cy="128905"/>
              </a:xfrm>
              <a:prstGeom prst="ellipse">
                <a:avLst/>
              </a:prstGeom>
              <a:solidFill>
                <a:srgbClr val="F98512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64489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Thank You!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  <a:latin typeface="Economica" panose="02000506040000020004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5" name="Rectangle 1"/>
          <p:cNvSpPr>
            <a:spLocks noChangeArrowheads="1"/>
          </p:cNvSpPr>
          <p:nvPr userDrawn="1"/>
        </p:nvSpPr>
        <p:spPr bwMode="auto">
          <a:xfrm>
            <a:off x="1222636" y="6224523"/>
            <a:ext cx="1017625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1200" b="0" i="1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</a:schemeClr>
                </a:solidFill>
                <a:effectLst/>
                <a:latin typeface="+mn-lt"/>
              </a:rPr>
              <a:t>©Department of Computational and Data Science, IISc, 2016</a:t>
            </a:r>
            <a:br>
              <a:rPr kumimoji="0" lang="en-US" sz="1200" b="0" i="1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</a:schemeClr>
                </a:solidFill>
                <a:effectLst/>
                <a:latin typeface="+mn-lt"/>
              </a:rPr>
            </a:br>
            <a:r>
              <a:rPr lang="en-IN" sz="1200" i="1" dirty="0">
                <a:solidFill>
                  <a:schemeClr val="tx1">
                    <a:lumMod val="65000"/>
                  </a:schemeClr>
                </a:solidFill>
                <a:latin typeface="+mn-lt"/>
              </a:rPr>
              <a:t>This work is licensed under a </a:t>
            </a:r>
            <a:r>
              <a:rPr lang="en-IN" sz="1200" i="1" dirty="0">
                <a:solidFill>
                  <a:schemeClr val="tx1">
                    <a:lumMod val="65000"/>
                  </a:schemeClr>
                </a:solidFill>
                <a:latin typeface="+mn-lt"/>
                <a:hlinkClick r:id="rId2"/>
              </a:rPr>
              <a:t>Creative Commons Attribution 4.0 International License</a:t>
            </a:r>
            <a:r>
              <a:rPr kumimoji="0" lang="en-US" sz="1200" b="0" i="1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</a:schemeClr>
                </a:solidFill>
                <a:effectLst/>
                <a:latin typeface="+mn-lt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IN" sz="1200" b="0" i="1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</a:schemeClr>
                </a:solidFill>
                <a:effectLst/>
                <a:latin typeface="+mn-lt"/>
              </a:rPr>
              <a:t>Copyright for external content used with attribution is retained by their original authors</a:t>
            </a:r>
            <a:endParaRPr kumimoji="0" lang="en-US" sz="1200" b="0" i="1" u="none" strike="noStrike" cap="none" normalizeH="0" baseline="0" dirty="0">
              <a:ln>
                <a:noFill/>
              </a:ln>
              <a:solidFill>
                <a:schemeClr val="tx1">
                  <a:lumMod val="65000"/>
                </a:schemeClr>
              </a:solidFill>
              <a:effectLst/>
              <a:latin typeface="+mn-lt"/>
            </a:endParaRPr>
          </a:p>
        </p:txBody>
      </p:sp>
      <p:pic>
        <p:nvPicPr>
          <p:cNvPr id="56" name="Picture 2" descr="Creative Commons License"/>
          <p:cNvPicPr>
            <a:picLocks noChangeAspect="1" noChangeArrowheads="1"/>
          </p:cNvPicPr>
          <p:nvPr userDrawn="1"/>
        </p:nvPicPr>
        <p:blipFill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85" y="6400052"/>
            <a:ext cx="11176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3" name="Group 32"/>
          <p:cNvGrpSpPr/>
          <p:nvPr userDrawn="1"/>
        </p:nvGrpSpPr>
        <p:grpSpPr>
          <a:xfrm>
            <a:off x="-1" y="-5899"/>
            <a:ext cx="12192001" cy="362383"/>
            <a:chOff x="-1" y="-5899"/>
            <a:chExt cx="9144001" cy="362383"/>
          </a:xfrm>
        </p:grpSpPr>
        <p:sp>
          <p:nvSpPr>
            <p:cNvPr id="34" name="Rectangle 33"/>
            <p:cNvSpPr/>
            <p:nvPr userDrawn="1"/>
          </p:nvSpPr>
          <p:spPr>
            <a:xfrm>
              <a:off x="3203371" y="-3516"/>
              <a:ext cx="5940629" cy="360000"/>
            </a:xfrm>
            <a:prstGeom prst="rect">
              <a:avLst/>
            </a:prstGeom>
            <a:gradFill flip="none" rotWithShape="1">
              <a:gsLst>
                <a:gs pos="0">
                  <a:srgbClr val="5ECCF3"/>
                </a:gs>
                <a:gs pos="100000">
                  <a:srgbClr val="4E67C8"/>
                </a:gs>
              </a:gsLst>
              <a:lin ang="0" scaled="1"/>
              <a:tileRect/>
            </a:gra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r" defTabSz="91440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Economica" panose="02000506040000020004" pitchFamily="2" charset="0"/>
                  <a:ea typeface="Calibri" panose="020F0502020204030204" pitchFamily="34" charset="0"/>
                  <a:cs typeface="Mangal" panose="02040503050203030202" pitchFamily="18" charset="0"/>
                </a:rPr>
                <a:t>CDS.IISc.ac.in  |  Department of Computational and Data Sciences</a:t>
              </a:r>
            </a:p>
          </p:txBody>
        </p:sp>
        <p:sp>
          <p:nvSpPr>
            <p:cNvPr id="35" name="Rectangle 34"/>
            <p:cNvSpPr/>
            <p:nvPr userDrawn="1"/>
          </p:nvSpPr>
          <p:spPr>
            <a:xfrm>
              <a:off x="-1" y="-3516"/>
              <a:ext cx="3537377" cy="360000"/>
            </a:xfrm>
            <a:prstGeom prst="rect">
              <a:avLst/>
            </a:prstGeom>
            <a:gradFill flip="none" rotWithShape="1">
              <a:gsLst>
                <a:gs pos="0">
                  <a:srgbClr val="5ECCF3">
                    <a:lumMod val="20000"/>
                    <a:lumOff val="80000"/>
                  </a:srgbClr>
                </a:gs>
                <a:gs pos="86000">
                  <a:srgbClr val="5ECCF3">
                    <a:lumMod val="60000"/>
                    <a:lumOff val="40000"/>
                  </a:srgbClr>
                </a:gs>
                <a:gs pos="54000">
                  <a:srgbClr val="5ECCF3">
                    <a:lumMod val="40000"/>
                    <a:lumOff val="60000"/>
                  </a:srgbClr>
                </a:gs>
                <a:gs pos="100000">
                  <a:srgbClr val="5ECCF3"/>
                </a:gs>
              </a:gsLst>
              <a:lin ang="0" scaled="1"/>
              <a:tileRect/>
            </a:gra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pic>
          <p:nvPicPr>
            <p:cNvPr id="36" name="Picture 35" descr="http://www.iisc.ernet.in/fa/images/IIsc_logo.jpg"/>
            <p:cNvPicPr>
              <a:picLocks/>
            </p:cNvPicPr>
            <p:nvPr userDrawn="1"/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rgbClr val="4E67C8">
                  <a:shade val="45000"/>
                  <a:satMod val="135000"/>
                </a:srgb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75" y="-3516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" name="Rectangle 36"/>
            <p:cNvSpPr/>
            <p:nvPr userDrawn="1"/>
          </p:nvSpPr>
          <p:spPr>
            <a:xfrm>
              <a:off x="2849718" y="-3516"/>
              <a:ext cx="360000" cy="360000"/>
            </a:xfrm>
            <a:prstGeom prst="rect">
              <a:avLst/>
            </a:prstGeom>
            <a:solidFill>
              <a:srgbClr val="5ECCF3">
                <a:lumMod val="40000"/>
                <a:lumOff val="6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38" name="Rectangle 37"/>
            <p:cNvSpPr/>
            <p:nvPr userDrawn="1"/>
          </p:nvSpPr>
          <p:spPr>
            <a:xfrm>
              <a:off x="2496066" y="-3516"/>
              <a:ext cx="360000" cy="360000"/>
            </a:xfrm>
            <a:prstGeom prst="rect">
              <a:avLst/>
            </a:prstGeom>
            <a:solidFill>
              <a:srgbClr val="A7EA52">
                <a:lumMod val="40000"/>
                <a:lumOff val="6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39" name="Rectangle 38"/>
            <p:cNvSpPr/>
            <p:nvPr userDrawn="1"/>
          </p:nvSpPr>
          <p:spPr>
            <a:xfrm>
              <a:off x="2142413" y="-3516"/>
              <a:ext cx="360000" cy="360000"/>
            </a:xfrm>
            <a:prstGeom prst="rect">
              <a:avLst/>
            </a:prstGeom>
            <a:solidFill>
              <a:srgbClr val="5ECCF3">
                <a:lumMod val="40000"/>
                <a:lumOff val="6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0" name="Rectangle 39"/>
            <p:cNvSpPr/>
            <p:nvPr userDrawn="1"/>
          </p:nvSpPr>
          <p:spPr>
            <a:xfrm>
              <a:off x="1788760" y="-3516"/>
              <a:ext cx="360000" cy="360000"/>
            </a:xfrm>
            <a:prstGeom prst="rect">
              <a:avLst/>
            </a:prstGeom>
            <a:solidFill>
              <a:srgbClr val="5ECCF3">
                <a:lumMod val="60000"/>
                <a:lumOff val="4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212745"/>
                </a:solidFill>
                <a:effectLst/>
                <a:uLnTx/>
                <a:uFillTx/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endParaRPr>
            </a:p>
          </p:txBody>
        </p:sp>
        <p:sp>
          <p:nvSpPr>
            <p:cNvPr id="41" name="Rectangle 40"/>
            <p:cNvSpPr/>
            <p:nvPr userDrawn="1"/>
          </p:nvSpPr>
          <p:spPr>
            <a:xfrm>
              <a:off x="1435107" y="-3516"/>
              <a:ext cx="360000" cy="360000"/>
            </a:xfrm>
            <a:prstGeom prst="rect">
              <a:avLst/>
            </a:prstGeom>
            <a:solidFill>
              <a:srgbClr val="B4DCFA">
                <a:lumMod val="9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212745"/>
                </a:solidFill>
                <a:effectLst/>
                <a:uLnTx/>
                <a:uFillTx/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endParaRPr>
            </a:p>
          </p:txBody>
        </p:sp>
        <p:sp>
          <p:nvSpPr>
            <p:cNvPr id="42" name="Rectangle 41"/>
            <p:cNvSpPr/>
            <p:nvPr userDrawn="1"/>
          </p:nvSpPr>
          <p:spPr>
            <a:xfrm>
              <a:off x="1081454" y="-3516"/>
              <a:ext cx="360000" cy="360000"/>
            </a:xfrm>
            <a:prstGeom prst="rect">
              <a:avLst/>
            </a:prstGeom>
            <a:solidFill>
              <a:srgbClr val="5ECCF3">
                <a:lumMod val="40000"/>
                <a:lumOff val="6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212745"/>
                </a:solidFill>
                <a:effectLst/>
                <a:uLnTx/>
                <a:uFillTx/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endParaRPr>
            </a:p>
          </p:txBody>
        </p:sp>
        <p:sp>
          <p:nvSpPr>
            <p:cNvPr id="43" name="Rectangle 42"/>
            <p:cNvSpPr/>
            <p:nvPr userDrawn="1"/>
          </p:nvSpPr>
          <p:spPr>
            <a:xfrm>
              <a:off x="727801" y="-3516"/>
              <a:ext cx="360000" cy="360000"/>
            </a:xfrm>
            <a:prstGeom prst="rect">
              <a:avLst/>
            </a:prstGeom>
            <a:solidFill>
              <a:srgbClr val="B4DCFA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212745"/>
                </a:solidFill>
                <a:effectLst/>
                <a:uLnTx/>
                <a:uFillTx/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endParaRPr>
            </a:p>
          </p:txBody>
        </p:sp>
        <p:sp>
          <p:nvSpPr>
            <p:cNvPr id="44" name="Rectangle 43"/>
            <p:cNvSpPr/>
            <p:nvPr userDrawn="1"/>
          </p:nvSpPr>
          <p:spPr>
            <a:xfrm>
              <a:off x="374148" y="-3516"/>
              <a:ext cx="360000" cy="360000"/>
            </a:xfrm>
            <a:prstGeom prst="rect">
              <a:avLst/>
            </a:prstGeom>
            <a:solidFill>
              <a:srgbClr val="5DCEAF">
                <a:lumMod val="40000"/>
                <a:lumOff val="6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212745"/>
                </a:solidFill>
                <a:effectLst/>
                <a:uLnTx/>
                <a:uFillTx/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endParaRPr>
            </a:p>
          </p:txBody>
        </p:sp>
        <p:pic>
          <p:nvPicPr>
            <p:cNvPr id="45" name="Picture 44"/>
            <p:cNvPicPr>
              <a:picLocks/>
            </p:cNvPicPr>
            <p:nvPr userDrawn="1"/>
          </p:nvPicPr>
          <p:blipFill>
            <a:blip r:embed="rId7"/>
            <a:stretch>
              <a:fillRect/>
            </a:stretch>
          </p:blipFill>
          <p:spPr>
            <a:xfrm>
              <a:off x="368785" y="-5899"/>
              <a:ext cx="360000" cy="360000"/>
            </a:xfrm>
            <a:prstGeom prst="rect">
              <a:avLst/>
            </a:prstGeom>
          </p:spPr>
        </p:pic>
      </p:grpSp>
      <p:grpSp>
        <p:nvGrpSpPr>
          <p:cNvPr id="8" name="Group 7"/>
          <p:cNvGrpSpPr/>
          <p:nvPr userDrawn="1"/>
        </p:nvGrpSpPr>
        <p:grpSpPr>
          <a:xfrm>
            <a:off x="9672164" y="5901000"/>
            <a:ext cx="2392344" cy="915514"/>
            <a:chOff x="7254124" y="5901000"/>
            <a:chExt cx="1794258" cy="915514"/>
          </a:xfrm>
        </p:grpSpPr>
        <p:sp>
          <p:nvSpPr>
            <p:cNvPr id="24" name="object 19"/>
            <p:cNvSpPr/>
            <p:nvPr/>
          </p:nvSpPr>
          <p:spPr>
            <a:xfrm>
              <a:off x="7329821" y="6778521"/>
              <a:ext cx="1718561" cy="0"/>
            </a:xfrm>
            <a:custGeom>
              <a:avLst/>
              <a:gdLst/>
              <a:ahLst/>
              <a:cxnLst/>
              <a:rect l="l" t="t" r="r" b="b"/>
              <a:pathLst>
                <a:path w="2921634">
                  <a:moveTo>
                    <a:pt x="0" y="0"/>
                  </a:moveTo>
                  <a:lnTo>
                    <a:pt x="2921203" y="0"/>
                  </a:lnTo>
                </a:path>
              </a:pathLst>
            </a:custGeom>
            <a:ln w="7124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grpSp>
          <p:nvGrpSpPr>
            <p:cNvPr id="25" name="Group 24"/>
            <p:cNvGrpSpPr>
              <a:grpSpLocks noChangeAspect="1"/>
            </p:cNvGrpSpPr>
            <p:nvPr/>
          </p:nvGrpSpPr>
          <p:grpSpPr>
            <a:xfrm>
              <a:off x="7328005" y="5952167"/>
              <a:ext cx="590040" cy="635277"/>
              <a:chOff x="598488" y="432211"/>
              <a:chExt cx="2120668" cy="2283253"/>
            </a:xfrm>
          </p:grpSpPr>
          <p:sp>
            <p:nvSpPr>
              <p:cNvPr id="29" name="object 8"/>
              <p:cNvSpPr/>
              <p:nvPr/>
            </p:nvSpPr>
            <p:spPr>
              <a:xfrm>
                <a:off x="1205052" y="2584170"/>
                <a:ext cx="73660" cy="73025"/>
              </a:xfrm>
              <a:custGeom>
                <a:avLst/>
                <a:gdLst/>
                <a:ahLst/>
                <a:cxnLst/>
                <a:rect l="l" t="t" r="r" b="b"/>
                <a:pathLst>
                  <a:path w="73659" h="73025">
                    <a:moveTo>
                      <a:pt x="39627" y="0"/>
                    </a:moveTo>
                    <a:lnTo>
                      <a:pt x="5051" y="17194"/>
                    </a:lnTo>
                    <a:lnTo>
                      <a:pt x="0" y="40554"/>
                    </a:lnTo>
                    <a:lnTo>
                      <a:pt x="3351" y="52202"/>
                    </a:lnTo>
                    <a:lnTo>
                      <a:pt x="10620" y="62446"/>
                    </a:lnTo>
                    <a:lnTo>
                      <a:pt x="17885" y="68116"/>
                    </a:lnTo>
                    <a:lnTo>
                      <a:pt x="29208" y="72513"/>
                    </a:lnTo>
                    <a:lnTo>
                      <a:pt x="41203" y="73008"/>
                    </a:lnTo>
                    <a:lnTo>
                      <a:pt x="52855" y="69591"/>
                    </a:lnTo>
                    <a:lnTo>
                      <a:pt x="63151" y="62251"/>
                    </a:lnTo>
                    <a:lnTo>
                      <a:pt x="69973" y="52632"/>
                    </a:lnTo>
                    <a:lnTo>
                      <a:pt x="73200" y="41606"/>
                    </a:lnTo>
                    <a:lnTo>
                      <a:pt x="72685" y="29895"/>
                    </a:lnTo>
                    <a:lnTo>
                      <a:pt x="68279" y="18223"/>
                    </a:lnTo>
                    <a:lnTo>
                      <a:pt x="59835" y="7312"/>
                    </a:lnTo>
                    <a:lnTo>
                      <a:pt x="50338" y="1961"/>
                    </a:lnTo>
                    <a:lnTo>
                      <a:pt x="39627" y="0"/>
                    </a:lnTo>
                    <a:close/>
                  </a:path>
                </a:pathLst>
              </a:cu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30" name="bk object 16"/>
              <p:cNvSpPr/>
              <p:nvPr/>
            </p:nvSpPr>
            <p:spPr>
              <a:xfrm>
                <a:off x="1962839" y="577608"/>
                <a:ext cx="667385" cy="1985010"/>
              </a:xfrm>
              <a:custGeom>
                <a:avLst/>
                <a:gdLst/>
                <a:ahLst/>
                <a:cxnLst/>
                <a:rect l="l" t="t" r="r" b="b"/>
                <a:pathLst>
                  <a:path w="667385" h="1985010">
                    <a:moveTo>
                      <a:pt x="0" y="0"/>
                    </a:moveTo>
                    <a:lnTo>
                      <a:pt x="72899" y="55445"/>
                    </a:lnTo>
                    <a:lnTo>
                      <a:pt x="139199" y="113673"/>
                    </a:lnTo>
                    <a:lnTo>
                      <a:pt x="199209" y="174074"/>
                    </a:lnTo>
                    <a:lnTo>
                      <a:pt x="253237" y="236039"/>
                    </a:lnTo>
                    <a:lnTo>
                      <a:pt x="301594" y="298962"/>
                    </a:lnTo>
                    <a:lnTo>
                      <a:pt x="344589" y="362233"/>
                    </a:lnTo>
                    <a:lnTo>
                      <a:pt x="382531" y="425245"/>
                    </a:lnTo>
                    <a:lnTo>
                      <a:pt x="415730" y="487388"/>
                    </a:lnTo>
                    <a:lnTo>
                      <a:pt x="444494" y="548056"/>
                    </a:lnTo>
                    <a:lnTo>
                      <a:pt x="469134" y="606639"/>
                    </a:lnTo>
                    <a:lnTo>
                      <a:pt x="489959" y="662529"/>
                    </a:lnTo>
                    <a:lnTo>
                      <a:pt x="507278" y="715119"/>
                    </a:lnTo>
                    <a:lnTo>
                      <a:pt x="521401" y="763799"/>
                    </a:lnTo>
                    <a:lnTo>
                      <a:pt x="532637" y="807962"/>
                    </a:lnTo>
                    <a:lnTo>
                      <a:pt x="541296" y="847000"/>
                    </a:lnTo>
                    <a:lnTo>
                      <a:pt x="552118" y="907265"/>
                    </a:lnTo>
                    <a:lnTo>
                      <a:pt x="556755" y="944016"/>
                    </a:lnTo>
                    <a:lnTo>
                      <a:pt x="556039" y="1047664"/>
                    </a:lnTo>
                    <a:lnTo>
                      <a:pt x="550684" y="1145660"/>
                    </a:lnTo>
                    <a:lnTo>
                      <a:pt x="541196" y="1238040"/>
                    </a:lnTo>
                    <a:lnTo>
                      <a:pt x="528080" y="1324842"/>
                    </a:lnTo>
                    <a:lnTo>
                      <a:pt x="511842" y="1406101"/>
                    </a:lnTo>
                    <a:lnTo>
                      <a:pt x="492988" y="1481853"/>
                    </a:lnTo>
                    <a:lnTo>
                      <a:pt x="472024" y="1552136"/>
                    </a:lnTo>
                    <a:lnTo>
                      <a:pt x="449453" y="1616986"/>
                    </a:lnTo>
                    <a:lnTo>
                      <a:pt x="425784" y="1676438"/>
                    </a:lnTo>
                    <a:lnTo>
                      <a:pt x="401520" y="1730530"/>
                    </a:lnTo>
                    <a:lnTo>
                      <a:pt x="377167" y="1779298"/>
                    </a:lnTo>
                    <a:lnTo>
                      <a:pt x="353231" y="1822777"/>
                    </a:lnTo>
                    <a:lnTo>
                      <a:pt x="330218" y="1861005"/>
                    </a:lnTo>
                    <a:lnTo>
                      <a:pt x="308633" y="1894018"/>
                    </a:lnTo>
                    <a:lnTo>
                      <a:pt x="271770" y="1944544"/>
                    </a:lnTo>
                    <a:lnTo>
                      <a:pt x="246686" y="1974646"/>
                    </a:lnTo>
                    <a:lnTo>
                      <a:pt x="237426" y="1984616"/>
                    </a:lnTo>
                    <a:lnTo>
                      <a:pt x="299925" y="1940762"/>
                    </a:lnTo>
                    <a:lnTo>
                      <a:pt x="356056" y="1890351"/>
                    </a:lnTo>
                    <a:lnTo>
                      <a:pt x="406161" y="1834335"/>
                    </a:lnTo>
                    <a:lnTo>
                      <a:pt x="450581" y="1773667"/>
                    </a:lnTo>
                    <a:lnTo>
                      <a:pt x="489661" y="1709299"/>
                    </a:lnTo>
                    <a:lnTo>
                      <a:pt x="523740" y="1642183"/>
                    </a:lnTo>
                    <a:lnTo>
                      <a:pt x="553161" y="1573272"/>
                    </a:lnTo>
                    <a:lnTo>
                      <a:pt x="578266" y="1503516"/>
                    </a:lnTo>
                    <a:lnTo>
                      <a:pt x="599398" y="1433869"/>
                    </a:lnTo>
                    <a:lnTo>
                      <a:pt x="616897" y="1365283"/>
                    </a:lnTo>
                    <a:lnTo>
                      <a:pt x="631107" y="1298710"/>
                    </a:lnTo>
                    <a:lnTo>
                      <a:pt x="642369" y="1235101"/>
                    </a:lnTo>
                    <a:lnTo>
                      <a:pt x="651025" y="1175410"/>
                    </a:lnTo>
                    <a:lnTo>
                      <a:pt x="657417" y="1120589"/>
                    </a:lnTo>
                    <a:lnTo>
                      <a:pt x="661888" y="1071589"/>
                    </a:lnTo>
                    <a:lnTo>
                      <a:pt x="664779" y="1029363"/>
                    </a:lnTo>
                    <a:lnTo>
                      <a:pt x="667189" y="969042"/>
                    </a:lnTo>
                    <a:lnTo>
                      <a:pt x="667393" y="952850"/>
                    </a:lnTo>
                    <a:lnTo>
                      <a:pt x="667385" y="947242"/>
                    </a:lnTo>
                    <a:lnTo>
                      <a:pt x="647153" y="834291"/>
                    </a:lnTo>
                    <a:lnTo>
                      <a:pt x="621068" y="730297"/>
                    </a:lnTo>
                    <a:lnTo>
                      <a:pt x="589873" y="634920"/>
                    </a:lnTo>
                    <a:lnTo>
                      <a:pt x="554314" y="547815"/>
                    </a:lnTo>
                    <a:lnTo>
                      <a:pt x="515137" y="468642"/>
                    </a:lnTo>
                    <a:lnTo>
                      <a:pt x="473086" y="397057"/>
                    </a:lnTo>
                    <a:lnTo>
                      <a:pt x="428907" y="332719"/>
                    </a:lnTo>
                    <a:lnTo>
                      <a:pt x="383345" y="275285"/>
                    </a:lnTo>
                    <a:lnTo>
                      <a:pt x="337146" y="224413"/>
                    </a:lnTo>
                    <a:lnTo>
                      <a:pt x="291053" y="179760"/>
                    </a:lnTo>
                    <a:lnTo>
                      <a:pt x="245814" y="140985"/>
                    </a:lnTo>
                    <a:lnTo>
                      <a:pt x="202173" y="107744"/>
                    </a:lnTo>
                    <a:lnTo>
                      <a:pt x="160874" y="79696"/>
                    </a:lnTo>
                    <a:lnTo>
                      <a:pt x="122665" y="56498"/>
                    </a:lnTo>
                    <a:lnTo>
                      <a:pt x="88289" y="37808"/>
                    </a:lnTo>
                    <a:lnTo>
                      <a:pt x="34019" y="12584"/>
                    </a:lnTo>
                    <a:lnTo>
                      <a:pt x="4028" y="12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31" name="bk object 18"/>
              <p:cNvSpPr/>
              <p:nvPr/>
            </p:nvSpPr>
            <p:spPr>
              <a:xfrm>
                <a:off x="798262" y="732992"/>
                <a:ext cx="1520190" cy="1545590"/>
              </a:xfrm>
              <a:custGeom>
                <a:avLst/>
                <a:gdLst/>
                <a:ahLst/>
                <a:cxnLst/>
                <a:rect l="l" t="t" r="r" b="b"/>
                <a:pathLst>
                  <a:path w="1520189" h="1545589">
                    <a:moveTo>
                      <a:pt x="820" y="1503114"/>
                    </a:moveTo>
                    <a:lnTo>
                      <a:pt x="694" y="1505363"/>
                    </a:lnTo>
                    <a:lnTo>
                      <a:pt x="0" y="1534954"/>
                    </a:lnTo>
                    <a:lnTo>
                      <a:pt x="37" y="1545273"/>
                    </a:lnTo>
                    <a:lnTo>
                      <a:pt x="820" y="1503114"/>
                    </a:lnTo>
                    <a:close/>
                  </a:path>
                  <a:path w="1520189" h="1545589">
                    <a:moveTo>
                      <a:pt x="1276047" y="0"/>
                    </a:moveTo>
                    <a:lnTo>
                      <a:pt x="1182981" y="4203"/>
                    </a:lnTo>
                    <a:lnTo>
                      <a:pt x="1080725" y="14886"/>
                    </a:lnTo>
                    <a:lnTo>
                      <a:pt x="971664" y="33811"/>
                    </a:lnTo>
                    <a:lnTo>
                      <a:pt x="858182" y="62739"/>
                    </a:lnTo>
                    <a:lnTo>
                      <a:pt x="742664" y="103434"/>
                    </a:lnTo>
                    <a:lnTo>
                      <a:pt x="627493" y="157658"/>
                    </a:lnTo>
                    <a:lnTo>
                      <a:pt x="515054" y="227173"/>
                    </a:lnTo>
                    <a:lnTo>
                      <a:pt x="407733" y="313741"/>
                    </a:lnTo>
                    <a:lnTo>
                      <a:pt x="307912" y="419126"/>
                    </a:lnTo>
                    <a:lnTo>
                      <a:pt x="217977" y="545089"/>
                    </a:lnTo>
                    <a:lnTo>
                      <a:pt x="140311" y="693394"/>
                    </a:lnTo>
                    <a:lnTo>
                      <a:pt x="77300" y="865802"/>
                    </a:lnTo>
                    <a:lnTo>
                      <a:pt x="31328" y="1064077"/>
                    </a:lnTo>
                    <a:lnTo>
                      <a:pt x="4779" y="1289979"/>
                    </a:lnTo>
                    <a:lnTo>
                      <a:pt x="820" y="1503114"/>
                    </a:lnTo>
                    <a:lnTo>
                      <a:pt x="3332" y="1458550"/>
                    </a:lnTo>
                    <a:lnTo>
                      <a:pt x="9127" y="1396566"/>
                    </a:lnTo>
                    <a:lnTo>
                      <a:pt x="19289" y="1321461"/>
                    </a:lnTo>
                    <a:lnTo>
                      <a:pt x="35032" y="1235286"/>
                    </a:lnTo>
                    <a:lnTo>
                      <a:pt x="57567" y="1140089"/>
                    </a:lnTo>
                    <a:lnTo>
                      <a:pt x="88106" y="1037922"/>
                    </a:lnTo>
                    <a:lnTo>
                      <a:pt x="127862" y="930834"/>
                    </a:lnTo>
                    <a:lnTo>
                      <a:pt x="178045" y="820876"/>
                    </a:lnTo>
                    <a:lnTo>
                      <a:pt x="239869" y="710098"/>
                    </a:lnTo>
                    <a:lnTo>
                      <a:pt x="314545" y="600551"/>
                    </a:lnTo>
                    <a:lnTo>
                      <a:pt x="403286" y="494283"/>
                    </a:lnTo>
                    <a:lnTo>
                      <a:pt x="507302" y="393347"/>
                    </a:lnTo>
                    <a:lnTo>
                      <a:pt x="627807" y="299791"/>
                    </a:lnTo>
                    <a:lnTo>
                      <a:pt x="766012" y="215665"/>
                    </a:lnTo>
                    <a:lnTo>
                      <a:pt x="923129" y="143022"/>
                    </a:lnTo>
                    <a:lnTo>
                      <a:pt x="1100371" y="83909"/>
                    </a:lnTo>
                    <a:lnTo>
                      <a:pt x="1298949" y="40378"/>
                    </a:lnTo>
                    <a:lnTo>
                      <a:pt x="1520075" y="14478"/>
                    </a:lnTo>
                    <a:lnTo>
                      <a:pt x="1508724" y="12724"/>
                    </a:lnTo>
                    <a:lnTo>
                      <a:pt x="1476262" y="8637"/>
                    </a:lnTo>
                    <a:lnTo>
                      <a:pt x="1425072" y="3979"/>
                    </a:lnTo>
                    <a:lnTo>
                      <a:pt x="1357539" y="512"/>
                    </a:lnTo>
                    <a:lnTo>
                      <a:pt x="1276047" y="0"/>
                    </a:lnTo>
                    <a:close/>
                  </a:path>
                </a:pathLst>
              </a:cu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32" name="bk object 19"/>
              <p:cNvSpPr/>
              <p:nvPr/>
            </p:nvSpPr>
            <p:spPr>
              <a:xfrm>
                <a:off x="907837" y="1023442"/>
                <a:ext cx="1642745" cy="328930"/>
              </a:xfrm>
              <a:custGeom>
                <a:avLst/>
                <a:gdLst/>
                <a:ahLst/>
                <a:cxnLst/>
                <a:rect l="l" t="t" r="r" b="b"/>
                <a:pathLst>
                  <a:path w="1642745" h="328930">
                    <a:moveTo>
                      <a:pt x="0" y="0"/>
                    </a:moveTo>
                    <a:lnTo>
                      <a:pt x="53279" y="37931"/>
                    </a:lnTo>
                    <a:lnTo>
                      <a:pt x="93011" y="63744"/>
                    </a:lnTo>
                    <a:lnTo>
                      <a:pt x="142663" y="93835"/>
                    </a:lnTo>
                    <a:lnTo>
                      <a:pt x="201595" y="126820"/>
                    </a:lnTo>
                    <a:lnTo>
                      <a:pt x="269165" y="161315"/>
                    </a:lnTo>
                    <a:lnTo>
                      <a:pt x="344734" y="195938"/>
                    </a:lnTo>
                    <a:lnTo>
                      <a:pt x="427662" y="229304"/>
                    </a:lnTo>
                    <a:lnTo>
                      <a:pt x="517309" y="260029"/>
                    </a:lnTo>
                    <a:lnTo>
                      <a:pt x="613034" y="286730"/>
                    </a:lnTo>
                    <a:lnTo>
                      <a:pt x="714197" y="308022"/>
                    </a:lnTo>
                    <a:lnTo>
                      <a:pt x="820159" y="322523"/>
                    </a:lnTo>
                    <a:lnTo>
                      <a:pt x="930278" y="328849"/>
                    </a:lnTo>
                    <a:lnTo>
                      <a:pt x="1043916" y="325615"/>
                    </a:lnTo>
                    <a:lnTo>
                      <a:pt x="1160431" y="311438"/>
                    </a:lnTo>
                    <a:lnTo>
                      <a:pt x="1279183" y="284935"/>
                    </a:lnTo>
                    <a:lnTo>
                      <a:pt x="1399534" y="244721"/>
                    </a:lnTo>
                    <a:lnTo>
                      <a:pt x="1473085" y="211186"/>
                    </a:lnTo>
                    <a:lnTo>
                      <a:pt x="875165" y="211186"/>
                    </a:lnTo>
                    <a:lnTo>
                      <a:pt x="767774" y="207492"/>
                    </a:lnTo>
                    <a:lnTo>
                      <a:pt x="657977" y="198726"/>
                    </a:lnTo>
                    <a:lnTo>
                      <a:pt x="546691" y="184182"/>
                    </a:lnTo>
                    <a:lnTo>
                      <a:pt x="434831" y="163150"/>
                    </a:lnTo>
                    <a:lnTo>
                      <a:pt x="323316" y="134924"/>
                    </a:lnTo>
                    <a:lnTo>
                      <a:pt x="213061" y="98796"/>
                    </a:lnTo>
                    <a:lnTo>
                      <a:pt x="104983" y="54057"/>
                    </a:lnTo>
                    <a:lnTo>
                      <a:pt x="0" y="0"/>
                    </a:lnTo>
                    <a:close/>
                  </a:path>
                  <a:path w="1642745" h="328930">
                    <a:moveTo>
                      <a:pt x="1642465" y="117627"/>
                    </a:moveTo>
                    <a:lnTo>
                      <a:pt x="1582133" y="133030"/>
                    </a:lnTo>
                    <a:lnTo>
                      <a:pt x="1537653" y="143123"/>
                    </a:lnTo>
                    <a:lnTo>
                      <a:pt x="1482515" y="154515"/>
                    </a:lnTo>
                    <a:lnTo>
                      <a:pt x="1417638" y="166499"/>
                    </a:lnTo>
                    <a:lnTo>
                      <a:pt x="1343937" y="178367"/>
                    </a:lnTo>
                    <a:lnTo>
                      <a:pt x="1262303" y="189413"/>
                    </a:lnTo>
                    <a:lnTo>
                      <a:pt x="1173731" y="198922"/>
                    </a:lnTo>
                    <a:lnTo>
                      <a:pt x="1079060" y="206194"/>
                    </a:lnTo>
                    <a:lnTo>
                      <a:pt x="979232" y="210518"/>
                    </a:lnTo>
                    <a:lnTo>
                      <a:pt x="875165" y="211186"/>
                    </a:lnTo>
                    <a:lnTo>
                      <a:pt x="1473085" y="211186"/>
                    </a:lnTo>
                    <a:lnTo>
                      <a:pt x="1520846" y="189410"/>
                    </a:lnTo>
                    <a:lnTo>
                      <a:pt x="1642465" y="117627"/>
                    </a:lnTo>
                    <a:close/>
                  </a:path>
                </a:pathLst>
              </a:custGeom>
              <a:solidFill>
                <a:srgbClr val="F98512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46" name="bk object 20"/>
              <p:cNvSpPr/>
              <p:nvPr/>
            </p:nvSpPr>
            <p:spPr>
              <a:xfrm>
                <a:off x="700370" y="1230909"/>
                <a:ext cx="1769110" cy="1014730"/>
              </a:xfrm>
              <a:custGeom>
                <a:avLst/>
                <a:gdLst/>
                <a:ahLst/>
                <a:cxnLst/>
                <a:rect l="l" t="t" r="r" b="b"/>
                <a:pathLst>
                  <a:path w="1769110" h="1014730">
                    <a:moveTo>
                      <a:pt x="0" y="0"/>
                    </a:moveTo>
                    <a:lnTo>
                      <a:pt x="78777" y="210379"/>
                    </a:lnTo>
                    <a:lnTo>
                      <a:pt x="167918" y="390957"/>
                    </a:lnTo>
                    <a:lnTo>
                      <a:pt x="265866" y="543789"/>
                    </a:lnTo>
                    <a:lnTo>
                      <a:pt x="371062" y="670932"/>
                    </a:lnTo>
                    <a:lnTo>
                      <a:pt x="481951" y="774441"/>
                    </a:lnTo>
                    <a:lnTo>
                      <a:pt x="596973" y="856373"/>
                    </a:lnTo>
                    <a:lnTo>
                      <a:pt x="714571" y="918782"/>
                    </a:lnTo>
                    <a:lnTo>
                      <a:pt x="833189" y="963726"/>
                    </a:lnTo>
                    <a:lnTo>
                      <a:pt x="951268" y="993259"/>
                    </a:lnTo>
                    <a:lnTo>
                      <a:pt x="1067250" y="1009438"/>
                    </a:lnTo>
                    <a:lnTo>
                      <a:pt x="1179579" y="1014319"/>
                    </a:lnTo>
                    <a:lnTo>
                      <a:pt x="1286697" y="1009958"/>
                    </a:lnTo>
                    <a:lnTo>
                      <a:pt x="1387045" y="998410"/>
                    </a:lnTo>
                    <a:lnTo>
                      <a:pt x="1479067" y="981732"/>
                    </a:lnTo>
                    <a:lnTo>
                      <a:pt x="1530685" y="969318"/>
                    </a:lnTo>
                    <a:lnTo>
                      <a:pt x="1301323" y="969318"/>
                    </a:lnTo>
                    <a:lnTo>
                      <a:pt x="1159559" y="955183"/>
                    </a:lnTo>
                    <a:lnTo>
                      <a:pt x="1025147" y="924372"/>
                    </a:lnTo>
                    <a:lnTo>
                      <a:pt x="898247" y="879150"/>
                    </a:lnTo>
                    <a:lnTo>
                      <a:pt x="779018" y="821779"/>
                    </a:lnTo>
                    <a:lnTo>
                      <a:pt x="667620" y="754522"/>
                    </a:lnTo>
                    <a:lnTo>
                      <a:pt x="564215" y="679642"/>
                    </a:lnTo>
                    <a:lnTo>
                      <a:pt x="468961" y="599401"/>
                    </a:lnTo>
                    <a:lnTo>
                      <a:pt x="382020" y="516063"/>
                    </a:lnTo>
                    <a:lnTo>
                      <a:pt x="303550" y="431891"/>
                    </a:lnTo>
                    <a:lnTo>
                      <a:pt x="233713" y="349146"/>
                    </a:lnTo>
                    <a:lnTo>
                      <a:pt x="172668" y="270092"/>
                    </a:lnTo>
                    <a:lnTo>
                      <a:pt x="120575" y="196992"/>
                    </a:lnTo>
                    <a:lnTo>
                      <a:pt x="77595" y="132109"/>
                    </a:lnTo>
                    <a:lnTo>
                      <a:pt x="43887" y="77705"/>
                    </a:lnTo>
                    <a:lnTo>
                      <a:pt x="19612" y="36044"/>
                    </a:lnTo>
                    <a:lnTo>
                      <a:pt x="4929" y="9388"/>
                    </a:lnTo>
                    <a:lnTo>
                      <a:pt x="0" y="0"/>
                    </a:lnTo>
                    <a:close/>
                  </a:path>
                  <a:path w="1769110" h="1014730">
                    <a:moveTo>
                      <a:pt x="1769122" y="889050"/>
                    </a:moveTo>
                    <a:lnTo>
                      <a:pt x="1606265" y="938515"/>
                    </a:lnTo>
                    <a:lnTo>
                      <a:pt x="1450278" y="964517"/>
                    </a:lnTo>
                    <a:lnTo>
                      <a:pt x="1301323" y="969318"/>
                    </a:lnTo>
                    <a:lnTo>
                      <a:pt x="1530685" y="969318"/>
                    </a:lnTo>
                    <a:lnTo>
                      <a:pt x="1631902" y="941207"/>
                    </a:lnTo>
                    <a:lnTo>
                      <a:pt x="1689599" y="921472"/>
                    </a:lnTo>
                    <a:lnTo>
                      <a:pt x="1732740" y="904831"/>
                    </a:lnTo>
                    <a:lnTo>
                      <a:pt x="1759767" y="893338"/>
                    </a:lnTo>
                    <a:lnTo>
                      <a:pt x="1769122" y="889050"/>
                    </a:lnTo>
                    <a:close/>
                  </a:path>
                </a:pathLst>
              </a:custGeom>
              <a:solidFill>
                <a:srgbClr val="F98512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47" name="bk object 21"/>
              <p:cNvSpPr/>
              <p:nvPr/>
            </p:nvSpPr>
            <p:spPr>
              <a:xfrm>
                <a:off x="1073039" y="1185621"/>
                <a:ext cx="1584960" cy="1365250"/>
              </a:xfrm>
              <a:custGeom>
                <a:avLst/>
                <a:gdLst/>
                <a:ahLst/>
                <a:cxnLst/>
                <a:rect l="l" t="t" r="r" b="b"/>
                <a:pathLst>
                  <a:path w="1584960" h="1365250">
                    <a:moveTo>
                      <a:pt x="1584629" y="0"/>
                    </a:moveTo>
                    <a:lnTo>
                      <a:pt x="1576998" y="38164"/>
                    </a:lnTo>
                    <a:lnTo>
                      <a:pt x="1566433" y="82778"/>
                    </a:lnTo>
                    <a:lnTo>
                      <a:pt x="1550454" y="141664"/>
                    </a:lnTo>
                    <a:lnTo>
                      <a:pt x="1528378" y="212762"/>
                    </a:lnTo>
                    <a:lnTo>
                      <a:pt x="1499520" y="294010"/>
                    </a:lnTo>
                    <a:lnTo>
                      <a:pt x="1463195" y="383346"/>
                    </a:lnTo>
                    <a:lnTo>
                      <a:pt x="1418719" y="478711"/>
                    </a:lnTo>
                    <a:lnTo>
                      <a:pt x="1365406" y="578041"/>
                    </a:lnTo>
                    <a:lnTo>
                      <a:pt x="1302573" y="679276"/>
                    </a:lnTo>
                    <a:lnTo>
                      <a:pt x="1229535" y="780356"/>
                    </a:lnTo>
                    <a:lnTo>
                      <a:pt x="1145608" y="879217"/>
                    </a:lnTo>
                    <a:lnTo>
                      <a:pt x="1050105" y="973800"/>
                    </a:lnTo>
                    <a:lnTo>
                      <a:pt x="942344" y="1062042"/>
                    </a:lnTo>
                    <a:lnTo>
                      <a:pt x="821639" y="1141883"/>
                    </a:lnTo>
                    <a:lnTo>
                      <a:pt x="687306" y="1211262"/>
                    </a:lnTo>
                    <a:lnTo>
                      <a:pt x="538660" y="1268116"/>
                    </a:lnTo>
                    <a:lnTo>
                      <a:pt x="375017" y="1310385"/>
                    </a:lnTo>
                    <a:lnTo>
                      <a:pt x="195692" y="1336008"/>
                    </a:lnTo>
                    <a:lnTo>
                      <a:pt x="0" y="1342923"/>
                    </a:lnTo>
                    <a:lnTo>
                      <a:pt x="10172" y="1344938"/>
                    </a:lnTo>
                    <a:lnTo>
                      <a:pt x="39381" y="1349852"/>
                    </a:lnTo>
                    <a:lnTo>
                      <a:pt x="85666" y="1355970"/>
                    </a:lnTo>
                    <a:lnTo>
                      <a:pt x="147065" y="1361593"/>
                    </a:lnTo>
                    <a:lnTo>
                      <a:pt x="221618" y="1365025"/>
                    </a:lnTo>
                    <a:lnTo>
                      <a:pt x="307362" y="1364571"/>
                    </a:lnTo>
                    <a:lnTo>
                      <a:pt x="402338" y="1358533"/>
                    </a:lnTo>
                    <a:lnTo>
                      <a:pt x="504582" y="1345215"/>
                    </a:lnTo>
                    <a:lnTo>
                      <a:pt x="612135" y="1322921"/>
                    </a:lnTo>
                    <a:lnTo>
                      <a:pt x="723034" y="1289953"/>
                    </a:lnTo>
                    <a:lnTo>
                      <a:pt x="835319" y="1244615"/>
                    </a:lnTo>
                    <a:lnTo>
                      <a:pt x="947029" y="1185211"/>
                    </a:lnTo>
                    <a:lnTo>
                      <a:pt x="1056202" y="1110044"/>
                    </a:lnTo>
                    <a:lnTo>
                      <a:pt x="1160876" y="1017417"/>
                    </a:lnTo>
                    <a:lnTo>
                      <a:pt x="1259091" y="905634"/>
                    </a:lnTo>
                    <a:lnTo>
                      <a:pt x="1348885" y="772999"/>
                    </a:lnTo>
                    <a:lnTo>
                      <a:pt x="1428297" y="617814"/>
                    </a:lnTo>
                    <a:lnTo>
                      <a:pt x="1495366" y="438384"/>
                    </a:lnTo>
                    <a:lnTo>
                      <a:pt x="1548131" y="233011"/>
                    </a:lnTo>
                    <a:lnTo>
                      <a:pt x="1584629" y="0"/>
                    </a:lnTo>
                    <a:close/>
                  </a:path>
                </a:pathLst>
              </a:cu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48" name="object 6"/>
              <p:cNvSpPr/>
              <p:nvPr/>
            </p:nvSpPr>
            <p:spPr>
              <a:xfrm>
                <a:off x="1120242" y="676770"/>
                <a:ext cx="903605" cy="1850389"/>
              </a:xfrm>
              <a:custGeom>
                <a:avLst/>
                <a:gdLst/>
                <a:ahLst/>
                <a:cxnLst/>
                <a:rect l="l" t="t" r="r" b="b"/>
                <a:pathLst>
                  <a:path w="903605" h="1850389">
                    <a:moveTo>
                      <a:pt x="7521" y="0"/>
                    </a:moveTo>
                    <a:lnTo>
                      <a:pt x="6543" y="9885"/>
                    </a:lnTo>
                    <a:lnTo>
                      <a:pt x="4286" y="38436"/>
                    </a:lnTo>
                    <a:lnTo>
                      <a:pt x="1766" y="83990"/>
                    </a:lnTo>
                    <a:lnTo>
                      <a:pt x="0" y="144886"/>
                    </a:lnTo>
                    <a:lnTo>
                      <a:pt x="2" y="219464"/>
                    </a:lnTo>
                    <a:lnTo>
                      <a:pt x="2791" y="306062"/>
                    </a:lnTo>
                    <a:lnTo>
                      <a:pt x="9381" y="403020"/>
                    </a:lnTo>
                    <a:lnTo>
                      <a:pt x="20789" y="508676"/>
                    </a:lnTo>
                    <a:lnTo>
                      <a:pt x="38030" y="621369"/>
                    </a:lnTo>
                    <a:lnTo>
                      <a:pt x="62121" y="739438"/>
                    </a:lnTo>
                    <a:lnTo>
                      <a:pt x="94079" y="861222"/>
                    </a:lnTo>
                    <a:lnTo>
                      <a:pt x="134918" y="985061"/>
                    </a:lnTo>
                    <a:lnTo>
                      <a:pt x="185655" y="1109292"/>
                    </a:lnTo>
                    <a:lnTo>
                      <a:pt x="247307" y="1232256"/>
                    </a:lnTo>
                    <a:lnTo>
                      <a:pt x="320889" y="1352290"/>
                    </a:lnTo>
                    <a:lnTo>
                      <a:pt x="407417" y="1467734"/>
                    </a:lnTo>
                    <a:lnTo>
                      <a:pt x="507908" y="1576927"/>
                    </a:lnTo>
                    <a:lnTo>
                      <a:pt x="623377" y="1678208"/>
                    </a:lnTo>
                    <a:lnTo>
                      <a:pt x="754841" y="1769916"/>
                    </a:lnTo>
                    <a:lnTo>
                      <a:pt x="903315" y="1850389"/>
                    </a:lnTo>
                    <a:lnTo>
                      <a:pt x="897172" y="1846425"/>
                    </a:lnTo>
                    <a:lnTo>
                      <a:pt x="879563" y="1834390"/>
                    </a:lnTo>
                    <a:lnTo>
                      <a:pt x="814882" y="1785280"/>
                    </a:lnTo>
                    <a:lnTo>
                      <a:pt x="770275" y="1747786"/>
                    </a:lnTo>
                    <a:lnTo>
                      <a:pt x="719134" y="1701388"/>
                    </a:lnTo>
                    <a:lnTo>
                      <a:pt x="662693" y="1645877"/>
                    </a:lnTo>
                    <a:lnTo>
                      <a:pt x="602184" y="1581045"/>
                    </a:lnTo>
                    <a:lnTo>
                      <a:pt x="538839" y="1506682"/>
                    </a:lnTo>
                    <a:lnTo>
                      <a:pt x="473892" y="1422580"/>
                    </a:lnTo>
                    <a:lnTo>
                      <a:pt x="408575" y="1328531"/>
                    </a:lnTo>
                    <a:lnTo>
                      <a:pt x="344122" y="1224325"/>
                    </a:lnTo>
                    <a:lnTo>
                      <a:pt x="281765" y="1109754"/>
                    </a:lnTo>
                    <a:lnTo>
                      <a:pt x="222738" y="984610"/>
                    </a:lnTo>
                    <a:lnTo>
                      <a:pt x="168272" y="848682"/>
                    </a:lnTo>
                    <a:lnTo>
                      <a:pt x="119601" y="701763"/>
                    </a:lnTo>
                    <a:lnTo>
                      <a:pt x="77957" y="543644"/>
                    </a:lnTo>
                    <a:lnTo>
                      <a:pt x="44574" y="374117"/>
                    </a:lnTo>
                    <a:lnTo>
                      <a:pt x="20684" y="192971"/>
                    </a:lnTo>
                    <a:lnTo>
                      <a:pt x="7521" y="0"/>
                    </a:lnTo>
                    <a:close/>
                  </a:path>
                </a:pathLst>
              </a:cu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49" name="object 3"/>
              <p:cNvSpPr/>
              <p:nvPr/>
            </p:nvSpPr>
            <p:spPr>
              <a:xfrm>
                <a:off x="1261659" y="548589"/>
                <a:ext cx="688975" cy="2056764"/>
              </a:xfrm>
              <a:custGeom>
                <a:avLst/>
                <a:gdLst/>
                <a:ahLst/>
                <a:cxnLst/>
                <a:rect l="l" t="t" r="r" b="b"/>
                <a:pathLst>
                  <a:path w="688975" h="2056764">
                    <a:moveTo>
                      <a:pt x="449211" y="0"/>
                    </a:moveTo>
                    <a:lnTo>
                      <a:pt x="473981" y="68522"/>
                    </a:lnTo>
                    <a:lnTo>
                      <a:pt x="489599" y="119491"/>
                    </a:lnTo>
                    <a:lnTo>
                      <a:pt x="506618" y="183068"/>
                    </a:lnTo>
                    <a:lnTo>
                      <a:pt x="523671" y="258381"/>
                    </a:lnTo>
                    <a:lnTo>
                      <a:pt x="539389" y="344558"/>
                    </a:lnTo>
                    <a:lnTo>
                      <a:pt x="552406" y="440725"/>
                    </a:lnTo>
                    <a:lnTo>
                      <a:pt x="561353" y="546010"/>
                    </a:lnTo>
                    <a:lnTo>
                      <a:pt x="564862" y="659541"/>
                    </a:lnTo>
                    <a:lnTo>
                      <a:pt x="561566" y="780443"/>
                    </a:lnTo>
                    <a:lnTo>
                      <a:pt x="550098" y="907845"/>
                    </a:lnTo>
                    <a:lnTo>
                      <a:pt x="529089" y="1040874"/>
                    </a:lnTo>
                    <a:lnTo>
                      <a:pt x="497171" y="1178656"/>
                    </a:lnTo>
                    <a:lnTo>
                      <a:pt x="452978" y="1320320"/>
                    </a:lnTo>
                    <a:lnTo>
                      <a:pt x="395140" y="1464992"/>
                    </a:lnTo>
                    <a:lnTo>
                      <a:pt x="322292" y="1611799"/>
                    </a:lnTo>
                    <a:lnTo>
                      <a:pt x="233064" y="1759870"/>
                    </a:lnTo>
                    <a:lnTo>
                      <a:pt x="126089" y="1908330"/>
                    </a:lnTo>
                    <a:lnTo>
                      <a:pt x="0" y="2056307"/>
                    </a:lnTo>
                    <a:lnTo>
                      <a:pt x="8485" y="2049380"/>
                    </a:lnTo>
                    <a:lnTo>
                      <a:pt x="69398" y="1995651"/>
                    </a:lnTo>
                    <a:lnTo>
                      <a:pt x="117174" y="1949979"/>
                    </a:lnTo>
                    <a:lnTo>
                      <a:pt x="173396" y="1892520"/>
                    </a:lnTo>
                    <a:lnTo>
                      <a:pt x="235740" y="1823839"/>
                    </a:lnTo>
                    <a:lnTo>
                      <a:pt x="301880" y="1744501"/>
                    </a:lnTo>
                    <a:lnTo>
                      <a:pt x="369491" y="1655069"/>
                    </a:lnTo>
                    <a:lnTo>
                      <a:pt x="436248" y="1556108"/>
                    </a:lnTo>
                    <a:lnTo>
                      <a:pt x="499825" y="1448182"/>
                    </a:lnTo>
                    <a:lnTo>
                      <a:pt x="557899" y="1331856"/>
                    </a:lnTo>
                    <a:lnTo>
                      <a:pt x="608142" y="1207693"/>
                    </a:lnTo>
                    <a:lnTo>
                      <a:pt x="648231" y="1076258"/>
                    </a:lnTo>
                    <a:lnTo>
                      <a:pt x="675840" y="938116"/>
                    </a:lnTo>
                    <a:lnTo>
                      <a:pt x="688644" y="793830"/>
                    </a:lnTo>
                    <a:lnTo>
                      <a:pt x="684319" y="643965"/>
                    </a:lnTo>
                    <a:lnTo>
                      <a:pt x="660537" y="489085"/>
                    </a:lnTo>
                    <a:lnTo>
                      <a:pt x="614976" y="329755"/>
                    </a:lnTo>
                    <a:lnTo>
                      <a:pt x="545309" y="166538"/>
                    </a:lnTo>
                    <a:lnTo>
                      <a:pt x="449211" y="0"/>
                    </a:lnTo>
                    <a:close/>
                  </a:path>
                </a:pathLst>
              </a:cu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0" name="bk object 17"/>
              <p:cNvSpPr/>
              <p:nvPr/>
            </p:nvSpPr>
            <p:spPr>
              <a:xfrm>
                <a:off x="2291458" y="694662"/>
                <a:ext cx="90805" cy="90170"/>
              </a:xfrm>
              <a:prstGeom prst="ellipse">
                <a:avLst/>
              </a:pr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1" name="object 9"/>
              <p:cNvSpPr/>
              <p:nvPr/>
            </p:nvSpPr>
            <p:spPr>
              <a:xfrm>
                <a:off x="772465" y="2174830"/>
                <a:ext cx="405130" cy="405130"/>
              </a:xfrm>
              <a:prstGeom prst="ellipse">
                <a:avLst/>
              </a:pr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2" name="object 10"/>
              <p:cNvSpPr/>
              <p:nvPr/>
            </p:nvSpPr>
            <p:spPr>
              <a:xfrm>
                <a:off x="1983695" y="2452574"/>
                <a:ext cx="263525" cy="262890"/>
              </a:xfrm>
              <a:prstGeom prst="ellipse">
                <a:avLst/>
              </a:pr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3" name="object 11"/>
              <p:cNvSpPr/>
              <p:nvPr/>
            </p:nvSpPr>
            <p:spPr>
              <a:xfrm>
                <a:off x="1565130" y="432211"/>
                <a:ext cx="194310" cy="194310"/>
              </a:xfrm>
              <a:prstGeom prst="ellipse">
                <a:avLst/>
              </a:pr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4" name="object 15"/>
              <p:cNvSpPr/>
              <p:nvPr/>
            </p:nvSpPr>
            <p:spPr>
              <a:xfrm>
                <a:off x="598488" y="922194"/>
                <a:ext cx="349885" cy="349885"/>
              </a:xfrm>
              <a:prstGeom prst="ellipse">
                <a:avLst/>
              </a:pr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7" name="object 16"/>
              <p:cNvSpPr/>
              <p:nvPr/>
            </p:nvSpPr>
            <p:spPr>
              <a:xfrm>
                <a:off x="2439509" y="2004129"/>
                <a:ext cx="216535" cy="215900"/>
              </a:xfrm>
              <a:prstGeom prst="ellipse">
                <a:avLst/>
              </a:pr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8" name="object 12"/>
              <p:cNvSpPr/>
              <p:nvPr/>
            </p:nvSpPr>
            <p:spPr>
              <a:xfrm>
                <a:off x="1694618" y="1126556"/>
                <a:ext cx="411480" cy="411480"/>
              </a:xfrm>
              <a:prstGeom prst="ellipse">
                <a:avLst/>
              </a:pr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9" name="object 7"/>
              <p:cNvSpPr/>
              <p:nvPr/>
            </p:nvSpPr>
            <p:spPr>
              <a:xfrm>
                <a:off x="1095003" y="657286"/>
                <a:ext cx="73660" cy="73025"/>
              </a:xfrm>
              <a:prstGeom prst="ellipse">
                <a:avLst/>
              </a:pr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60" name="object 13"/>
              <p:cNvSpPr/>
              <p:nvPr/>
            </p:nvSpPr>
            <p:spPr>
              <a:xfrm>
                <a:off x="2502621" y="1005472"/>
                <a:ext cx="216535" cy="215900"/>
              </a:xfrm>
              <a:prstGeom prst="ellipse">
                <a:avLst/>
              </a:prstGeom>
              <a:solidFill>
                <a:srgbClr val="F98512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61" name="object 14"/>
              <p:cNvSpPr/>
              <p:nvPr/>
            </p:nvSpPr>
            <p:spPr>
              <a:xfrm>
                <a:off x="1861260" y="481948"/>
                <a:ext cx="129539" cy="128905"/>
              </a:xfrm>
              <a:prstGeom prst="ellipse">
                <a:avLst/>
              </a:prstGeom>
              <a:solidFill>
                <a:srgbClr val="F98512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</p:grpSp>
        <p:sp>
          <p:nvSpPr>
            <p:cNvPr id="26" name="Rectangle 25"/>
            <p:cNvSpPr/>
            <p:nvPr/>
          </p:nvSpPr>
          <p:spPr>
            <a:xfrm>
              <a:off x="7919274" y="5901000"/>
              <a:ext cx="1031773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400" b="0" i="0" u="none" strike="noStrike" baseline="0" dirty="0">
                  <a:ln>
                    <a:solidFill>
                      <a:schemeClr val="tx1"/>
                    </a:solidFill>
                  </a:ln>
                  <a:solidFill>
                    <a:srgbClr val="005E9F"/>
                  </a:solidFill>
                  <a:effectLst/>
                  <a:latin typeface="Cousine" panose="02070409020205020404" pitchFamily="49" charset="0"/>
                </a:rPr>
                <a:t>CDS</a:t>
              </a:r>
              <a:endParaRPr lang="en-US" sz="1000" dirty="0">
                <a:ln>
                  <a:solidFill>
                    <a:schemeClr val="tx1"/>
                  </a:solidFill>
                </a:ln>
                <a:effectLst/>
              </a:endParaRPr>
            </a:p>
          </p:txBody>
        </p:sp>
        <p:sp>
          <p:nvSpPr>
            <p:cNvPr id="27" name="object 19"/>
            <p:cNvSpPr/>
            <p:nvPr/>
          </p:nvSpPr>
          <p:spPr>
            <a:xfrm>
              <a:off x="7326039" y="6618271"/>
              <a:ext cx="1718561" cy="0"/>
            </a:xfrm>
            <a:custGeom>
              <a:avLst/>
              <a:gdLst/>
              <a:ahLst/>
              <a:cxnLst/>
              <a:rect l="l" t="t" r="r" b="b"/>
              <a:pathLst>
                <a:path w="2921634">
                  <a:moveTo>
                    <a:pt x="0" y="0"/>
                  </a:moveTo>
                  <a:lnTo>
                    <a:pt x="2921203" y="0"/>
                  </a:lnTo>
                </a:path>
              </a:pathLst>
            </a:custGeom>
            <a:ln w="7124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254124" y="6585682"/>
              <a:ext cx="140855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900" dirty="0">
                  <a:solidFill>
                    <a:schemeClr val="tx1"/>
                  </a:solidFill>
                  <a:latin typeface="Economica"/>
                  <a:cs typeface="Economica"/>
                </a:rPr>
                <a:t>De</a:t>
              </a:r>
              <a:r>
                <a:rPr lang="en-IN" sz="900" spc="-15" dirty="0">
                  <a:solidFill>
                    <a:schemeClr val="tx1"/>
                  </a:solidFill>
                  <a:latin typeface="Economica"/>
                  <a:cs typeface="Economica"/>
                </a:rPr>
                <a:t>p</a:t>
              </a:r>
              <a:r>
                <a:rPr lang="en-IN" sz="900" dirty="0">
                  <a:solidFill>
                    <a:schemeClr val="tx1"/>
                  </a:solidFill>
                  <a:latin typeface="Economica"/>
                  <a:cs typeface="Economica"/>
                </a:rPr>
                <a:t>a</a:t>
              </a:r>
              <a:r>
                <a:rPr lang="en-IN" sz="900" spc="10" dirty="0">
                  <a:solidFill>
                    <a:schemeClr val="tx1"/>
                  </a:solidFill>
                  <a:latin typeface="Economica"/>
                  <a:cs typeface="Economica"/>
                </a:rPr>
                <a:t>r</a:t>
              </a:r>
              <a:r>
                <a:rPr lang="en-IN" sz="900" dirty="0">
                  <a:solidFill>
                    <a:schemeClr val="tx1"/>
                  </a:solidFill>
                  <a:latin typeface="Economica"/>
                  <a:cs typeface="Economica"/>
                </a:rPr>
                <a:t>tment of Computa</a:t>
              </a:r>
              <a:r>
                <a:rPr lang="en-IN" sz="900" spc="-10" dirty="0">
                  <a:solidFill>
                    <a:schemeClr val="tx1"/>
                  </a:solidFill>
                  <a:latin typeface="Economica"/>
                  <a:cs typeface="Economica"/>
                </a:rPr>
                <a:t>t</a:t>
              </a:r>
              <a:r>
                <a:rPr lang="en-IN" sz="900" dirty="0">
                  <a:solidFill>
                    <a:schemeClr val="tx1"/>
                  </a:solidFill>
                  <a:latin typeface="Economica"/>
                  <a:cs typeface="Economica"/>
                </a:rPr>
                <a:t>ional and Data S</a:t>
              </a:r>
              <a:r>
                <a:rPr lang="en-IN" sz="900" spc="-30" dirty="0">
                  <a:solidFill>
                    <a:schemeClr val="tx1"/>
                  </a:solidFill>
                  <a:latin typeface="Economica"/>
                  <a:cs typeface="Economica"/>
                </a:rPr>
                <a:t>c</a:t>
              </a:r>
              <a:r>
                <a:rPr lang="en-IN" sz="900" dirty="0">
                  <a:solidFill>
                    <a:schemeClr val="tx1"/>
                  </a:solidFill>
                  <a:latin typeface="Economica"/>
                  <a:cs typeface="Economica"/>
                </a:rPr>
                <a:t>iences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681030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0815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5307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13744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latin typeface="Economica" panose="02000506040000020004" pitchFamily="2" charset="0"/>
              </a:defRPr>
            </a:lvl1pPr>
          </a:lstStyle>
          <a:p>
            <a:fld id="{DCF45396-6524-45DB-A24F-B95E51A83297}" type="datetime5">
              <a:rPr lang="en-US" smtClean="0"/>
              <a:t>12-Feb-19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38400" y="6356352"/>
            <a:ext cx="74506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latin typeface="Economica" panose="02000506040000020004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48710" y="6356352"/>
            <a:ext cx="1205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latin typeface="Economica" panose="02000506040000020004" pitchFamily="2" charset="0"/>
              </a:defRPr>
            </a:lvl1pPr>
          </a:lstStyle>
          <a:p>
            <a:fld id="{9EFCAA85-8796-4B17-9CA3-4CB18724EF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518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2"/>
          </a:solidFill>
          <a:latin typeface="Arvo" panose="02000000000000000000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Tx/>
        <a:buChar char="‣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SzPct val="75000"/>
        <a:buFont typeface="Courier New" panose="02070309020205020404" pitchFamily="49" charset="0"/>
        <a:buChar char="o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Calibri" panose="020F0502020204030204" pitchFamily="34" charset="0"/>
        <a:buChar char="–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8863" y="1888858"/>
            <a:ext cx="9737949" cy="1963230"/>
          </a:xfrm>
        </p:spPr>
        <p:txBody>
          <a:bodyPr anchor="ctr">
            <a:normAutofit fontScale="90000"/>
          </a:bodyPr>
          <a:lstStyle/>
          <a:p>
            <a:br>
              <a:rPr lang="en-US" sz="4800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sz="4800" dirty="0">
                <a:solidFill>
                  <a:schemeClr val="accent2">
                    <a:lumMod val="50000"/>
                  </a:schemeClr>
                </a:solidFill>
              </a:rPr>
              <a:t>Distributed Knowledge Graph Querying on</a:t>
            </a:r>
            <a:br>
              <a:rPr lang="en-US" sz="4800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sz="4800" dirty="0">
                <a:solidFill>
                  <a:schemeClr val="accent2">
                    <a:lumMod val="50000"/>
                  </a:schemeClr>
                </a:solidFill>
              </a:rPr>
              <a:t>Edge, Fog and Cloud</a:t>
            </a:r>
            <a:br>
              <a:rPr lang="en-US" sz="4800" dirty="0">
                <a:solidFill>
                  <a:schemeClr val="accent2">
                    <a:lumMod val="50000"/>
                  </a:schemeClr>
                </a:solidFill>
              </a:rPr>
            </a:br>
            <a:endParaRPr lang="en-US" sz="48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99682" y="3736858"/>
            <a:ext cx="9144000" cy="2651598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DS 256 – Project Proposal</a:t>
            </a:r>
          </a:p>
          <a:p>
            <a:r>
              <a:rPr lang="en-US" dirty="0"/>
              <a:t>Shriram 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B2C8F8-5B04-47A6-8DF1-B81734B3C328}"/>
              </a:ext>
            </a:extLst>
          </p:cNvPr>
          <p:cNvSpPr txBox="1"/>
          <p:nvPr/>
        </p:nvSpPr>
        <p:spPr>
          <a:xfrm>
            <a:off x="97654" y="6273225"/>
            <a:ext cx="662274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IN" sz="1400" dirty="0"/>
          </a:p>
          <a:p>
            <a:r>
              <a:rPr lang="en-IN" sz="1400" dirty="0"/>
              <a:t>09-Dec-18</a:t>
            </a:r>
          </a:p>
        </p:txBody>
      </p:sp>
    </p:spTree>
    <p:extLst>
      <p:ext uri="{BB962C8B-B14F-4D97-AF65-F5344CB8AC3E}">
        <p14:creationId xmlns:p14="http://schemas.microsoft.com/office/powerpoint/2010/main" val="3846625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5A9A7-682E-4E4B-89F1-3291E54AA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8159"/>
            <a:ext cx="10515600" cy="883313"/>
          </a:xfrm>
        </p:spPr>
        <p:txBody>
          <a:bodyPr/>
          <a:lstStyle/>
          <a:p>
            <a:r>
              <a:rPr lang="en-IN" dirty="0"/>
              <a:t>Knowledge Graph – YAGO [1]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93DC17-7283-42E0-86EB-4B4BC6842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FA82F-D473-46A5-8BC7-A7942AEE8F3B}" type="datetime5">
              <a:rPr lang="en-US" smtClean="0"/>
              <a:t>12-Feb-19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97FDC3-7AA4-47DA-8E63-E724D0D0B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4C6B72-DD64-45D8-8073-1A07DE735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CAA85-8796-4B17-9CA3-4CB18724EF60}" type="slidenum">
              <a:rPr lang="en-US" smtClean="0"/>
              <a:t>2</a:t>
            </a:fld>
            <a:endParaRPr lang="en-US"/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9189C788-005F-496D-8106-79CEFD9961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2032" y="1140645"/>
            <a:ext cx="10681767" cy="5215707"/>
          </a:xfrm>
        </p:spPr>
      </p:pic>
    </p:spTree>
    <p:extLst>
      <p:ext uri="{BB962C8B-B14F-4D97-AF65-F5344CB8AC3E}">
        <p14:creationId xmlns:p14="http://schemas.microsoft.com/office/powerpoint/2010/main" val="2957289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27692-9094-4F64-9947-0F9181A66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D75E75-723D-4D10-9B9D-212B64FBB6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353236" cy="4530726"/>
          </a:xfrm>
        </p:spPr>
        <p:txBody>
          <a:bodyPr/>
          <a:lstStyle/>
          <a:p>
            <a:r>
              <a:rPr lang="en-IN" dirty="0"/>
              <a:t>Knowledge Graphs are huge!</a:t>
            </a:r>
          </a:p>
          <a:p>
            <a:r>
              <a:rPr lang="en-IN" dirty="0"/>
              <a:t>Graph mining problems are computationally hard</a:t>
            </a:r>
          </a:p>
          <a:p>
            <a:r>
              <a:rPr lang="en-IN" dirty="0"/>
              <a:t>IoT – Heterogenous Structure</a:t>
            </a:r>
          </a:p>
          <a:p>
            <a:pPr lvl="1"/>
            <a:r>
              <a:rPr lang="en-IN" dirty="0"/>
              <a:t>Different Compute, Storage &amp; Network Capacity</a:t>
            </a:r>
          </a:p>
          <a:p>
            <a:r>
              <a:rPr lang="en-IN" dirty="0"/>
              <a:t>Needs lightweight and low latency solution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1690-CF59-407B-A8FC-95A2AC81E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FA82F-D473-46A5-8BC7-A7942AEE8F3B}" type="datetime5">
              <a:rPr lang="en-US" smtClean="0"/>
              <a:t>12-Feb-19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4B7AC5-A662-4196-B99B-797C1195F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AFCF1A-B597-44C9-B05A-036A00B27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CAA85-8796-4B17-9CA3-4CB18724EF60}" type="slidenum">
              <a:rPr lang="en-US" smtClean="0"/>
              <a:t>3</a:t>
            </a:fld>
            <a:endParaRPr lang="en-US"/>
          </a:p>
        </p:txBody>
      </p: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721D4656-4EC5-401F-89A6-00104F2F5D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751" y="1733722"/>
            <a:ext cx="4690808" cy="3017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575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C720D-2EC6-4D3D-9342-9F88946AA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Key Contributions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CD571-4FEE-4C79-8FC4-B24CE008DA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Graph Partitioning</a:t>
            </a:r>
          </a:p>
          <a:p>
            <a:pPr lvl="1"/>
            <a:r>
              <a:rPr lang="en-IN" dirty="0"/>
              <a:t>Partition graph across edge devices and cloud</a:t>
            </a:r>
          </a:p>
          <a:p>
            <a:r>
              <a:rPr lang="en-IN" dirty="0"/>
              <a:t>Query Partitioning</a:t>
            </a:r>
          </a:p>
          <a:p>
            <a:pPr lvl="1"/>
            <a:r>
              <a:rPr lang="en-IN" dirty="0"/>
              <a:t>Partition query into local and global query</a:t>
            </a:r>
          </a:p>
          <a:p>
            <a:r>
              <a:rPr lang="en-IN"/>
              <a:t>Query </a:t>
            </a:r>
            <a:r>
              <a:rPr lang="en-IN" dirty="0"/>
              <a:t>Caching</a:t>
            </a:r>
          </a:p>
          <a:p>
            <a:pPr lvl="1"/>
            <a:r>
              <a:rPr lang="en-IN" dirty="0"/>
              <a:t>Devise caching mechanism in fog devices for global queries</a:t>
            </a:r>
          </a:p>
          <a:p>
            <a:r>
              <a:rPr lang="en-IN" dirty="0"/>
              <a:t>Graph Indexing</a:t>
            </a:r>
          </a:p>
          <a:p>
            <a:pPr lvl="1"/>
            <a:r>
              <a:rPr lang="en-IN" dirty="0"/>
              <a:t>Indexing for local graphs in edge devices for different query types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2F758F-FB0B-42AC-A8D3-DD930BEC7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FA82F-D473-46A5-8BC7-A7942AEE8F3B}" type="datetime5">
              <a:rPr lang="en-US" smtClean="0"/>
              <a:t>12-Feb-19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13BB19-64DC-4831-B755-457741621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66DD04-0B24-4C48-9FA5-073467544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CAA85-8796-4B17-9CA3-4CB18724EF6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343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3851B-83CD-4B51-AE2F-50512D8E6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Related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50AED-EB41-4557-B955-DE5547710C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615" y="1754840"/>
            <a:ext cx="4421957" cy="4530726"/>
          </a:xfrm>
        </p:spPr>
        <p:txBody>
          <a:bodyPr/>
          <a:lstStyle/>
          <a:p>
            <a:r>
              <a:rPr lang="en-IN" dirty="0"/>
              <a:t>Graph Processing</a:t>
            </a:r>
          </a:p>
          <a:p>
            <a:pPr lvl="1"/>
            <a:r>
              <a:rPr lang="en-IN" dirty="0"/>
              <a:t>Pregel [2]</a:t>
            </a:r>
          </a:p>
          <a:p>
            <a:pPr lvl="1"/>
            <a:r>
              <a:rPr lang="en-IN" dirty="0" err="1"/>
              <a:t>Giraph</a:t>
            </a:r>
            <a:r>
              <a:rPr lang="en-IN" dirty="0"/>
              <a:t> [3]</a:t>
            </a:r>
          </a:p>
          <a:p>
            <a:pPr lvl="1"/>
            <a:r>
              <a:rPr lang="en-IN" dirty="0" err="1"/>
              <a:t>GraphX</a:t>
            </a:r>
            <a:r>
              <a:rPr lang="en-IN" dirty="0"/>
              <a:t> [4]</a:t>
            </a:r>
          </a:p>
          <a:p>
            <a:pPr lvl="1"/>
            <a:r>
              <a:rPr lang="en-IN" dirty="0"/>
              <a:t>Trinity [5]</a:t>
            </a:r>
          </a:p>
          <a:p>
            <a:pPr lvl="1"/>
            <a:r>
              <a:rPr lang="en-IN" dirty="0" err="1"/>
              <a:t>GoDB</a:t>
            </a:r>
            <a:r>
              <a:rPr lang="en-IN" dirty="0"/>
              <a:t> [11]</a:t>
            </a:r>
          </a:p>
          <a:p>
            <a:pPr lvl="1"/>
            <a:r>
              <a:rPr lang="en-IN" dirty="0" err="1"/>
              <a:t>Quegel</a:t>
            </a:r>
            <a:r>
              <a:rPr lang="en-IN" dirty="0"/>
              <a:t> [13]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090F32-CF9A-4623-A828-637C77967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FA82F-D473-46A5-8BC7-A7942AEE8F3B}" type="datetime5">
              <a:rPr lang="en-US" smtClean="0"/>
              <a:t>12-Feb-19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BE6A15-CF9E-48DF-A7AD-657D0DD0C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0B6D2-C3ED-4B6B-9C7A-769668A6E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CAA85-8796-4B17-9CA3-4CB18724EF60}" type="slidenum">
              <a:rPr lang="en-US" smtClean="0"/>
              <a:t>5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4369774-1C23-41E0-B8E4-B0804A25A78F}"/>
              </a:ext>
            </a:extLst>
          </p:cNvPr>
          <p:cNvSpPr txBox="1">
            <a:spLocks/>
          </p:cNvSpPr>
          <p:nvPr/>
        </p:nvSpPr>
        <p:spPr>
          <a:xfrm>
            <a:off x="8013570" y="1775958"/>
            <a:ext cx="4421957" cy="45307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Char char="‣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75000"/>
              <a:buFont typeface="Courier New" panose="02070309020205020404" pitchFamily="49" charset="0"/>
              <a:buChar char="o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Char char="–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Graph Indexing</a:t>
            </a:r>
          </a:p>
          <a:p>
            <a:pPr lvl="1"/>
            <a:r>
              <a:rPr lang="en-IN" dirty="0"/>
              <a:t>C-Tree [7]</a:t>
            </a:r>
          </a:p>
          <a:p>
            <a:pPr lvl="1"/>
            <a:r>
              <a:rPr lang="en-IN" dirty="0"/>
              <a:t>Views [8]</a:t>
            </a:r>
          </a:p>
          <a:p>
            <a:pPr lvl="1"/>
            <a:r>
              <a:rPr lang="en-IN" dirty="0"/>
              <a:t>FERRARI [9]</a:t>
            </a:r>
          </a:p>
          <a:p>
            <a:pPr lvl="1"/>
            <a:r>
              <a:rPr lang="en-IN" dirty="0" err="1"/>
              <a:t>GraphS</a:t>
            </a:r>
            <a:r>
              <a:rPr lang="en-IN" dirty="0"/>
              <a:t> [10]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CE7D968-A39F-4F1D-A82E-5B9231665EE7}"/>
              </a:ext>
            </a:extLst>
          </p:cNvPr>
          <p:cNvSpPr txBox="1">
            <a:spLocks/>
          </p:cNvSpPr>
          <p:nvPr/>
        </p:nvSpPr>
        <p:spPr>
          <a:xfrm>
            <a:off x="4645451" y="1775958"/>
            <a:ext cx="4421957" cy="45307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Char char="‣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75000"/>
              <a:buFont typeface="Courier New" panose="02070309020205020404" pitchFamily="49" charset="0"/>
              <a:buChar char="o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Char char="–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Graph Caching</a:t>
            </a:r>
          </a:p>
          <a:p>
            <a:pPr lvl="1"/>
            <a:r>
              <a:rPr lang="en-IN" dirty="0"/>
              <a:t>GC [6]</a:t>
            </a:r>
          </a:p>
        </p:txBody>
      </p:sp>
    </p:spTree>
    <p:extLst>
      <p:ext uri="{BB962C8B-B14F-4D97-AF65-F5344CB8AC3E}">
        <p14:creationId xmlns:p14="http://schemas.microsoft.com/office/powerpoint/2010/main" val="2469712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5BC42-10C1-4544-8648-29A30AA2E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Approach</a:t>
            </a:r>
          </a:p>
        </p:txBody>
      </p:sp>
      <p:pic>
        <p:nvPicPr>
          <p:cNvPr id="8" name="Content Placeholder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71200CF4-D8D2-4E3E-BC15-746DCB8DA2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72550"/>
            <a:ext cx="6872926" cy="3638148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63230F-CD2C-41AA-A18E-9D9BF78D9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FA82F-D473-46A5-8BC7-A7942AEE8F3B}" type="datetime5">
              <a:rPr lang="en-US" smtClean="0"/>
              <a:t>12-Feb-19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21FF1-D29A-44D2-8CEB-8EB240454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C3F3B4-4699-4D7E-8BB3-338BE6DAF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CAA85-8796-4B17-9CA3-4CB18724EF60}" type="slidenum">
              <a:rPr lang="en-US" smtClean="0"/>
              <a:t>6</a:t>
            </a:fld>
            <a:endParaRPr lang="en-US"/>
          </a:p>
        </p:txBody>
      </p:sp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id="{D532429F-0F91-410B-A332-0F95BE1663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9754" y="2508202"/>
            <a:ext cx="3984191" cy="225233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94F3BF5-B308-496D-853F-0ECD6A59CAC6}"/>
              </a:ext>
            </a:extLst>
          </p:cNvPr>
          <p:cNvSpPr txBox="1"/>
          <p:nvPr/>
        </p:nvSpPr>
        <p:spPr>
          <a:xfrm>
            <a:off x="3035431" y="5788058"/>
            <a:ext cx="2441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Architecture Overview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EA866F8-9CE3-40AE-AAF2-FE2F5B407B39}"/>
              </a:ext>
            </a:extLst>
          </p:cNvPr>
          <p:cNvSpPr txBox="1"/>
          <p:nvPr/>
        </p:nvSpPr>
        <p:spPr>
          <a:xfrm>
            <a:off x="8825060" y="5116424"/>
            <a:ext cx="2441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Logical Flow</a:t>
            </a:r>
          </a:p>
        </p:txBody>
      </p:sp>
    </p:spTree>
    <p:extLst>
      <p:ext uri="{BB962C8B-B14F-4D97-AF65-F5344CB8AC3E}">
        <p14:creationId xmlns:p14="http://schemas.microsoft.com/office/powerpoint/2010/main" val="735035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A25EC-FE56-4F45-A8CF-26DC80680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Experiment Proposal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B2D310-B098-4262-A223-FC631D55C9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4959285" cy="4530726"/>
          </a:xfrm>
        </p:spPr>
        <p:txBody>
          <a:bodyPr/>
          <a:lstStyle/>
          <a:p>
            <a:r>
              <a:rPr lang="en-IN" dirty="0"/>
              <a:t>Microsoft Azure</a:t>
            </a:r>
          </a:p>
          <a:p>
            <a:r>
              <a:rPr lang="en-IN" dirty="0" err="1"/>
              <a:t>GoDB</a:t>
            </a:r>
            <a:r>
              <a:rPr lang="en-IN" dirty="0"/>
              <a:t> [11] on D4 VMs</a:t>
            </a:r>
          </a:p>
          <a:p>
            <a:r>
              <a:rPr lang="en-IN" dirty="0" err="1"/>
              <a:t>VIoLET</a:t>
            </a:r>
            <a:r>
              <a:rPr lang="en-IN" dirty="0"/>
              <a:t> [14] for IoT deployment</a:t>
            </a:r>
          </a:p>
          <a:p>
            <a:pPr lvl="1"/>
            <a:r>
              <a:rPr lang="en-IN" dirty="0"/>
              <a:t>3 Fogs</a:t>
            </a:r>
          </a:p>
          <a:p>
            <a:pPr lvl="1"/>
            <a:r>
              <a:rPr lang="en-IN" dirty="0"/>
              <a:t>20 Edges per Fog</a:t>
            </a:r>
          </a:p>
          <a:p>
            <a:r>
              <a:rPr lang="en-IN" dirty="0"/>
              <a:t>Dataset</a:t>
            </a:r>
          </a:p>
          <a:p>
            <a:pPr lvl="1"/>
            <a:r>
              <a:rPr lang="en-IN" dirty="0"/>
              <a:t>YAGO [1]</a:t>
            </a:r>
          </a:p>
          <a:p>
            <a:pPr lvl="1"/>
            <a:r>
              <a:rPr lang="en-IN" dirty="0"/>
              <a:t>NELL [15]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1A3F3E-BC15-4683-BB19-3DAE74CE3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FA82F-D473-46A5-8BC7-A7942AEE8F3B}" type="datetime5">
              <a:rPr lang="en-US" smtClean="0"/>
              <a:t>12-Feb-19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3248CB-7289-40EA-83FB-30E6BA337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B9B476-B06E-4A67-94E2-42A6F6998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CAA85-8796-4B17-9CA3-4CB18724EF60}" type="slidenum">
              <a:rPr lang="en-US" smtClean="0"/>
              <a:t>7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9B2E5C6-12FD-49A3-BC61-043057DA7649}"/>
              </a:ext>
            </a:extLst>
          </p:cNvPr>
          <p:cNvSpPr txBox="1">
            <a:spLocks/>
          </p:cNvSpPr>
          <p:nvPr/>
        </p:nvSpPr>
        <p:spPr>
          <a:xfrm>
            <a:off x="6394518" y="1779674"/>
            <a:ext cx="4582212" cy="45307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Char char="‣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75000"/>
              <a:buFont typeface="Courier New" panose="02070309020205020404" pitchFamily="49" charset="0"/>
              <a:buChar char="o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Char char="–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Experiments</a:t>
            </a:r>
          </a:p>
          <a:p>
            <a:pPr lvl="1"/>
            <a:r>
              <a:rPr lang="en-IN" dirty="0"/>
              <a:t>Query Partitioning</a:t>
            </a:r>
          </a:p>
          <a:p>
            <a:pPr lvl="1"/>
            <a:r>
              <a:rPr lang="en-IN" dirty="0"/>
              <a:t>Query Caching</a:t>
            </a:r>
          </a:p>
          <a:p>
            <a:pPr lvl="1"/>
            <a:r>
              <a:rPr lang="en-IN" dirty="0"/>
              <a:t>Graph Indexing</a:t>
            </a:r>
          </a:p>
          <a:p>
            <a:r>
              <a:rPr lang="en-IN" dirty="0"/>
              <a:t>Baseline – Cloud Only Graph Engine</a:t>
            </a:r>
          </a:p>
          <a:p>
            <a:r>
              <a:rPr lang="en-IN" dirty="0"/>
              <a:t>Local and Global Execution Times are Measured</a:t>
            </a:r>
          </a:p>
          <a:p>
            <a:r>
              <a:rPr lang="en-IN" dirty="0"/>
              <a:t>Random queries of all Types</a:t>
            </a:r>
          </a:p>
        </p:txBody>
      </p:sp>
    </p:spTree>
    <p:extLst>
      <p:ext uri="{BB962C8B-B14F-4D97-AF65-F5344CB8AC3E}">
        <p14:creationId xmlns:p14="http://schemas.microsoft.com/office/powerpoint/2010/main" val="3448582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DA0097-F4FF-42DF-A6A5-FF9B629CAB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785" y="1163637"/>
            <a:ext cx="10515600" cy="4530726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IN" sz="6000" dirty="0"/>
              <a:t>Questions?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429072-5CDE-48E4-B6DD-87363FCFB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FA82F-D473-46A5-8BC7-A7942AEE8F3B}" type="datetime5">
              <a:rPr lang="en-US" smtClean="0"/>
              <a:t>12-Feb-19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C0CCCB-8939-469F-ADF2-96EEA6838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294D1B-BA31-41D6-BEA4-166C0B4B5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CAA85-8796-4B17-9CA3-4CB18724EF6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6151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09F38-B4FF-42C7-97EB-6C05C1DC8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60B345-005D-4D21-B58F-F2A058CAE4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IN" sz="800" dirty="0"/>
              <a:t>[1] F. M. </a:t>
            </a:r>
            <a:r>
              <a:rPr lang="en-IN" sz="800" dirty="0" err="1"/>
              <a:t>Suchanek</a:t>
            </a:r>
            <a:r>
              <a:rPr lang="en-IN" sz="800" dirty="0"/>
              <a:t>, G. </a:t>
            </a:r>
            <a:r>
              <a:rPr lang="en-IN" sz="800" dirty="0" err="1"/>
              <a:t>Kasneci</a:t>
            </a:r>
            <a:r>
              <a:rPr lang="en-IN" sz="800" dirty="0"/>
              <a:t>, and G. </a:t>
            </a:r>
            <a:r>
              <a:rPr lang="en-IN" sz="800" dirty="0" err="1"/>
              <a:t>Weikum</a:t>
            </a:r>
            <a:r>
              <a:rPr lang="en-IN" sz="800" dirty="0"/>
              <a:t>, “</a:t>
            </a:r>
            <a:r>
              <a:rPr lang="en-IN" sz="800" dirty="0" err="1"/>
              <a:t>Yago</a:t>
            </a:r>
            <a:r>
              <a:rPr lang="en-IN" sz="800" dirty="0"/>
              <a:t>: A core of semantic knowledge,” in Proceedings of the 16th International Conference on World Wide Web, ser. WWW ’07. New York, NY, USA: ACM, 2007, pp. 697–706. [Online]. </a:t>
            </a:r>
          </a:p>
          <a:p>
            <a:pPr marL="0" indent="0">
              <a:buNone/>
            </a:pPr>
            <a:r>
              <a:rPr lang="en-IN" sz="800" dirty="0"/>
              <a:t>[2] G. </a:t>
            </a:r>
            <a:r>
              <a:rPr lang="en-IN" sz="800" dirty="0" err="1"/>
              <a:t>Malewicz</a:t>
            </a:r>
            <a:r>
              <a:rPr lang="en-IN" sz="800" dirty="0"/>
              <a:t>, M. H. </a:t>
            </a:r>
            <a:r>
              <a:rPr lang="en-IN" sz="800" dirty="0" err="1"/>
              <a:t>Austern</a:t>
            </a:r>
            <a:r>
              <a:rPr lang="en-IN" sz="800" dirty="0"/>
              <a:t>, A. J. Bik, J. C. </a:t>
            </a:r>
            <a:r>
              <a:rPr lang="en-IN" sz="800" dirty="0" err="1"/>
              <a:t>Dehnert</a:t>
            </a:r>
            <a:r>
              <a:rPr lang="en-IN" sz="800" dirty="0"/>
              <a:t>, I. Horn, N. </a:t>
            </a:r>
            <a:r>
              <a:rPr lang="en-IN" sz="800" dirty="0" err="1"/>
              <a:t>Leiser</a:t>
            </a:r>
            <a:r>
              <a:rPr lang="en-IN" sz="800" dirty="0"/>
              <a:t>, and G. </a:t>
            </a:r>
            <a:r>
              <a:rPr lang="en-IN" sz="800" dirty="0" err="1"/>
              <a:t>Czajkowski</a:t>
            </a:r>
            <a:r>
              <a:rPr lang="en-IN" sz="800" dirty="0"/>
              <a:t>, “Pregel: A system for large-scale graph processing,” in Proceedings of the 2010 ACM SIGMOD International Conference on Management of Data, ser. SIGMOD  ’10. New York, NY, USA: ACM, 2010, pp. 135–146. </a:t>
            </a:r>
          </a:p>
          <a:p>
            <a:pPr marL="0" indent="0">
              <a:buNone/>
            </a:pPr>
            <a:r>
              <a:rPr lang="en-IN" sz="800" dirty="0"/>
              <a:t>[3] A. Ching, S. </a:t>
            </a:r>
            <a:r>
              <a:rPr lang="en-IN" sz="800" dirty="0" err="1"/>
              <a:t>Edunov</a:t>
            </a:r>
            <a:r>
              <a:rPr lang="en-IN" sz="800" dirty="0"/>
              <a:t>, M. </a:t>
            </a:r>
            <a:r>
              <a:rPr lang="en-IN" sz="800" dirty="0" err="1"/>
              <a:t>Kabiljo</a:t>
            </a:r>
            <a:r>
              <a:rPr lang="en-IN" sz="800" dirty="0"/>
              <a:t>, D. </a:t>
            </a:r>
            <a:r>
              <a:rPr lang="en-IN" sz="800" dirty="0" err="1"/>
              <a:t>Logothetis</a:t>
            </a:r>
            <a:r>
              <a:rPr lang="en-IN" sz="800" dirty="0"/>
              <a:t>, and S. </a:t>
            </a:r>
            <a:r>
              <a:rPr lang="en-IN" sz="800" dirty="0" err="1"/>
              <a:t>Muthukrishnan</a:t>
            </a:r>
            <a:r>
              <a:rPr lang="en-IN" sz="800" dirty="0"/>
              <a:t>, “One trillion edges: Graph processing at </a:t>
            </a:r>
            <a:r>
              <a:rPr lang="en-IN" sz="800" dirty="0" err="1"/>
              <a:t>facebook</a:t>
            </a:r>
            <a:r>
              <a:rPr lang="en-IN" sz="800" dirty="0"/>
              <a:t>-scale,” Proc. VLDB Endow., vol. 8, no. 12, pp. 1804–1815, Aug. 2015. </a:t>
            </a:r>
          </a:p>
          <a:p>
            <a:pPr marL="0" indent="0">
              <a:buNone/>
            </a:pPr>
            <a:r>
              <a:rPr lang="en-IN" sz="800" dirty="0"/>
              <a:t>[4] R. S. Xin, J. E. Gonzalez, M. J. Franklin, and I. </a:t>
            </a:r>
            <a:r>
              <a:rPr lang="en-IN" sz="800" dirty="0" err="1"/>
              <a:t>Stoica</a:t>
            </a:r>
            <a:r>
              <a:rPr lang="en-IN" sz="800" dirty="0"/>
              <a:t>, “</a:t>
            </a:r>
            <a:r>
              <a:rPr lang="en-IN" sz="800" dirty="0" err="1"/>
              <a:t>Graphx</a:t>
            </a:r>
            <a:r>
              <a:rPr lang="en-IN" sz="800" dirty="0"/>
              <a:t>: A resilient distributed graph system on spark,” in First International Workshop on Graph Data Management Experiences and Systems, ser. GRADES ’13. New York, NY, USA: ACM, 2013, pp. 2:1–2:6. </a:t>
            </a:r>
          </a:p>
          <a:p>
            <a:pPr marL="0" indent="0">
              <a:buNone/>
            </a:pPr>
            <a:r>
              <a:rPr lang="en-IN" sz="800" dirty="0"/>
              <a:t>[5] B. Shao, H. Wang, and Y. Li, “Trinity: A distributed graph engine on a memory cloud,” in Proceedings of the 2013 ACM SIGMOD International Conference on Management of Data, ser. SIGMOD ’13. New York, NY, USA: ACM, 2013, pp. 505–516. </a:t>
            </a:r>
          </a:p>
          <a:p>
            <a:pPr marL="0" indent="0">
              <a:buNone/>
            </a:pPr>
            <a:r>
              <a:rPr lang="en-IN" sz="800" dirty="0"/>
              <a:t>[6] J. Wang, N. </a:t>
            </a:r>
            <a:r>
              <a:rPr lang="en-IN" sz="800" dirty="0" err="1"/>
              <a:t>Ntarmos</a:t>
            </a:r>
            <a:r>
              <a:rPr lang="en-IN" sz="800" dirty="0"/>
              <a:t>, and P. Triantafillou, “</a:t>
            </a:r>
            <a:r>
              <a:rPr lang="en-IN" sz="800" dirty="0" err="1"/>
              <a:t>Graphcache</a:t>
            </a:r>
            <a:r>
              <a:rPr lang="en-IN" sz="800" dirty="0"/>
              <a:t>: A caching system for graph queries,” pp. 13–24, March 2017. </a:t>
            </a:r>
          </a:p>
          <a:p>
            <a:pPr marL="0" indent="0">
              <a:buNone/>
            </a:pPr>
            <a:r>
              <a:rPr lang="en-IN" sz="800" dirty="0"/>
              <a:t>[7] H. He and A. K. Singh, “Closure-tree: An index structure  for graph queries,” in 22nd International Conference on Data Engineering (ICDE’06), April 2006, pp. 38–38.</a:t>
            </a:r>
          </a:p>
          <a:p>
            <a:pPr marL="0" indent="0">
              <a:buNone/>
            </a:pPr>
            <a:r>
              <a:rPr lang="en-IN" sz="800" dirty="0"/>
              <a:t>[8] W. Fan, </a:t>
            </a:r>
            <a:r>
              <a:rPr lang="en-IN" sz="800" dirty="0" err="1"/>
              <a:t>X.Wang</a:t>
            </a:r>
            <a:r>
              <a:rPr lang="en-IN" sz="800" dirty="0"/>
              <a:t>, and </a:t>
            </a:r>
            <a:r>
              <a:rPr lang="en-IN" sz="800" dirty="0" err="1"/>
              <a:t>Y.Wu</a:t>
            </a:r>
            <a:r>
              <a:rPr lang="en-IN" sz="800" dirty="0"/>
              <a:t>, “Answering graph pattern queries using views,” in 2014 IEEE 30th International Conference on Data Engineering, March 2014, pp. 184–195.</a:t>
            </a:r>
          </a:p>
          <a:p>
            <a:pPr marL="0" indent="0">
              <a:buNone/>
            </a:pPr>
            <a:r>
              <a:rPr lang="en-IN" sz="800" dirty="0"/>
              <a:t>[9] S. Seufert, A. Anand, S. </a:t>
            </a:r>
            <a:r>
              <a:rPr lang="en-IN" sz="800" dirty="0" err="1"/>
              <a:t>Bedathur</a:t>
            </a:r>
            <a:r>
              <a:rPr lang="en-IN" sz="800" dirty="0"/>
              <a:t>, and G. </a:t>
            </a:r>
            <a:r>
              <a:rPr lang="en-IN" sz="800" dirty="0" err="1"/>
              <a:t>Weikum</a:t>
            </a:r>
            <a:r>
              <a:rPr lang="en-IN" sz="800" dirty="0"/>
              <a:t>, “Ferrari: Flexible and efficient reachability range assignment for graph indexing,” in 2013 IEEE 29th International Conference on Data Engineering (ICDE), April 2013, pp. 1009–1020.</a:t>
            </a:r>
          </a:p>
          <a:p>
            <a:pPr marL="0" indent="0">
              <a:buNone/>
            </a:pPr>
            <a:r>
              <a:rPr lang="en-IN" sz="800" dirty="0"/>
              <a:t>[10] X. </a:t>
            </a:r>
            <a:r>
              <a:rPr lang="en-IN" sz="800" dirty="0" err="1"/>
              <a:t>Qiu</a:t>
            </a:r>
            <a:r>
              <a:rPr lang="en-IN" sz="800" dirty="0"/>
              <a:t>, W. Cen, Z. Qian, Y. Peng, Y. Zhang, X. Lin, and J. Zhou, “Real-time constrained cycle detection in large dynamic graphs,” Proc. VLDB Endow., vol. 11, no. 12, pp. 1876–1888, Aug. 2018. </a:t>
            </a:r>
          </a:p>
          <a:p>
            <a:pPr marL="0" indent="0">
              <a:buNone/>
            </a:pPr>
            <a:r>
              <a:rPr lang="en-IN" sz="800" dirty="0"/>
              <a:t>[11] N. </a:t>
            </a:r>
            <a:r>
              <a:rPr lang="en-IN" sz="800" dirty="0" err="1"/>
              <a:t>Jamadagni</a:t>
            </a:r>
            <a:r>
              <a:rPr lang="en-IN" sz="800" dirty="0"/>
              <a:t> and Y. Simmhan, “</a:t>
            </a:r>
            <a:r>
              <a:rPr lang="en-IN" sz="800" dirty="0" err="1"/>
              <a:t>Godb</a:t>
            </a:r>
            <a:r>
              <a:rPr lang="en-IN" sz="800" dirty="0"/>
              <a:t>: From batch processing to distributed querying over property graphs,” in IEEE CCGRID, 2016.</a:t>
            </a:r>
          </a:p>
          <a:p>
            <a:pPr marL="0" indent="0">
              <a:buNone/>
            </a:pPr>
            <a:r>
              <a:rPr lang="en-IN" sz="800" dirty="0"/>
              <a:t>[12] Y. Simmhan, A. </a:t>
            </a:r>
            <a:r>
              <a:rPr lang="en-IN" sz="800" dirty="0" err="1"/>
              <a:t>Kumbhare</a:t>
            </a:r>
            <a:r>
              <a:rPr lang="en-IN" sz="800" dirty="0"/>
              <a:t>, C. </a:t>
            </a:r>
            <a:r>
              <a:rPr lang="en-IN" sz="800" dirty="0" err="1"/>
              <a:t>Wickramaarachchi</a:t>
            </a:r>
            <a:r>
              <a:rPr lang="en-IN" sz="800" dirty="0"/>
              <a:t>, S. </a:t>
            </a:r>
            <a:r>
              <a:rPr lang="en-IN" sz="800" dirty="0" err="1"/>
              <a:t>Nagarkar</a:t>
            </a:r>
            <a:r>
              <a:rPr lang="en-IN" sz="800" dirty="0"/>
              <a:t>, S. Ravi, C. Raghavendra, and V. Prasanna, “</a:t>
            </a:r>
            <a:r>
              <a:rPr lang="en-IN" sz="800" dirty="0" err="1"/>
              <a:t>Goffish</a:t>
            </a:r>
            <a:r>
              <a:rPr lang="en-IN" sz="800" dirty="0"/>
              <a:t>: A subgraph centric framework for large-scale graph analytics,” in Euro-Par 2014 Parallel Processing, F. Silva, I. Dutra, and V. Santos Costa, Eds. Cham: Springer International Publishing, 2014, pp. 451–462.</a:t>
            </a:r>
          </a:p>
          <a:p>
            <a:pPr marL="0" indent="0">
              <a:buNone/>
            </a:pPr>
            <a:r>
              <a:rPr lang="en-IN" sz="800" dirty="0"/>
              <a:t>[13] D. Yan, J. Cheng, M. T. </a:t>
            </a:r>
            <a:r>
              <a:rPr lang="en-IN" sz="800" dirty="0" err="1"/>
              <a:t>Özsu</a:t>
            </a:r>
            <a:r>
              <a:rPr lang="en-IN" sz="800" dirty="0"/>
              <a:t>, F. Yang, Y. Lu, J. C. S. Lui, Q. Zhang, and W. Ng, “A general-purpose query-centric framework for querying big graphs,” Proc. VLDB Endow., vol. 9, no. 7, pp. 564–575, Mar. 2016. </a:t>
            </a:r>
          </a:p>
          <a:p>
            <a:pPr marL="0" indent="0">
              <a:buNone/>
            </a:pPr>
            <a:r>
              <a:rPr lang="en-IN" sz="800" dirty="0"/>
              <a:t>[14] S. </a:t>
            </a:r>
            <a:r>
              <a:rPr lang="en-IN" sz="800" dirty="0" err="1"/>
              <a:t>Badiger</a:t>
            </a:r>
            <a:r>
              <a:rPr lang="en-IN" sz="800" dirty="0"/>
              <a:t>, S. </a:t>
            </a:r>
            <a:r>
              <a:rPr lang="en-IN" sz="800" dirty="0" err="1"/>
              <a:t>Baheti</a:t>
            </a:r>
            <a:r>
              <a:rPr lang="en-IN" sz="800" dirty="0"/>
              <a:t>, and Y. Simmhan, “Violet: A largescale virtual environment for internet of things,” </a:t>
            </a:r>
            <a:r>
              <a:rPr lang="en-IN" sz="800" dirty="0" err="1"/>
              <a:t>CoRR</a:t>
            </a:r>
            <a:r>
              <a:rPr lang="en-IN" sz="800" dirty="0"/>
              <a:t>, vol. abs/1806.06032, 2018.</a:t>
            </a:r>
          </a:p>
          <a:p>
            <a:pPr marL="0" indent="0">
              <a:buNone/>
            </a:pPr>
            <a:r>
              <a:rPr lang="en-IN" sz="800" dirty="0"/>
              <a:t>[15] T. Mitchell, W. Cohen, E. </a:t>
            </a:r>
            <a:r>
              <a:rPr lang="en-IN" sz="800" dirty="0" err="1"/>
              <a:t>Hruschka</a:t>
            </a:r>
            <a:r>
              <a:rPr lang="en-IN" sz="800" dirty="0"/>
              <a:t>, P. Talukdar, B. Yang, J. Betteridge, A. Carlson, B. Dalvi, M. Gardner, B. </a:t>
            </a:r>
            <a:r>
              <a:rPr lang="en-IN" sz="800" dirty="0" err="1"/>
              <a:t>Kisiel</a:t>
            </a:r>
            <a:r>
              <a:rPr lang="en-IN" sz="800" dirty="0"/>
              <a:t>, J. Krishnamurthy, N. Lao, K. </a:t>
            </a:r>
            <a:r>
              <a:rPr lang="en-IN" sz="800" dirty="0" err="1"/>
              <a:t>Mazaitis</a:t>
            </a:r>
            <a:r>
              <a:rPr lang="en-IN" sz="800" dirty="0"/>
              <a:t>, T. Mohamed, N. </a:t>
            </a:r>
            <a:r>
              <a:rPr lang="en-IN" sz="800" dirty="0" err="1"/>
              <a:t>Nakashole</a:t>
            </a:r>
            <a:r>
              <a:rPr lang="en-IN" sz="800" dirty="0"/>
              <a:t>, E. </a:t>
            </a:r>
            <a:r>
              <a:rPr lang="en-IN" sz="800" dirty="0" err="1"/>
              <a:t>Platanios</a:t>
            </a:r>
            <a:r>
              <a:rPr lang="en-IN" sz="800" dirty="0"/>
              <a:t>, A. Ritter, M. </a:t>
            </a:r>
            <a:r>
              <a:rPr lang="en-IN" sz="800" dirty="0" err="1"/>
              <a:t>Samadi</a:t>
            </a:r>
            <a:r>
              <a:rPr lang="en-IN" sz="800" dirty="0"/>
              <a:t>, B. Settles, R. Wang, D. Wijaya, A. Gupta, X. Chen, A. </a:t>
            </a:r>
            <a:r>
              <a:rPr lang="en-IN" sz="800" dirty="0" err="1"/>
              <a:t>Saparov</a:t>
            </a:r>
            <a:r>
              <a:rPr lang="en-IN" sz="800" dirty="0"/>
              <a:t>, M. Greaves, and J. Welling, “Never-ending learning,” </a:t>
            </a:r>
            <a:r>
              <a:rPr lang="en-IN" sz="800" dirty="0" err="1"/>
              <a:t>Commun</a:t>
            </a:r>
            <a:r>
              <a:rPr lang="en-IN" sz="800" dirty="0"/>
              <a:t>. ACM, vol. 61, no. 5, pp. 103–115, Apr. 2018. </a:t>
            </a:r>
          </a:p>
          <a:p>
            <a:pPr marL="0" indent="0">
              <a:buNone/>
            </a:pPr>
            <a:endParaRPr lang="en-IN" sz="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ACDD71-55CF-454C-9084-838F62018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FA82F-D473-46A5-8BC7-A7942AEE8F3B}" type="datetime5">
              <a:rPr lang="en-US" smtClean="0"/>
              <a:t>12-Feb-19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65A5C-91E7-44F6-8E38-76855AA7C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91411A-21A5-4A87-ACE7-F0DB11DC3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CAA85-8796-4B17-9CA3-4CB18724EF6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59559"/>
      </p:ext>
    </p:extLst>
  </p:cSld>
  <p:clrMapOvr>
    <a:masterClrMapping/>
  </p:clrMapOvr>
</p:sld>
</file>

<file path=ppt/theme/theme1.xml><?xml version="1.0" encoding="utf-8"?>
<a:theme xmlns:a="http://schemas.openxmlformats.org/drawingml/2006/main" name="IISc-SERC-v2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CDS">
      <a:majorFont>
        <a:latin typeface="Arvo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dterm" id="{8A2EC9EB-34C4-4296-878B-86D8F5641CAB}" vid="{0C3B6892-D6A9-41D3-9D4C-D1678F7AB27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1133</Words>
  <Application>Microsoft Office PowerPoint</Application>
  <PresentationFormat>Widescreen</PresentationFormat>
  <Paragraphs>89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Arvo</vt:lpstr>
      <vt:lpstr>Calibri</vt:lpstr>
      <vt:lpstr>Courier New</vt:lpstr>
      <vt:lpstr>Cousine</vt:lpstr>
      <vt:lpstr>Economica</vt:lpstr>
      <vt:lpstr>Wingdings</vt:lpstr>
      <vt:lpstr>IISc-SERC-v2</vt:lpstr>
      <vt:lpstr> Distributed Knowledge Graph Querying on Edge, Fog and Cloud </vt:lpstr>
      <vt:lpstr>Knowledge Graph – YAGO [1]</vt:lpstr>
      <vt:lpstr>Motivation</vt:lpstr>
      <vt:lpstr>Key Contributions</vt:lpstr>
      <vt:lpstr>Related Work</vt:lpstr>
      <vt:lpstr>Problem Approach</vt:lpstr>
      <vt:lpstr>Experiment Proposal</vt:lpstr>
      <vt:lpstr>PowerPoint Presentation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Proposal</dc:title>
  <dc:creator>shriramr@IISc.ac.in</dc:creator>
  <cp:lastModifiedBy>Shriram Ramesh</cp:lastModifiedBy>
  <cp:revision>98</cp:revision>
  <dcterms:created xsi:type="dcterms:W3CDTF">2018-12-07T10:26:49Z</dcterms:created>
  <dcterms:modified xsi:type="dcterms:W3CDTF">2019-02-12T03:05:47Z</dcterms:modified>
</cp:coreProperties>
</file>