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A42-1CF6-4E8B-84A1-F92A16F8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FB85-8716-4DD4-9499-D68BCAF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4150-84BA-45E8-84B3-E7D6C8E4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0F2E-5AEA-401F-8ABF-EBAAC347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367B-7A73-4387-9E59-B6E64B8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2363-3666-4BE1-8F0D-530FBAA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93EBB-DC6B-4AC8-8AFF-060F69F3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A8FE-4C9F-4D23-AF65-1AA49302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980E-6508-4869-953F-174C6180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9D4B-1F6C-46F0-AA08-31343E74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A2422-274E-440B-9855-660DCDAF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8AF7-CFB9-47F9-8661-697E5C59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92C8-D542-4733-ACB9-ACC056F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6EE7-B987-4EEF-A6D8-9B97F83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7A0-3119-4778-9616-DA94968F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3674-A511-4165-81FA-D535A7A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CBD-F297-479B-B08B-D614618B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A190-4857-4CB0-A69E-BB3E60A1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AD6C-3F96-47FE-9BCD-A4BA3896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ABF2-F9CC-4B70-BF78-40DCCE2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6D51-83AE-4A72-B9F8-6E17E72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6D75-1C23-4877-ABE3-72D9F5AE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A523-D358-4904-A889-08544E0F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9F12-0366-4C9D-B223-7F4FAA2E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9507-636B-4E74-827F-00729CB3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BF9-046F-4B0F-BD1C-1F8206C8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2152-AB4A-4EA3-AA73-0CE1E55AE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1CF0-556A-41EB-85EA-01D23529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96EA-7FFF-4C9A-B2CA-92762D61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FB84-9B97-455C-941C-23A59132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7C2A-05C3-4E96-B890-979D8DF9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52B-7AF9-449F-B447-04A90FC8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E5D6-D379-4199-A7A4-EDB505EF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18AC-71D9-4B19-9EFF-F657A050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87E1F-FFC8-4855-8D82-A3A07D59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35CF4-0EEE-44C3-A638-3E229654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E05AC-02D7-45D7-9446-C8C51E7C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AE7A8-0EAF-44FC-9928-DAC089B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4BCCC-714D-41C0-8C65-B346A421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3317-1693-4792-8B50-CD04AF9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00C2E-C44F-4A5A-8FA6-72C5AEB1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4FBD0-CC70-4D5D-BFE7-42916545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60924-6C81-4302-B0D2-771EAED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B3EF0-4D16-4D1B-AA97-596F931A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DEC26-2796-49D4-8A35-DF4B981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321D-F910-46BE-A06A-A7CF6E2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0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344C-8ECE-46EF-A67A-38EEA3B1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864A-E9BA-4297-9C12-37B8E299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98C7C-5EB8-4991-B4E9-173398C1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F5E-E8BB-433E-8F9D-F6863FF9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84F77-3553-4C5D-B9D6-2CD5AAC6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D59B-4FC5-4666-8DC4-86528E4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35D-F3DA-4CD8-8433-5B680073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F1A46-ED58-41E0-9C24-A2039536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551E-D5A1-4569-8E4F-8816730C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82A5-7416-427D-894C-6F09EC2A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8F11-CF5D-447C-9BD4-7868025C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1CB0-AC42-465F-B518-B36948C0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308C2-149B-4699-88A4-FC8E5835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E28D-F84A-4B85-B43C-FF3F4955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122C-0789-434C-992D-432576F4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70AA-B246-435D-A5C7-444FBA7F1AA5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13A8-4CED-41F5-BB46-B7C8DFFD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5C23-7E6C-462E-AFD8-1DDECF727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C98AE4-9669-44E7-BE75-216DC332B81E}"/>
              </a:ext>
            </a:extLst>
          </p:cNvPr>
          <p:cNvGrpSpPr/>
          <p:nvPr/>
        </p:nvGrpSpPr>
        <p:grpSpPr>
          <a:xfrm>
            <a:off x="3358390" y="1062877"/>
            <a:ext cx="5431554" cy="3070193"/>
            <a:chOff x="3358390" y="1062877"/>
            <a:chExt cx="5431554" cy="3070193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BA2DF49-1F21-4106-8786-C61EA7C58CB3}"/>
                </a:ext>
              </a:extLst>
            </p:cNvPr>
            <p:cNvSpPr/>
            <p:nvPr/>
          </p:nvSpPr>
          <p:spPr>
            <a:xfrm>
              <a:off x="5259427" y="1062877"/>
              <a:ext cx="1634992" cy="1021359"/>
            </a:xfrm>
            <a:prstGeom prst="clou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Cloud Layer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0694CE-8EE4-41CC-A801-33F55588954B}"/>
                </a:ext>
              </a:extLst>
            </p:cNvPr>
            <p:cNvSpPr/>
            <p:nvPr/>
          </p:nvSpPr>
          <p:spPr>
            <a:xfrm>
              <a:off x="4188901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62A0B7-4337-45AD-AE6E-D5A6ECD7D370}"/>
                </a:ext>
              </a:extLst>
            </p:cNvPr>
            <p:cNvSpPr/>
            <p:nvPr/>
          </p:nvSpPr>
          <p:spPr>
            <a:xfrm>
              <a:off x="5019412" y="3528873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3A518-88D7-4B28-A2C5-B1AF200A2E6D}"/>
                </a:ext>
              </a:extLst>
            </p:cNvPr>
            <p:cNvSpPr/>
            <p:nvPr/>
          </p:nvSpPr>
          <p:spPr>
            <a:xfrm>
              <a:off x="8151304" y="3524677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836701-FD9D-443C-AB07-C144EFD30DE6}"/>
                </a:ext>
              </a:extLst>
            </p:cNvPr>
            <p:cNvSpPr/>
            <p:nvPr/>
          </p:nvSpPr>
          <p:spPr>
            <a:xfrm>
              <a:off x="7368331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8E96E4-4D98-432B-B4CF-A6E7DF4893EE}"/>
                </a:ext>
              </a:extLst>
            </p:cNvPr>
            <p:cNvSpPr/>
            <p:nvPr/>
          </p:nvSpPr>
          <p:spPr>
            <a:xfrm>
              <a:off x="6585358" y="3528873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FCA1DE-C390-4E22-824A-ACEF9EBA5AB3}"/>
                </a:ext>
              </a:extLst>
            </p:cNvPr>
            <p:cNvSpPr/>
            <p:nvPr/>
          </p:nvSpPr>
          <p:spPr>
            <a:xfrm>
              <a:off x="5793381" y="3545841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8E1ACB-264B-4FA6-BB87-6C4617F96839}"/>
                </a:ext>
              </a:extLst>
            </p:cNvPr>
            <p:cNvSpPr/>
            <p:nvPr/>
          </p:nvSpPr>
          <p:spPr>
            <a:xfrm>
              <a:off x="3358390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0ED42D-C9B8-4D23-87ED-5B413A2AFEB4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 flipH="1">
              <a:off x="3652005" y="1573557"/>
              <a:ext cx="1612494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7BA059-2FEE-480C-B88C-1C2BC294435F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4482516" y="1573557"/>
              <a:ext cx="781983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B0BD53-2A2E-494F-918A-8E3399CE1960}"/>
                </a:ext>
              </a:extLst>
            </p:cNvPr>
            <p:cNvCxnSpPr>
              <a:cxnSpLocks/>
              <a:stCxn id="4" idx="1"/>
              <a:endCxn id="9" idx="0"/>
            </p:cNvCxnSpPr>
            <p:nvPr/>
          </p:nvCxnSpPr>
          <p:spPr>
            <a:xfrm flipH="1">
              <a:off x="5313027" y="2083148"/>
              <a:ext cx="763896" cy="14457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D79F63-0856-463A-8B24-833CC935F8E0}"/>
                </a:ext>
              </a:extLst>
            </p:cNvPr>
            <p:cNvCxnSpPr>
              <a:cxnSpLocks/>
              <a:stCxn id="4" idx="1"/>
              <a:endCxn id="14" idx="0"/>
            </p:cNvCxnSpPr>
            <p:nvPr/>
          </p:nvCxnSpPr>
          <p:spPr>
            <a:xfrm>
              <a:off x="6076923" y="2083148"/>
              <a:ext cx="10073" cy="14626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B545CA-BF2F-43C8-8123-4CC32C7767DE}"/>
                </a:ext>
              </a:extLst>
            </p:cNvPr>
            <p:cNvCxnSpPr>
              <a:cxnSpLocks/>
              <a:stCxn id="4" idx="1"/>
              <a:endCxn id="13" idx="0"/>
            </p:cNvCxnSpPr>
            <p:nvPr/>
          </p:nvCxnSpPr>
          <p:spPr>
            <a:xfrm>
              <a:off x="6076923" y="2083148"/>
              <a:ext cx="802050" cy="14457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55C665-9502-469D-A7DF-CFCC9AED2D3E}"/>
                </a:ext>
              </a:extLst>
            </p:cNvPr>
            <p:cNvCxnSpPr>
              <a:cxnSpLocks/>
              <a:stCxn id="4" idx="0"/>
              <a:endCxn id="11" idx="0"/>
            </p:cNvCxnSpPr>
            <p:nvPr/>
          </p:nvCxnSpPr>
          <p:spPr>
            <a:xfrm>
              <a:off x="6893057" y="1573557"/>
              <a:ext cx="1551862" cy="195112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77FC92-26A2-4C9C-AD2D-BE19E61A0FC0}"/>
                </a:ext>
              </a:extLst>
            </p:cNvPr>
            <p:cNvCxnSpPr>
              <a:cxnSpLocks/>
              <a:stCxn id="4" idx="0"/>
              <a:endCxn id="12" idx="0"/>
            </p:cNvCxnSpPr>
            <p:nvPr/>
          </p:nvCxnSpPr>
          <p:spPr>
            <a:xfrm>
              <a:off x="6893057" y="1573557"/>
              <a:ext cx="768889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093101-EBE2-4A64-AE5B-189245365738}"/>
                </a:ext>
              </a:extLst>
            </p:cNvPr>
            <p:cNvSpPr txBox="1"/>
            <p:nvPr/>
          </p:nvSpPr>
          <p:spPr>
            <a:xfrm>
              <a:off x="4170054" y="2766402"/>
              <a:ext cx="5268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5A69A3-77F4-4AD7-BA36-FF91B1C57132}"/>
                </a:ext>
              </a:extLst>
            </p:cNvPr>
            <p:cNvSpPr txBox="1"/>
            <p:nvPr/>
          </p:nvSpPr>
          <p:spPr>
            <a:xfrm>
              <a:off x="7418522" y="2778190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475E9B9-1288-4D3F-9852-8F928DAAE745}"/>
                </a:ext>
              </a:extLst>
            </p:cNvPr>
            <p:cNvSpPr txBox="1"/>
            <p:nvPr/>
          </p:nvSpPr>
          <p:spPr>
            <a:xfrm>
              <a:off x="6951899" y="2773904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8BB5573-2308-49C4-99CD-8C3BA1ED94CA}"/>
                </a:ext>
              </a:extLst>
            </p:cNvPr>
            <p:cNvSpPr txBox="1"/>
            <p:nvPr/>
          </p:nvSpPr>
          <p:spPr>
            <a:xfrm>
              <a:off x="4706580" y="2784372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4DE63C-1063-48FA-8D26-A727D8BEFE03}"/>
                </a:ext>
              </a:extLst>
            </p:cNvPr>
            <p:cNvSpPr txBox="1"/>
            <p:nvPr/>
          </p:nvSpPr>
          <p:spPr>
            <a:xfrm>
              <a:off x="5859618" y="2778099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518389-DCC0-4E02-8F08-CEA601CDCBE0}"/>
                </a:ext>
              </a:extLst>
            </p:cNvPr>
            <p:cNvSpPr txBox="1"/>
            <p:nvPr/>
          </p:nvSpPr>
          <p:spPr>
            <a:xfrm>
              <a:off x="5167235" y="2788567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8F0791-8618-48AF-9AC7-3463481BEBD3}"/>
                </a:ext>
              </a:extLst>
            </p:cNvPr>
            <p:cNvSpPr txBox="1"/>
            <p:nvPr/>
          </p:nvSpPr>
          <p:spPr>
            <a:xfrm>
              <a:off x="6513162" y="2766402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5A024E5-2527-4689-A358-8FDE5AF040C0}"/>
                </a:ext>
              </a:extLst>
            </p:cNvPr>
            <p:cNvSpPr txBox="1"/>
            <p:nvPr/>
          </p:nvSpPr>
          <p:spPr>
            <a:xfrm>
              <a:off x="3358390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4F3C5A5-DA55-4A99-95A1-2E00F2089CFC}"/>
                </a:ext>
              </a:extLst>
            </p:cNvPr>
            <p:cNvSpPr txBox="1"/>
            <p:nvPr/>
          </p:nvSpPr>
          <p:spPr>
            <a:xfrm>
              <a:off x="5802385" y="364481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2AFC62-0B3A-4DD9-A769-C63F4D41F99C}"/>
                </a:ext>
              </a:extLst>
            </p:cNvPr>
            <p:cNvSpPr txBox="1"/>
            <p:nvPr/>
          </p:nvSpPr>
          <p:spPr>
            <a:xfrm>
              <a:off x="4175642" y="3631549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494CEA-F5C4-4B50-ABD3-DCA63AF02623}"/>
                </a:ext>
              </a:extLst>
            </p:cNvPr>
            <p:cNvSpPr txBox="1"/>
            <p:nvPr/>
          </p:nvSpPr>
          <p:spPr>
            <a:xfrm>
              <a:off x="6576354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9BC36D-6535-4808-8AB9-517F16AE1F30}"/>
                </a:ext>
              </a:extLst>
            </p:cNvPr>
            <p:cNvSpPr txBox="1"/>
            <p:nvPr/>
          </p:nvSpPr>
          <p:spPr>
            <a:xfrm>
              <a:off x="7382306" y="364481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2CFA7C-7949-4B6B-8F59-7C511C700C73}"/>
                </a:ext>
              </a:extLst>
            </p:cNvPr>
            <p:cNvSpPr txBox="1"/>
            <p:nvPr/>
          </p:nvSpPr>
          <p:spPr>
            <a:xfrm>
              <a:off x="8151304" y="361873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1A6E36-5C66-44FB-9F1B-D30CBBDA6455}"/>
                </a:ext>
              </a:extLst>
            </p:cNvPr>
            <p:cNvSpPr txBox="1"/>
            <p:nvPr/>
          </p:nvSpPr>
          <p:spPr>
            <a:xfrm>
              <a:off x="5010788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96EEE-6E49-4AD1-91E9-5575BCE88B9D}"/>
                </a:ext>
              </a:extLst>
            </p:cNvPr>
            <p:cNvSpPr txBox="1"/>
            <p:nvPr/>
          </p:nvSpPr>
          <p:spPr>
            <a:xfrm>
              <a:off x="6332382" y="2138804"/>
              <a:ext cx="7638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- Query</a:t>
              </a:r>
            </a:p>
            <a:p>
              <a:r>
                <a:rPr lang="en-IN" sz="1100" dirty="0"/>
                <a:t>R -  Result</a:t>
              </a: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B38BF430-2A90-4E2B-8243-4EF3378D1D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32639" y="3696651"/>
              <a:ext cx="12700" cy="83051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9B068312-3CFF-4A10-8F93-A7D09D9AFD01}"/>
                </a:ext>
              </a:extLst>
            </p:cNvPr>
            <p:cNvCxnSpPr>
              <a:cxnSpLocks/>
              <a:stCxn id="8" idx="4"/>
              <a:endCxn id="9" idx="4"/>
            </p:cNvCxnSpPr>
            <p:nvPr/>
          </p:nvCxnSpPr>
          <p:spPr>
            <a:xfrm rot="16200000" flipH="1">
              <a:off x="4895674" y="3698748"/>
              <a:ext cx="4195" cy="830511"/>
            </a:xfrm>
            <a:prstGeom prst="curvedConnector3">
              <a:avLst>
                <a:gd name="adj1" fmla="val 554934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AFA0BB18-0FE8-4952-B278-862FC6BDAB64}"/>
                </a:ext>
              </a:extLst>
            </p:cNvPr>
            <p:cNvCxnSpPr>
              <a:cxnSpLocks/>
              <a:stCxn id="9" idx="4"/>
              <a:endCxn id="14" idx="4"/>
            </p:cNvCxnSpPr>
            <p:nvPr/>
          </p:nvCxnSpPr>
          <p:spPr>
            <a:xfrm rot="16200000" flipH="1">
              <a:off x="5691527" y="3737601"/>
              <a:ext cx="16968" cy="773969"/>
            </a:xfrm>
            <a:prstGeom prst="curvedConnector3">
              <a:avLst>
                <a:gd name="adj1" fmla="val 144724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3D2E7E1C-229A-4A5D-ADFB-DE696D078E7E}"/>
                </a:ext>
              </a:extLst>
            </p:cNvPr>
            <p:cNvCxnSpPr>
              <a:cxnSpLocks/>
              <a:stCxn id="14" idx="4"/>
              <a:endCxn id="13" idx="4"/>
            </p:cNvCxnSpPr>
            <p:nvPr/>
          </p:nvCxnSpPr>
          <p:spPr>
            <a:xfrm rot="5400000" flipH="1" flipV="1">
              <a:off x="6474500" y="3728597"/>
              <a:ext cx="16968" cy="791977"/>
            </a:xfrm>
            <a:prstGeom prst="curvedConnector3">
              <a:avLst>
                <a:gd name="adj1" fmla="val -134724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7FB45EEC-E74E-47C5-8CF9-4D706889CE7F}"/>
                </a:ext>
              </a:extLst>
            </p:cNvPr>
            <p:cNvCxnSpPr>
              <a:cxnSpLocks/>
              <a:stCxn id="13" idx="4"/>
              <a:endCxn id="12" idx="4"/>
            </p:cNvCxnSpPr>
            <p:nvPr/>
          </p:nvCxnSpPr>
          <p:spPr>
            <a:xfrm rot="5400000" flipH="1" flipV="1">
              <a:off x="7268361" y="3722518"/>
              <a:ext cx="4195" cy="782973"/>
            </a:xfrm>
            <a:prstGeom prst="curvedConnector3">
              <a:avLst>
                <a:gd name="adj1" fmla="val -544934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8FBE23EC-4693-4CD0-B325-44B5F0C4CCA1}"/>
                </a:ext>
              </a:extLst>
            </p:cNvPr>
            <p:cNvCxnSpPr>
              <a:cxnSpLocks/>
              <a:stCxn id="12" idx="4"/>
              <a:endCxn id="11" idx="4"/>
            </p:cNvCxnSpPr>
            <p:nvPr/>
          </p:nvCxnSpPr>
          <p:spPr>
            <a:xfrm rot="5400000" flipH="1" flipV="1">
              <a:off x="8053431" y="3720420"/>
              <a:ext cx="1" cy="782973"/>
            </a:xfrm>
            <a:prstGeom prst="curvedConnector3">
              <a:avLst>
                <a:gd name="adj1" fmla="val -228600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6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62FC-9656-4215-8044-1EEDBB06D885}"/>
              </a:ext>
            </a:extLst>
          </p:cNvPr>
          <p:cNvGrpSpPr/>
          <p:nvPr/>
        </p:nvGrpSpPr>
        <p:grpSpPr>
          <a:xfrm>
            <a:off x="748458" y="731404"/>
            <a:ext cx="10879608" cy="5694563"/>
            <a:chOff x="748458" y="731404"/>
            <a:chExt cx="10879608" cy="56945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4879CB-9D8D-4058-BC2D-4898702C97A9}"/>
                </a:ext>
              </a:extLst>
            </p:cNvPr>
            <p:cNvSpPr/>
            <p:nvPr/>
          </p:nvSpPr>
          <p:spPr>
            <a:xfrm>
              <a:off x="864066" y="780176"/>
              <a:ext cx="10687574" cy="15351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EF9E4A-57BD-43B2-BC40-789AE3EB0BB5}"/>
                </a:ext>
              </a:extLst>
            </p:cNvPr>
            <p:cNvSpPr/>
            <p:nvPr/>
          </p:nvSpPr>
          <p:spPr>
            <a:xfrm>
              <a:off x="1216404" y="1015068"/>
              <a:ext cx="2450982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698431-C1DA-4A1C-8730-6CE58809123F}"/>
                </a:ext>
              </a:extLst>
            </p:cNvPr>
            <p:cNvSpPr/>
            <p:nvPr/>
          </p:nvSpPr>
          <p:spPr>
            <a:xfrm>
              <a:off x="4557669" y="1023456"/>
              <a:ext cx="3056039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0DF50-5FA3-4C05-A7F8-0C292C9F3908}"/>
                </a:ext>
              </a:extLst>
            </p:cNvPr>
            <p:cNvSpPr/>
            <p:nvPr/>
          </p:nvSpPr>
          <p:spPr>
            <a:xfrm>
              <a:off x="8614095" y="1015068"/>
              <a:ext cx="2610375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3FBCD111-F726-4B9A-BF49-A1D9527402E6}"/>
                </a:ext>
              </a:extLst>
            </p:cNvPr>
            <p:cNvSpPr/>
            <p:nvPr/>
          </p:nvSpPr>
          <p:spPr>
            <a:xfrm>
              <a:off x="2969351" y="1224792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1D568B4A-76EA-4AD3-9193-9341ED7D477D}"/>
                </a:ext>
              </a:extLst>
            </p:cNvPr>
            <p:cNvSpPr/>
            <p:nvPr/>
          </p:nvSpPr>
          <p:spPr>
            <a:xfrm>
              <a:off x="6888060" y="1216403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AA598B47-CA84-40CF-9E8D-4F0940BD03FC}"/>
                </a:ext>
              </a:extLst>
            </p:cNvPr>
            <p:cNvSpPr/>
            <p:nvPr/>
          </p:nvSpPr>
          <p:spPr>
            <a:xfrm>
              <a:off x="10503715" y="1182849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4D8D55-9425-4FB1-8F66-6DE4796ABE6B}"/>
                </a:ext>
              </a:extLst>
            </p:cNvPr>
            <p:cNvSpPr/>
            <p:nvPr/>
          </p:nvSpPr>
          <p:spPr>
            <a:xfrm>
              <a:off x="2191621" y="1239472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A18ACB-4B97-449F-81B2-DF5DD43F4B7C}"/>
                </a:ext>
              </a:extLst>
            </p:cNvPr>
            <p:cNvSpPr/>
            <p:nvPr/>
          </p:nvSpPr>
          <p:spPr>
            <a:xfrm>
              <a:off x="6093204" y="1245763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8EF631-114D-4C0D-8A63-B1CA1B3BAAEB}"/>
                </a:ext>
              </a:extLst>
            </p:cNvPr>
            <p:cNvSpPr/>
            <p:nvPr/>
          </p:nvSpPr>
          <p:spPr>
            <a:xfrm>
              <a:off x="9710781" y="119962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23DB53-8073-4D90-A6D2-8BD797E0CC71}"/>
                </a:ext>
              </a:extLst>
            </p:cNvPr>
            <p:cNvSpPr/>
            <p:nvPr/>
          </p:nvSpPr>
          <p:spPr>
            <a:xfrm>
              <a:off x="1451123" y="1239471"/>
              <a:ext cx="492154" cy="6291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4C2E2C-09A7-4AD5-8F41-B07FA977C28D}"/>
                </a:ext>
              </a:extLst>
            </p:cNvPr>
            <p:cNvSpPr/>
            <p:nvPr/>
          </p:nvSpPr>
          <p:spPr>
            <a:xfrm>
              <a:off x="5317922" y="1247860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E5C194-3B21-4E22-8456-8E5A6CBC2D44}"/>
                </a:ext>
              </a:extLst>
            </p:cNvPr>
            <p:cNvSpPr/>
            <p:nvPr/>
          </p:nvSpPr>
          <p:spPr>
            <a:xfrm>
              <a:off x="8917847" y="1214306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DB0D2F-D928-4C4C-8BC6-6B99A0BF471F}"/>
                </a:ext>
              </a:extLst>
            </p:cNvPr>
            <p:cNvSpPr/>
            <p:nvPr/>
          </p:nvSpPr>
          <p:spPr>
            <a:xfrm>
              <a:off x="4833109" y="1262540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40F673-ABF9-4B8D-8582-2564970C058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667386" y="1539380"/>
              <a:ext cx="890283" cy="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620F3-0894-411B-9EB7-623FFCC0534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613708" y="1539380"/>
              <a:ext cx="1000387" cy="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9E5861-553F-4051-A34E-EFBE7CDEA339}"/>
                </a:ext>
              </a:extLst>
            </p:cNvPr>
            <p:cNvSpPr/>
            <p:nvPr/>
          </p:nvSpPr>
          <p:spPr>
            <a:xfrm>
              <a:off x="864066" y="3438710"/>
              <a:ext cx="10687574" cy="2987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F76EEB-9FC2-4453-B56D-9DB65B14B8DE}"/>
                </a:ext>
              </a:extLst>
            </p:cNvPr>
            <p:cNvSpPr/>
            <p:nvPr/>
          </p:nvSpPr>
          <p:spPr>
            <a:xfrm>
              <a:off x="1277141" y="3780558"/>
              <a:ext cx="2118217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37B979-1540-47B0-BE14-5BE19DCA0D4E}"/>
                </a:ext>
              </a:extLst>
            </p:cNvPr>
            <p:cNvSpPr/>
            <p:nvPr/>
          </p:nvSpPr>
          <p:spPr>
            <a:xfrm>
              <a:off x="3875276" y="3780558"/>
              <a:ext cx="2110356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7F91BF-FAAE-4499-933E-6D0EAA4BBD1E}"/>
                </a:ext>
              </a:extLst>
            </p:cNvPr>
            <p:cNvSpPr/>
            <p:nvPr/>
          </p:nvSpPr>
          <p:spPr>
            <a:xfrm>
              <a:off x="6515628" y="3780558"/>
              <a:ext cx="2110356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97B0A9-5E10-4D40-9C48-23A83E850949}"/>
                </a:ext>
              </a:extLst>
            </p:cNvPr>
            <p:cNvSpPr/>
            <p:nvPr/>
          </p:nvSpPr>
          <p:spPr>
            <a:xfrm>
              <a:off x="9132903" y="3795518"/>
              <a:ext cx="2027687" cy="228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E60303C7-45A9-490B-A20A-F6502A53E9BE}"/>
                </a:ext>
              </a:extLst>
            </p:cNvPr>
            <p:cNvSpPr/>
            <p:nvPr/>
          </p:nvSpPr>
          <p:spPr>
            <a:xfrm>
              <a:off x="2760326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2121D4DB-7C1F-4671-AB43-50783CF08096}"/>
                </a:ext>
              </a:extLst>
            </p:cNvPr>
            <p:cNvSpPr/>
            <p:nvPr/>
          </p:nvSpPr>
          <p:spPr>
            <a:xfrm>
              <a:off x="7985964" y="3935756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278EF036-D70C-491F-A544-759AA54CF980}"/>
                </a:ext>
              </a:extLst>
            </p:cNvPr>
            <p:cNvSpPr/>
            <p:nvPr/>
          </p:nvSpPr>
          <p:spPr>
            <a:xfrm>
              <a:off x="5357769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093FBED1-91F0-4D1C-8BF6-451806A8DD69}"/>
                </a:ext>
              </a:extLst>
            </p:cNvPr>
            <p:cNvSpPr/>
            <p:nvPr/>
          </p:nvSpPr>
          <p:spPr>
            <a:xfrm>
              <a:off x="10535698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5E01F3-C62F-4DB4-9FF3-5FFF3ED3BE4D}"/>
                </a:ext>
              </a:extLst>
            </p:cNvPr>
            <p:cNvSpPr/>
            <p:nvPr/>
          </p:nvSpPr>
          <p:spPr>
            <a:xfrm>
              <a:off x="7300519" y="3952531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76EC46B-348F-4052-A900-A8368498182F}"/>
                </a:ext>
              </a:extLst>
            </p:cNvPr>
            <p:cNvSpPr/>
            <p:nvPr/>
          </p:nvSpPr>
          <p:spPr>
            <a:xfrm>
              <a:off x="2102094" y="3946243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2DAAD5-5381-46CC-8D41-0B04017BFEC8}"/>
                </a:ext>
              </a:extLst>
            </p:cNvPr>
            <p:cNvSpPr/>
            <p:nvPr/>
          </p:nvSpPr>
          <p:spPr>
            <a:xfrm>
              <a:off x="9871570" y="395043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165CF47-7C0F-42CA-B0BE-847D201138D6}"/>
                </a:ext>
              </a:extLst>
            </p:cNvPr>
            <p:cNvSpPr/>
            <p:nvPr/>
          </p:nvSpPr>
          <p:spPr>
            <a:xfrm>
              <a:off x="4680013" y="395043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F09D76-EBEE-4A76-9DA4-EC7BE9FCDCA8}"/>
                </a:ext>
              </a:extLst>
            </p:cNvPr>
            <p:cNvSpPr/>
            <p:nvPr/>
          </p:nvSpPr>
          <p:spPr>
            <a:xfrm>
              <a:off x="1391350" y="394624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912F9A-0558-4490-8B02-75FF83D6010A}"/>
                </a:ext>
              </a:extLst>
            </p:cNvPr>
            <p:cNvSpPr/>
            <p:nvPr/>
          </p:nvSpPr>
          <p:spPr>
            <a:xfrm>
              <a:off x="3994568" y="396092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0DAD2A-07B3-4F3B-86F7-C8912299F005}"/>
                </a:ext>
              </a:extLst>
            </p:cNvPr>
            <p:cNvSpPr/>
            <p:nvPr/>
          </p:nvSpPr>
          <p:spPr>
            <a:xfrm>
              <a:off x="6636391" y="394624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DE1BA4-26D6-43A6-AFA6-7EF436374F34}"/>
                </a:ext>
              </a:extLst>
            </p:cNvPr>
            <p:cNvSpPr/>
            <p:nvPr/>
          </p:nvSpPr>
          <p:spPr>
            <a:xfrm>
              <a:off x="9208576" y="396092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A05DD02-AAB1-4A51-8D3D-3EEC671F2B58}"/>
                </a:ext>
              </a:extLst>
            </p:cNvPr>
            <p:cNvSpPr txBox="1"/>
            <p:nvPr/>
          </p:nvSpPr>
          <p:spPr>
            <a:xfrm>
              <a:off x="1670345" y="731404"/>
              <a:ext cx="16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Cloud TG Worker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C0759B-ED52-46A4-A967-60EF0A0AAED1}"/>
                </a:ext>
              </a:extLst>
            </p:cNvPr>
            <p:cNvSpPr txBox="1"/>
            <p:nvPr/>
          </p:nvSpPr>
          <p:spPr>
            <a:xfrm>
              <a:off x="5410199" y="733502"/>
              <a:ext cx="1595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Cloud TG Head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B4004C-F0E1-4268-B42E-04AC7C97F1DC}"/>
                </a:ext>
              </a:extLst>
            </p:cNvPr>
            <p:cNvSpPr txBox="1"/>
            <p:nvPr/>
          </p:nvSpPr>
          <p:spPr>
            <a:xfrm>
              <a:off x="9169341" y="731405"/>
              <a:ext cx="1723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Cloud TG Worker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86E729-7AFD-433B-9983-A27EB703FF48}"/>
                </a:ext>
              </a:extLst>
            </p:cNvPr>
            <p:cNvSpPr txBox="1"/>
            <p:nvPr/>
          </p:nvSpPr>
          <p:spPr>
            <a:xfrm>
              <a:off x="2242834" y="1220995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07B027-F2C4-4CDD-8722-D5A1FFD23899}"/>
                </a:ext>
              </a:extLst>
            </p:cNvPr>
            <p:cNvSpPr txBox="1"/>
            <p:nvPr/>
          </p:nvSpPr>
          <p:spPr>
            <a:xfrm>
              <a:off x="9932981" y="3928159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5D83E2-90E6-469C-AE87-AF400616FD64}"/>
                </a:ext>
              </a:extLst>
            </p:cNvPr>
            <p:cNvSpPr txBox="1"/>
            <p:nvPr/>
          </p:nvSpPr>
          <p:spPr>
            <a:xfrm>
              <a:off x="7352456" y="3922921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1C33E1-E803-429C-AABE-C8898E44A1AB}"/>
                </a:ext>
              </a:extLst>
            </p:cNvPr>
            <p:cNvSpPr txBox="1"/>
            <p:nvPr/>
          </p:nvSpPr>
          <p:spPr>
            <a:xfrm>
              <a:off x="4730109" y="3917933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8D938A-2336-46D5-9BB1-BA5105C2A0B6}"/>
                </a:ext>
              </a:extLst>
            </p:cNvPr>
            <p:cNvSpPr txBox="1"/>
            <p:nvPr/>
          </p:nvSpPr>
          <p:spPr>
            <a:xfrm>
              <a:off x="9792965" y="1176559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146AE95-0EEE-4328-9150-90CAA004E53E}"/>
                </a:ext>
              </a:extLst>
            </p:cNvPr>
            <p:cNvSpPr txBox="1"/>
            <p:nvPr/>
          </p:nvSpPr>
          <p:spPr>
            <a:xfrm>
              <a:off x="6151494" y="1220995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52F752-C592-4794-9EB3-78543304F807}"/>
                </a:ext>
              </a:extLst>
            </p:cNvPr>
            <p:cNvSpPr txBox="1"/>
            <p:nvPr/>
          </p:nvSpPr>
          <p:spPr>
            <a:xfrm>
              <a:off x="2157784" y="3926321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0C9F6B-6F0C-498B-82FB-CF10C0613CCE}"/>
                </a:ext>
              </a:extLst>
            </p:cNvPr>
            <p:cNvSpPr txBox="1"/>
            <p:nvPr/>
          </p:nvSpPr>
          <p:spPr>
            <a:xfrm>
              <a:off x="2991397" y="1194385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71F650-0133-40EE-A1B1-CCEE25DC6431}"/>
                </a:ext>
              </a:extLst>
            </p:cNvPr>
            <p:cNvSpPr txBox="1"/>
            <p:nvPr/>
          </p:nvSpPr>
          <p:spPr>
            <a:xfrm>
              <a:off x="10535698" y="1153492"/>
              <a:ext cx="369332" cy="6962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C44091C-2A7F-4920-ACD6-5525A593013B}"/>
                </a:ext>
              </a:extLst>
            </p:cNvPr>
            <p:cNvSpPr txBox="1"/>
            <p:nvPr/>
          </p:nvSpPr>
          <p:spPr>
            <a:xfrm>
              <a:off x="6906762" y="1275587"/>
              <a:ext cx="369332" cy="604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EB914E1-8F79-41FB-9EB2-F277C1327714}"/>
                </a:ext>
              </a:extLst>
            </p:cNvPr>
            <p:cNvSpPr txBox="1"/>
            <p:nvPr/>
          </p:nvSpPr>
          <p:spPr>
            <a:xfrm>
              <a:off x="2772594" y="4015318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D0700E-C85F-4EDE-A069-8273C9344B5C}"/>
                </a:ext>
              </a:extLst>
            </p:cNvPr>
            <p:cNvSpPr txBox="1"/>
            <p:nvPr/>
          </p:nvSpPr>
          <p:spPr>
            <a:xfrm>
              <a:off x="10574032" y="403491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FDD3550-9823-4E75-AC5B-28EA24255150}"/>
                </a:ext>
              </a:extLst>
            </p:cNvPr>
            <p:cNvSpPr txBox="1"/>
            <p:nvPr/>
          </p:nvSpPr>
          <p:spPr>
            <a:xfrm>
              <a:off x="8007968" y="403491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A857A97-997E-4932-8A71-D3F60E980519}"/>
                </a:ext>
              </a:extLst>
            </p:cNvPr>
            <p:cNvSpPr txBox="1"/>
            <p:nvPr/>
          </p:nvSpPr>
          <p:spPr>
            <a:xfrm>
              <a:off x="5390471" y="402612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0EC8F1-7BB4-42F1-9130-D07539AA1152}"/>
                </a:ext>
              </a:extLst>
            </p:cNvPr>
            <p:cNvSpPr txBox="1"/>
            <p:nvPr/>
          </p:nvSpPr>
          <p:spPr>
            <a:xfrm>
              <a:off x="1894861" y="3429000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ACA581-4C2C-4F95-A602-1C611B7341A9}"/>
                </a:ext>
              </a:extLst>
            </p:cNvPr>
            <p:cNvSpPr txBox="1"/>
            <p:nvPr/>
          </p:nvSpPr>
          <p:spPr>
            <a:xfrm>
              <a:off x="9977631" y="3456400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FFEE09-BA46-4A0F-87D2-5D2E9150866A}"/>
                </a:ext>
              </a:extLst>
            </p:cNvPr>
            <p:cNvSpPr txBox="1"/>
            <p:nvPr/>
          </p:nvSpPr>
          <p:spPr>
            <a:xfrm>
              <a:off x="7215415" y="3456401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39C6EB-243C-422D-A985-AEFA3B208B72}"/>
                </a:ext>
              </a:extLst>
            </p:cNvPr>
            <p:cNvSpPr txBox="1"/>
            <p:nvPr/>
          </p:nvSpPr>
          <p:spPr>
            <a:xfrm>
              <a:off x="4680013" y="3449653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08CDA19-A2C1-4B52-8D37-1D96187D31AA}"/>
                </a:ext>
              </a:extLst>
            </p:cNvPr>
            <p:cNvSpPr txBox="1"/>
            <p:nvPr/>
          </p:nvSpPr>
          <p:spPr>
            <a:xfrm>
              <a:off x="1427356" y="1141304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TG LOGIC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A6DC59F-6B63-45EF-AFEC-06F7783D0A2A}"/>
                </a:ext>
              </a:extLst>
            </p:cNvPr>
            <p:cNvSpPr txBox="1"/>
            <p:nvPr/>
          </p:nvSpPr>
          <p:spPr>
            <a:xfrm>
              <a:off x="8907017" y="1081654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TG LOGIC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1A0E399-14C4-4D44-A0F6-FE82D2FA6581}"/>
                </a:ext>
              </a:extLst>
            </p:cNvPr>
            <p:cNvSpPr txBox="1"/>
            <p:nvPr/>
          </p:nvSpPr>
          <p:spPr>
            <a:xfrm>
              <a:off x="5273276" y="1111545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TG LOGIC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056AA2E-8C79-4CC8-A3E5-DCC70CC5517C}"/>
                </a:ext>
              </a:extLst>
            </p:cNvPr>
            <p:cNvSpPr txBox="1"/>
            <p:nvPr/>
          </p:nvSpPr>
          <p:spPr>
            <a:xfrm>
              <a:off x="1374829" y="4015318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2B3FFA-7C33-4C51-AFEB-507A246B3935}"/>
                </a:ext>
              </a:extLst>
            </p:cNvPr>
            <p:cNvSpPr txBox="1"/>
            <p:nvPr/>
          </p:nvSpPr>
          <p:spPr>
            <a:xfrm>
              <a:off x="9159558" y="4060152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EEFB002-AAFA-47F4-89AF-9C866E9A52E8}"/>
                </a:ext>
              </a:extLst>
            </p:cNvPr>
            <p:cNvSpPr txBox="1"/>
            <p:nvPr/>
          </p:nvSpPr>
          <p:spPr>
            <a:xfrm>
              <a:off x="6602889" y="4060153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EDD1E2D-FD6F-403B-8FCC-AE14CC09A544}"/>
                </a:ext>
              </a:extLst>
            </p:cNvPr>
            <p:cNvSpPr txBox="1"/>
            <p:nvPr/>
          </p:nvSpPr>
          <p:spPr>
            <a:xfrm>
              <a:off x="3943180" y="4015815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2AE900-2E6F-4985-ADCB-BBBDE027A936}"/>
                </a:ext>
              </a:extLst>
            </p:cNvPr>
            <p:cNvSpPr txBox="1"/>
            <p:nvPr/>
          </p:nvSpPr>
          <p:spPr>
            <a:xfrm>
              <a:off x="4777881" y="1213260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96" name="Cylinder 95">
              <a:extLst>
                <a:ext uri="{FF2B5EF4-FFF2-40B4-BE49-F238E27FC236}">
                  <a16:creationId xmlns:a16="http://schemas.microsoft.com/office/drawing/2014/main" id="{390F41F3-776F-4C97-83E0-3B91C81EA9A7}"/>
                </a:ext>
              </a:extLst>
            </p:cNvPr>
            <p:cNvSpPr/>
            <p:nvPr/>
          </p:nvSpPr>
          <p:spPr>
            <a:xfrm>
              <a:off x="2739045" y="5018123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07178B5-2870-457A-9BED-D8058C759C46}"/>
                </a:ext>
              </a:extLst>
            </p:cNvPr>
            <p:cNvSpPr txBox="1"/>
            <p:nvPr/>
          </p:nvSpPr>
          <p:spPr>
            <a:xfrm>
              <a:off x="2761921" y="4940332"/>
              <a:ext cx="369332" cy="7652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32F914F7-02D5-4531-8B10-2BE18930B00C}"/>
                </a:ext>
              </a:extLst>
            </p:cNvPr>
            <p:cNvSpPr/>
            <p:nvPr/>
          </p:nvSpPr>
          <p:spPr>
            <a:xfrm>
              <a:off x="5360823" y="5016548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3" name="Cylinder 122">
              <a:extLst>
                <a:ext uri="{FF2B5EF4-FFF2-40B4-BE49-F238E27FC236}">
                  <a16:creationId xmlns:a16="http://schemas.microsoft.com/office/drawing/2014/main" id="{206E4CF3-A627-48DB-A812-234070645CF6}"/>
                </a:ext>
              </a:extLst>
            </p:cNvPr>
            <p:cNvSpPr/>
            <p:nvPr/>
          </p:nvSpPr>
          <p:spPr>
            <a:xfrm>
              <a:off x="10552468" y="5048558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7" name="Cylinder 126">
              <a:extLst>
                <a:ext uri="{FF2B5EF4-FFF2-40B4-BE49-F238E27FC236}">
                  <a16:creationId xmlns:a16="http://schemas.microsoft.com/office/drawing/2014/main" id="{95659A57-0B12-404D-B241-E54E5B2E0279}"/>
                </a:ext>
              </a:extLst>
            </p:cNvPr>
            <p:cNvSpPr/>
            <p:nvPr/>
          </p:nvSpPr>
          <p:spPr>
            <a:xfrm>
              <a:off x="8007968" y="5017474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E7CE4E-F8E5-482E-B9CB-D59F2E87FA41}"/>
                </a:ext>
              </a:extLst>
            </p:cNvPr>
            <p:cNvSpPr txBox="1"/>
            <p:nvPr/>
          </p:nvSpPr>
          <p:spPr>
            <a:xfrm>
              <a:off x="10580421" y="4972058"/>
              <a:ext cx="369332" cy="7652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F8C49F-D19E-47C9-A9BE-9D150A45340C}"/>
                </a:ext>
              </a:extLst>
            </p:cNvPr>
            <p:cNvSpPr txBox="1"/>
            <p:nvPr/>
          </p:nvSpPr>
          <p:spPr>
            <a:xfrm>
              <a:off x="8029091" y="4880149"/>
              <a:ext cx="369332" cy="8094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F4BCECC-AD30-4B83-9809-C02D1DDAE0FA}"/>
                </a:ext>
              </a:extLst>
            </p:cNvPr>
            <p:cNvSpPr txBox="1"/>
            <p:nvPr/>
          </p:nvSpPr>
          <p:spPr>
            <a:xfrm>
              <a:off x="5384627" y="5023073"/>
              <a:ext cx="369332" cy="67933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ED8C4A8-5C34-438D-BFDD-5AA58064E035}"/>
                </a:ext>
              </a:extLst>
            </p:cNvPr>
            <p:cNvSpPr/>
            <p:nvPr/>
          </p:nvSpPr>
          <p:spPr>
            <a:xfrm>
              <a:off x="4056642" y="5033925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E13C035-4525-4615-937C-6D3CB1391B6D}"/>
                </a:ext>
              </a:extLst>
            </p:cNvPr>
            <p:cNvSpPr/>
            <p:nvPr/>
          </p:nvSpPr>
          <p:spPr>
            <a:xfrm>
              <a:off x="9316983" y="5063154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E36EB60-333C-410A-AF9F-5A73E2FBF494}"/>
                </a:ext>
              </a:extLst>
            </p:cNvPr>
            <p:cNvSpPr/>
            <p:nvPr/>
          </p:nvSpPr>
          <p:spPr>
            <a:xfrm>
              <a:off x="6733564" y="5063154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0DF57B5-1821-45F2-A35E-4DEE084906C4}"/>
                </a:ext>
              </a:extLst>
            </p:cNvPr>
            <p:cNvSpPr/>
            <p:nvPr/>
          </p:nvSpPr>
          <p:spPr>
            <a:xfrm>
              <a:off x="1501455" y="5054960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97FDB08-E84E-4889-9B63-478F00DFEEBC}"/>
                </a:ext>
              </a:extLst>
            </p:cNvPr>
            <p:cNvSpPr/>
            <p:nvPr/>
          </p:nvSpPr>
          <p:spPr>
            <a:xfrm>
              <a:off x="2070016" y="5031955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2854E17-0F9F-4C6F-A149-96FCE7B6C780}"/>
                </a:ext>
              </a:extLst>
            </p:cNvPr>
            <p:cNvSpPr/>
            <p:nvPr/>
          </p:nvSpPr>
          <p:spPr>
            <a:xfrm>
              <a:off x="4622763" y="5040085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FA8A020-F4DA-4562-ACC2-0C76EAC47A73}"/>
                </a:ext>
              </a:extLst>
            </p:cNvPr>
            <p:cNvSpPr/>
            <p:nvPr/>
          </p:nvSpPr>
          <p:spPr>
            <a:xfrm>
              <a:off x="7281302" y="5032614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2F05C79-D79D-4149-B970-5E55C11E1007}"/>
                </a:ext>
              </a:extLst>
            </p:cNvPr>
            <p:cNvSpPr/>
            <p:nvPr/>
          </p:nvSpPr>
          <p:spPr>
            <a:xfrm>
              <a:off x="9884156" y="5041463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B8D795-35D3-4001-B756-E0C52CBAC718}"/>
                </a:ext>
              </a:extLst>
            </p:cNvPr>
            <p:cNvSpPr txBox="1"/>
            <p:nvPr/>
          </p:nvSpPr>
          <p:spPr>
            <a:xfrm>
              <a:off x="1435686" y="4972058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44852A5-0EF2-43F4-AABA-4415C47E8EA8}"/>
                </a:ext>
              </a:extLst>
            </p:cNvPr>
            <p:cNvSpPr txBox="1"/>
            <p:nvPr/>
          </p:nvSpPr>
          <p:spPr>
            <a:xfrm>
              <a:off x="9274711" y="5023073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DA74D7-A3DC-4698-A692-7884D129DCA4}"/>
                </a:ext>
              </a:extLst>
            </p:cNvPr>
            <p:cNvSpPr txBox="1"/>
            <p:nvPr/>
          </p:nvSpPr>
          <p:spPr>
            <a:xfrm>
              <a:off x="6676654" y="5025405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826B463-CEAE-45DD-8D55-5DCEAF630766}"/>
                </a:ext>
              </a:extLst>
            </p:cNvPr>
            <p:cNvSpPr txBox="1"/>
            <p:nvPr/>
          </p:nvSpPr>
          <p:spPr>
            <a:xfrm>
              <a:off x="3999076" y="4990258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9534497-2BED-48E2-BF4F-982A2852FF97}"/>
                </a:ext>
              </a:extLst>
            </p:cNvPr>
            <p:cNvSpPr txBox="1"/>
            <p:nvPr/>
          </p:nvSpPr>
          <p:spPr>
            <a:xfrm>
              <a:off x="2127410" y="4913731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4E03A4-6155-453C-82BC-D6241F0D4729}"/>
                </a:ext>
              </a:extLst>
            </p:cNvPr>
            <p:cNvSpPr txBox="1"/>
            <p:nvPr/>
          </p:nvSpPr>
          <p:spPr>
            <a:xfrm>
              <a:off x="9954781" y="4931512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61E3FBB-EB2A-4EB9-93D5-DC672A68A093}"/>
                </a:ext>
              </a:extLst>
            </p:cNvPr>
            <p:cNvSpPr txBox="1"/>
            <p:nvPr/>
          </p:nvSpPr>
          <p:spPr>
            <a:xfrm>
              <a:off x="7352456" y="4923555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C919CCF-66D8-407E-8DE3-E3EAA544B051}"/>
                </a:ext>
              </a:extLst>
            </p:cNvPr>
            <p:cNvSpPr txBox="1"/>
            <p:nvPr/>
          </p:nvSpPr>
          <p:spPr>
            <a:xfrm>
              <a:off x="4716303" y="4927348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CCCD57C-21BE-4160-A5E9-C1D82EF3E1D6}"/>
                </a:ext>
              </a:extLst>
            </p:cNvPr>
            <p:cNvCxnSpPr>
              <a:stCxn id="4" idx="2"/>
              <a:endCxn id="51" idx="0"/>
            </p:cNvCxnSpPr>
            <p:nvPr/>
          </p:nvCxnSpPr>
          <p:spPr>
            <a:xfrm flipH="1">
              <a:off x="2336250" y="2315361"/>
              <a:ext cx="3871603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2574C58-8D08-40A1-8BEA-5F46A30D8906}"/>
                </a:ext>
              </a:extLst>
            </p:cNvPr>
            <p:cNvCxnSpPr>
              <a:cxnSpLocks/>
              <a:stCxn id="4" idx="2"/>
              <a:endCxn id="52" idx="0"/>
            </p:cNvCxnSpPr>
            <p:nvPr/>
          </p:nvCxnSpPr>
          <p:spPr>
            <a:xfrm flipH="1">
              <a:off x="4930454" y="2315361"/>
              <a:ext cx="1277399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7FB54AB-BC39-4498-9925-82503C606CAC}"/>
                </a:ext>
              </a:extLst>
            </p:cNvPr>
            <p:cNvCxnSpPr>
              <a:cxnSpLocks/>
              <a:stCxn id="4" idx="2"/>
              <a:endCxn id="53" idx="0"/>
            </p:cNvCxnSpPr>
            <p:nvPr/>
          </p:nvCxnSpPr>
          <p:spPr>
            <a:xfrm>
              <a:off x="6207853" y="2315361"/>
              <a:ext cx="1362953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36E5189-2D15-4ADA-952D-3F9022AB4239}"/>
                </a:ext>
              </a:extLst>
            </p:cNvPr>
            <p:cNvCxnSpPr>
              <a:cxnSpLocks/>
              <a:stCxn id="4" idx="2"/>
              <a:endCxn id="54" idx="0"/>
            </p:cNvCxnSpPr>
            <p:nvPr/>
          </p:nvCxnSpPr>
          <p:spPr>
            <a:xfrm>
              <a:off x="6207853" y="2315361"/>
              <a:ext cx="3938894" cy="148015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8FEBC2-C7B2-4C43-AE50-A9D41422D681}"/>
                </a:ext>
              </a:extLst>
            </p:cNvPr>
            <p:cNvSpPr txBox="1"/>
            <p:nvPr/>
          </p:nvSpPr>
          <p:spPr>
            <a:xfrm>
              <a:off x="5563998" y="2926024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Query / Result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679DD6-1803-41AA-8164-2385DF4E8B3B}"/>
                </a:ext>
              </a:extLst>
            </p:cNvPr>
            <p:cNvCxnSpPr/>
            <p:nvPr/>
          </p:nvCxnSpPr>
          <p:spPr>
            <a:xfrm>
              <a:off x="864066" y="2843868"/>
              <a:ext cx="10764000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5989AEF-50C1-4945-A5CD-F39F8B11B08D}"/>
                </a:ext>
              </a:extLst>
            </p:cNvPr>
            <p:cNvSpPr txBox="1"/>
            <p:nvPr/>
          </p:nvSpPr>
          <p:spPr>
            <a:xfrm>
              <a:off x="760380" y="2517851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Cloud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7B1215-8361-48E4-8116-A3F09A32EF50}"/>
                </a:ext>
              </a:extLst>
            </p:cNvPr>
            <p:cNvSpPr txBox="1"/>
            <p:nvPr/>
          </p:nvSpPr>
          <p:spPr>
            <a:xfrm>
              <a:off x="748458" y="2829608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65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50B140F-8EFD-4006-AD84-0BC11B5378EF}"/>
              </a:ext>
            </a:extLst>
          </p:cNvPr>
          <p:cNvGrpSpPr/>
          <p:nvPr/>
        </p:nvGrpSpPr>
        <p:grpSpPr>
          <a:xfrm>
            <a:off x="1932962" y="889233"/>
            <a:ext cx="5228613" cy="2895599"/>
            <a:chOff x="1932962" y="889233"/>
            <a:chExt cx="5228613" cy="28955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C24C44-7E85-442A-8FDA-809613880190}"/>
                </a:ext>
              </a:extLst>
            </p:cNvPr>
            <p:cNvSpPr/>
            <p:nvPr/>
          </p:nvSpPr>
          <p:spPr>
            <a:xfrm>
              <a:off x="2087458" y="1001787"/>
              <a:ext cx="1208014" cy="62917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22A8FB-D09E-432F-ACC8-0FA227E1C4A8}"/>
                </a:ext>
              </a:extLst>
            </p:cNvPr>
            <p:cNvSpPr/>
            <p:nvPr/>
          </p:nvSpPr>
          <p:spPr>
            <a:xfrm>
              <a:off x="3835167" y="1001787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E0871-E53F-4E2B-8516-961A4BCEB102}"/>
                </a:ext>
              </a:extLst>
            </p:cNvPr>
            <p:cNvSpPr/>
            <p:nvPr/>
          </p:nvSpPr>
          <p:spPr>
            <a:xfrm>
              <a:off x="4855824" y="2117264"/>
              <a:ext cx="1290510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01E17-FD0A-4489-8009-2767A9996207}"/>
                </a:ext>
              </a:extLst>
            </p:cNvPr>
            <p:cNvSpPr/>
            <p:nvPr/>
          </p:nvSpPr>
          <p:spPr>
            <a:xfrm>
              <a:off x="2870433" y="2089559"/>
              <a:ext cx="1208014" cy="6291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0DF5F9B-00A5-44C7-AB0C-566C7B1D79A4}"/>
                </a:ext>
              </a:extLst>
            </p:cNvPr>
            <p:cNvSpPr/>
            <p:nvPr/>
          </p:nvSpPr>
          <p:spPr>
            <a:xfrm>
              <a:off x="6423170" y="2014978"/>
              <a:ext cx="602608" cy="81696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3380CD-E556-4C4E-AB68-4D76A4E4B9FA}"/>
                </a:ext>
              </a:extLst>
            </p:cNvPr>
            <p:cNvSpPr/>
            <p:nvPr/>
          </p:nvSpPr>
          <p:spPr>
            <a:xfrm>
              <a:off x="4896375" y="3114413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51569670-AA5D-418D-9AB1-0869BC3C3829}"/>
                </a:ext>
              </a:extLst>
            </p:cNvPr>
            <p:cNvSpPr/>
            <p:nvPr/>
          </p:nvSpPr>
          <p:spPr>
            <a:xfrm>
              <a:off x="1932962" y="2048314"/>
              <a:ext cx="528507" cy="711664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E7468143-3B10-4B75-B3BC-D83DEB53E18C}"/>
                </a:ext>
              </a:extLst>
            </p:cNvPr>
            <p:cNvSpPr/>
            <p:nvPr/>
          </p:nvSpPr>
          <p:spPr>
            <a:xfrm>
              <a:off x="6460221" y="3073168"/>
              <a:ext cx="528507" cy="711664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5AE4D1-E7D3-4AB2-B54F-A8E6E9E8C119}"/>
                </a:ext>
              </a:extLst>
            </p:cNvPr>
            <p:cNvSpPr/>
            <p:nvPr/>
          </p:nvSpPr>
          <p:spPr>
            <a:xfrm>
              <a:off x="2870433" y="3122105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8C90D-5C8F-467F-A8D2-E26E25B3C0E6}"/>
                </a:ext>
              </a:extLst>
            </p:cNvPr>
            <p:cNvSpPr txBox="1"/>
            <p:nvPr/>
          </p:nvSpPr>
          <p:spPr>
            <a:xfrm>
              <a:off x="2224129" y="1131708"/>
              <a:ext cx="9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CLIENT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7636CF-B1E4-4E56-9924-C0197BEBE2B5}"/>
                </a:ext>
              </a:extLst>
            </p:cNvPr>
            <p:cNvSpPr txBox="1"/>
            <p:nvPr/>
          </p:nvSpPr>
          <p:spPr>
            <a:xfrm>
              <a:off x="2955371" y="2219480"/>
              <a:ext cx="112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WORKER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E24731-3812-4280-A6BE-22681D7AD28C}"/>
                </a:ext>
              </a:extLst>
            </p:cNvPr>
            <p:cNvSpPr txBox="1"/>
            <p:nvPr/>
          </p:nvSpPr>
          <p:spPr>
            <a:xfrm>
              <a:off x="5063806" y="3244334"/>
              <a:ext cx="9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CLOUD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935425-5894-4756-B7E2-D48A298F764C}"/>
                </a:ext>
              </a:extLst>
            </p:cNvPr>
            <p:cNvSpPr txBox="1"/>
            <p:nvPr/>
          </p:nvSpPr>
          <p:spPr>
            <a:xfrm>
              <a:off x="4770765" y="2232481"/>
              <a:ext cx="146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CACHE LOGIC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24A72-3006-4E32-B15F-21B35AE85D4A}"/>
                </a:ext>
              </a:extLst>
            </p:cNvPr>
            <p:cNvSpPr txBox="1"/>
            <p:nvPr/>
          </p:nvSpPr>
          <p:spPr>
            <a:xfrm>
              <a:off x="3873267" y="1007109"/>
              <a:ext cx="120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QUERY PARTITION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02BD0F-7B71-4E63-B6A0-44B589E4FD95}"/>
                </a:ext>
              </a:extLst>
            </p:cNvPr>
            <p:cNvSpPr txBox="1"/>
            <p:nvPr/>
          </p:nvSpPr>
          <p:spPr>
            <a:xfrm>
              <a:off x="2850684" y="3109089"/>
              <a:ext cx="1238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RESULT COMBINER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AFE2CA-4D6D-458F-9AAE-3538D6227478}"/>
                </a:ext>
              </a:extLst>
            </p:cNvPr>
            <p:cNvSpPr txBox="1"/>
            <p:nvPr/>
          </p:nvSpPr>
          <p:spPr>
            <a:xfrm>
              <a:off x="2007197" y="2176781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5DEB2-994B-4658-B398-FA479D2B940D}"/>
                </a:ext>
              </a:extLst>
            </p:cNvPr>
            <p:cNvSpPr txBox="1"/>
            <p:nvPr/>
          </p:nvSpPr>
          <p:spPr>
            <a:xfrm>
              <a:off x="6539808" y="3134256"/>
              <a:ext cx="369332" cy="6463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2CC569-6AE6-4295-ADAC-A6371FFB725B}"/>
                </a:ext>
              </a:extLst>
            </p:cNvPr>
            <p:cNvSpPr txBox="1"/>
            <p:nvPr/>
          </p:nvSpPr>
          <p:spPr>
            <a:xfrm>
              <a:off x="6354485" y="2255574"/>
              <a:ext cx="807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Cache 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D9F99D-8F18-431D-9A51-67DCC4A72F6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295472" y="1316374"/>
              <a:ext cx="539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5ADD-7B0F-4048-9C8B-7054EBC19637}"/>
                </a:ext>
              </a:extLst>
            </p:cNvPr>
            <p:cNvCxnSpPr>
              <a:cxnSpLocks/>
              <a:stCxn id="23" idx="2"/>
              <a:endCxn id="7" idx="0"/>
            </p:cNvCxnSpPr>
            <p:nvPr/>
          </p:nvCxnSpPr>
          <p:spPr>
            <a:xfrm>
              <a:off x="4477274" y="1653440"/>
              <a:ext cx="1023805" cy="463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55AB4C-22EA-4BB8-A486-4E06FB33BEE6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3474440" y="1653440"/>
              <a:ext cx="1002834" cy="43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610B98F-EC2A-4F7A-8E14-2903AE802C23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5500382" y="2746438"/>
              <a:ext cx="697" cy="36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F80FBA4-1CAE-4F02-AB22-9B8C71097EED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3470071" y="2718733"/>
              <a:ext cx="4369" cy="390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FEE4F83-29C3-4B33-9183-50A562716640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>
              <a:off x="6104389" y="3429000"/>
              <a:ext cx="355832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F0450A9-53C2-4F41-B1D5-633FC6C05C99}"/>
                </a:ext>
              </a:extLst>
            </p:cNvPr>
            <p:cNvCxnSpPr>
              <a:cxnSpLocks/>
              <a:stCxn id="8" idx="1"/>
              <a:endCxn id="14" idx="4"/>
            </p:cNvCxnSpPr>
            <p:nvPr/>
          </p:nvCxnSpPr>
          <p:spPr>
            <a:xfrm flipH="1">
              <a:off x="2461469" y="2404146"/>
              <a:ext cx="408964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C4FFD3-482D-46C9-A532-3600F3F5293A}"/>
                </a:ext>
              </a:extLst>
            </p:cNvPr>
            <p:cNvCxnSpPr>
              <a:cxnSpLocks/>
              <a:stCxn id="10" idx="1"/>
              <a:endCxn id="25" idx="3"/>
            </p:cNvCxnSpPr>
            <p:nvPr/>
          </p:nvCxnSpPr>
          <p:spPr>
            <a:xfrm flipH="1">
              <a:off x="4089458" y="3429000"/>
              <a:ext cx="806917" cy="3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12421D8-7197-4820-A370-9FACC62FDB4D}"/>
                </a:ext>
              </a:extLst>
            </p:cNvPr>
            <p:cNvCxnSpPr>
              <a:cxnSpLocks/>
            </p:cNvCxnSpPr>
            <p:nvPr/>
          </p:nvCxnSpPr>
          <p:spPr>
            <a:xfrm>
              <a:off x="6130108" y="2420170"/>
              <a:ext cx="2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8C6D60-3D45-4A84-889F-18DE836A6805}"/>
                </a:ext>
              </a:extLst>
            </p:cNvPr>
            <p:cNvSpPr txBox="1"/>
            <p:nvPr/>
          </p:nvSpPr>
          <p:spPr>
            <a:xfrm>
              <a:off x="3428391" y="889233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3FAC08-6EDE-4DF8-AB9D-BEE25C9F6EF3}"/>
                </a:ext>
              </a:extLst>
            </p:cNvPr>
            <p:cNvSpPr txBox="1"/>
            <p:nvPr/>
          </p:nvSpPr>
          <p:spPr>
            <a:xfrm>
              <a:off x="3487550" y="2703836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679169-1F0D-4B1B-94BB-363E23DD27ED}"/>
                </a:ext>
              </a:extLst>
            </p:cNvPr>
            <p:cNvSpPr txBox="1"/>
            <p:nvPr/>
          </p:nvSpPr>
          <p:spPr>
            <a:xfrm>
              <a:off x="4370144" y="3085456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8A1393A-1570-4EA4-97BC-ACDB16C4541B}"/>
                </a:ext>
              </a:extLst>
            </p:cNvPr>
            <p:cNvSpPr txBox="1"/>
            <p:nvPr/>
          </p:nvSpPr>
          <p:spPr>
            <a:xfrm rot="10800000" flipH="1" flipV="1">
              <a:off x="4316092" y="1700686"/>
              <a:ext cx="404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72C367-89C1-4AF1-ACED-3C6020309382}"/>
                </a:ext>
              </a:extLst>
            </p:cNvPr>
            <p:cNvSpPr txBox="1"/>
            <p:nvPr/>
          </p:nvSpPr>
          <p:spPr>
            <a:xfrm>
              <a:off x="6140574" y="2972349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599626-B699-433F-AB4A-3C6EE5846739}"/>
                </a:ext>
              </a:extLst>
            </p:cNvPr>
            <p:cNvSpPr txBox="1"/>
            <p:nvPr/>
          </p:nvSpPr>
          <p:spPr>
            <a:xfrm>
              <a:off x="6104389" y="1721238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1B84ED-7211-48E5-875D-F699D839B109}"/>
                </a:ext>
              </a:extLst>
            </p:cNvPr>
            <p:cNvSpPr txBox="1"/>
            <p:nvPr/>
          </p:nvSpPr>
          <p:spPr>
            <a:xfrm>
              <a:off x="2510537" y="1992115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81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28</cp:revision>
  <dcterms:created xsi:type="dcterms:W3CDTF">2019-02-09T10:34:10Z</dcterms:created>
  <dcterms:modified xsi:type="dcterms:W3CDTF">2019-05-03T16:44:19Z</dcterms:modified>
</cp:coreProperties>
</file>