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06-02-2019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60563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294 – Data Analysis &amp; Visualization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09-Dec-18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0668-4877-4F61-A42C-05DAE9B2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25C-F7C5-4016-88B7-FEC0AF3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 Analytics and Visualization of Knowledge Graphs</a:t>
            </a:r>
          </a:p>
          <a:p>
            <a:r>
              <a:rPr lang="en-US" dirty="0"/>
              <a:t>Project Deliverable – Interactive Website</a:t>
            </a:r>
          </a:p>
          <a:p>
            <a:pPr lvl="1"/>
            <a:r>
              <a:rPr lang="en-US" dirty="0"/>
              <a:t>Complete Searching of Vertices/Edges</a:t>
            </a:r>
          </a:p>
          <a:p>
            <a:pPr lvl="1"/>
            <a:r>
              <a:rPr lang="en-US" dirty="0"/>
              <a:t>Traversal from one Vertex to another</a:t>
            </a:r>
          </a:p>
          <a:p>
            <a:pPr lvl="1"/>
            <a:r>
              <a:rPr lang="en-US" dirty="0"/>
              <a:t>Analytics [1]</a:t>
            </a:r>
          </a:p>
          <a:p>
            <a:pPr lvl="2"/>
            <a:r>
              <a:rPr lang="en-US" dirty="0"/>
              <a:t>Link Prediction</a:t>
            </a:r>
          </a:p>
          <a:p>
            <a:pPr lvl="2"/>
            <a:r>
              <a:rPr lang="en-US" dirty="0"/>
              <a:t>Link based Clustering</a:t>
            </a:r>
          </a:p>
          <a:p>
            <a:pPr lvl="2"/>
            <a:r>
              <a:rPr lang="en-US" dirty="0"/>
              <a:t>Autocorrelation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8073-AB09-4348-8013-817935A0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9EF-1A82-437D-9D32-DFB3A52DFAEF}" type="datetime5">
              <a:rPr lang="en-US" smtClean="0"/>
              <a:t>6-Feb-19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B21DD-4E80-41E1-B5CB-A693BE0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2E23-3BAB-49C1-85DA-0B343F2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Nickel, M., Murphy, K., </a:t>
            </a:r>
            <a:r>
              <a:rPr lang="en-US" dirty="0" err="1"/>
              <a:t>Tresp</a:t>
            </a:r>
            <a:r>
              <a:rPr lang="en-US" dirty="0"/>
              <a:t>, V., </a:t>
            </a:r>
            <a:r>
              <a:rPr lang="en-US" dirty="0" err="1"/>
              <a:t>Gabrilovich</a:t>
            </a:r>
            <a:r>
              <a:rPr lang="en-US" dirty="0"/>
              <a:t>, E.: A Review of Relational Machine Learning for Knowledge Graphs. Proceedings of the IEEE 104(1), 11-33 (Jan 2016)</a:t>
            </a:r>
          </a:p>
        </p:txBody>
      </p:sp>
    </p:spTree>
    <p:extLst>
      <p:ext uri="{BB962C8B-B14F-4D97-AF65-F5344CB8AC3E}">
        <p14:creationId xmlns:p14="http://schemas.microsoft.com/office/powerpoint/2010/main" val="26086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17D5-BEDA-43CB-8479-81604BFE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00F-7D82-41B8-8E30-1383E10D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Azure/Google Cloud platform</a:t>
            </a:r>
          </a:p>
          <a:p>
            <a:pPr lvl="1"/>
            <a:r>
              <a:rPr lang="en-IN" dirty="0"/>
              <a:t>Hosting Website and Data</a:t>
            </a:r>
          </a:p>
          <a:p>
            <a:r>
              <a:rPr lang="en-IN" dirty="0"/>
              <a:t>D3.js (Data-Driven Documents)</a:t>
            </a:r>
          </a:p>
          <a:p>
            <a:pPr lvl="1"/>
            <a:r>
              <a:rPr lang="en-IN" dirty="0"/>
              <a:t>Graph Visualization</a:t>
            </a:r>
          </a:p>
          <a:p>
            <a:r>
              <a:rPr lang="en-IN" dirty="0"/>
              <a:t>Neo4j</a:t>
            </a:r>
          </a:p>
          <a:p>
            <a:pPr lvl="1"/>
            <a:r>
              <a:rPr lang="en-IN" dirty="0"/>
              <a:t>Graph database (backend)</a:t>
            </a:r>
          </a:p>
          <a:p>
            <a:pPr lvl="1"/>
            <a:r>
              <a:rPr lang="en-IN" dirty="0"/>
              <a:t>Analytics on graph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C984-23D6-4D3D-81AC-AEC3F57A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D225-CC9A-4C31-B297-2A69BE7108CE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37F90-857D-443F-A82D-B105ADDD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A4BE-AB6A-48DA-8A66-E5A51A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33EA5-A7CF-4E1E-817F-9EA63DD9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80" y="3023540"/>
            <a:ext cx="1642621" cy="1615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4EAC5-20C3-449C-A1EB-3653A242C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95" y="3310190"/>
            <a:ext cx="3324225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AFF7-73A5-4809-BDAA-572BFB0B3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539" y="1962141"/>
            <a:ext cx="2273511" cy="4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52A80-98D5-4ACB-99C1-3F55D5C85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860" y="1962141"/>
            <a:ext cx="180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F6F-4DD4-4C51-B65D-9D72DA8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C600-DEB8-45F3-897D-AED58C7B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Primary Dataset – YAGO [2]</a:t>
            </a:r>
          </a:p>
          <a:p>
            <a:pPr lvl="1"/>
            <a:r>
              <a:rPr lang="en-IN" dirty="0"/>
              <a:t>Huge Semantic Knowledge Base</a:t>
            </a:r>
          </a:p>
          <a:p>
            <a:pPr lvl="1"/>
            <a:r>
              <a:rPr lang="en-IN" dirty="0"/>
              <a:t>Sourced From Wikipedia, WordNet and </a:t>
            </a:r>
            <a:r>
              <a:rPr lang="en-IN" dirty="0" err="1"/>
              <a:t>GeoNames</a:t>
            </a:r>
            <a:endParaRPr lang="en-IN" dirty="0"/>
          </a:p>
          <a:p>
            <a:pPr lvl="1"/>
            <a:r>
              <a:rPr lang="en-IN" dirty="0"/>
              <a:t>Approx. 10 million entities &amp; 120 million facts</a:t>
            </a:r>
          </a:p>
          <a:p>
            <a:pPr lvl="1"/>
            <a:r>
              <a:rPr lang="en-IN" dirty="0"/>
              <a:t>Total size: 170 GB </a:t>
            </a:r>
          </a:p>
          <a:p>
            <a:pPr lvl="1"/>
            <a:r>
              <a:rPr lang="en-IN" dirty="0"/>
              <a:t>Confirmed accuracy of 95%</a:t>
            </a:r>
          </a:p>
          <a:p>
            <a:r>
              <a:rPr lang="en-IN" dirty="0"/>
              <a:t>Secondary Datasets</a:t>
            </a:r>
          </a:p>
          <a:p>
            <a:pPr lvl="1"/>
            <a:r>
              <a:rPr lang="en-IN" dirty="0" err="1"/>
              <a:t>DBPedia</a:t>
            </a:r>
            <a:endParaRPr lang="en-IN" dirty="0"/>
          </a:p>
          <a:p>
            <a:pPr lvl="1"/>
            <a:r>
              <a:rPr lang="en-IN" dirty="0"/>
              <a:t>NELL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CD3C-6A3A-445A-A6B5-621E896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DFC0-4A36-4856-A60B-8151EB709DB1}" type="datetime5">
              <a:rPr lang="en-US" smtClean="0"/>
              <a:t>6-Feb-19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548AE-455B-4BB4-A9B0-542B475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ADC1B-AB05-42E7-9129-89D80D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sz="1100" dirty="0"/>
              <a:t>[2] </a:t>
            </a:r>
            <a:r>
              <a:rPr lang="en-IN" sz="1100" dirty="0" err="1"/>
              <a:t>Suchanek</a:t>
            </a:r>
            <a:r>
              <a:rPr lang="en-IN" sz="1100" dirty="0"/>
              <a:t>, F.M., </a:t>
            </a:r>
            <a:r>
              <a:rPr lang="en-IN" sz="1100" dirty="0" err="1"/>
              <a:t>Kasneci</a:t>
            </a:r>
            <a:r>
              <a:rPr lang="en-IN" sz="1100" dirty="0"/>
              <a:t>, G., </a:t>
            </a:r>
            <a:r>
              <a:rPr lang="en-IN" sz="1100" dirty="0" err="1"/>
              <a:t>Weikum</a:t>
            </a:r>
            <a:r>
              <a:rPr lang="en-IN" sz="1100" dirty="0"/>
              <a:t>, G.: YAGO: A Large Ontology from Wikipedia and </a:t>
            </a:r>
            <a:r>
              <a:rPr lang="en-US" sz="1100" dirty="0"/>
              <a:t>WordNet. Web Semantics: Science, Services and Agents on the World Wide Web 6(3), 203-217 </a:t>
            </a:r>
            <a:r>
              <a:rPr lang="en-IN" sz="1100" dirty="0"/>
              <a:t>(Sep 2008)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2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294 – Data Analysis &amp; Visualization  Project Proposal</vt:lpstr>
      <vt:lpstr>Problem Statement</vt:lpstr>
      <vt:lpstr>Resources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84</cp:revision>
  <dcterms:created xsi:type="dcterms:W3CDTF">2018-12-07T10:26:49Z</dcterms:created>
  <dcterms:modified xsi:type="dcterms:W3CDTF">2019-02-06T05:48:40Z</dcterms:modified>
</cp:coreProperties>
</file>