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6" r:id="rId3"/>
    <p:sldId id="291" r:id="rId4"/>
    <p:sldId id="290" r:id="rId5"/>
    <p:sldId id="29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25-Jul-19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Literature Survey on Temporal Graph Stores and Processing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Presentation - 3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37" y="4038516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07-Jun-19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Reachability and Time-Based Path Queries in</a:t>
            </a:r>
            <a:br>
              <a:rPr lang="en-US" b="1" dirty="0"/>
            </a:br>
            <a:r>
              <a:rPr lang="en-US" b="1" dirty="0"/>
              <a:t>Temporal Graphs </a:t>
            </a:r>
            <a:r>
              <a:rPr lang="en-IN" b="1" dirty="0"/>
              <a:t>[1]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4"/>
            <a:ext cx="10515600" cy="4238495"/>
          </a:xfrm>
        </p:spPr>
        <p:txBody>
          <a:bodyPr/>
          <a:lstStyle/>
          <a:p>
            <a:r>
              <a:rPr lang="en-IN" dirty="0"/>
              <a:t>TopChain – Labelling Scheme for reachability queries</a:t>
            </a:r>
          </a:p>
          <a:p>
            <a:r>
              <a:rPr lang="en-IN" dirty="0"/>
              <a:t>Chains are ranked in random or by max. degree</a:t>
            </a:r>
          </a:p>
          <a:p>
            <a:r>
              <a:rPr lang="en-IN" dirty="0"/>
              <a:t>Each node is assigned top-k inV and outV labels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Wu et al. ICDE 2016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380B1-F687-44F6-A345-1CE9AAEB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56" y="3109690"/>
            <a:ext cx="4901677" cy="2755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221AAA-535D-43B5-989F-1A464D96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788" y="3109690"/>
            <a:ext cx="3754156" cy="27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Reachability and Time-Based Path Queries in</a:t>
            </a:r>
            <a:br>
              <a:rPr lang="en-US" b="1" dirty="0"/>
            </a:br>
            <a:r>
              <a:rPr lang="en-US" b="1" dirty="0"/>
              <a:t>Temporal Graphs </a:t>
            </a:r>
            <a:r>
              <a:rPr lang="en-IN" b="1" dirty="0"/>
              <a:t>[1]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4"/>
            <a:ext cx="10515600" cy="4238495"/>
          </a:xfrm>
        </p:spPr>
        <p:txBody>
          <a:bodyPr/>
          <a:lstStyle/>
          <a:p>
            <a:r>
              <a:rPr lang="en-IN" dirty="0"/>
              <a:t>Performance Evaluation – 1 node, 2.0GHz, 128 GB RAM</a:t>
            </a:r>
          </a:p>
          <a:p>
            <a:r>
              <a:rPr lang="en-IN" dirty="0"/>
              <a:t>Compared with PWAH8, TOL, GRAIL++, Ferrari, IP+, TTL, 1-pass</a:t>
            </a:r>
          </a:p>
          <a:p>
            <a:r>
              <a:rPr lang="en-IN" dirty="0"/>
              <a:t>15 real temporal graphs with max. 273,909 snapshots</a:t>
            </a:r>
          </a:p>
          <a:p>
            <a:r>
              <a:rPr lang="en-IN" dirty="0"/>
              <a:t>Index size is considerably close to other baselines</a:t>
            </a:r>
          </a:p>
          <a:p>
            <a:r>
              <a:rPr lang="en-IN" dirty="0"/>
              <a:t>In average an order of magnitude improvement in query time </a:t>
            </a:r>
          </a:p>
          <a:p>
            <a:pPr marL="0" indent="0">
              <a:buNone/>
            </a:pPr>
            <a:r>
              <a:rPr lang="en-IN" dirty="0"/>
              <a:t>Gaps:</a:t>
            </a:r>
          </a:p>
          <a:p>
            <a:r>
              <a:rPr lang="en-IN" dirty="0"/>
              <a:t>No distributed version of index structure</a:t>
            </a:r>
          </a:p>
          <a:p>
            <a:r>
              <a:rPr lang="en-IN" dirty="0"/>
              <a:t>No support for path/reachability queries with property predicates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Wu et al. ICDE 2016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ChronoGraph: Enabling temporal graph traversals for efficient information diffusion analysis over time </a:t>
            </a:r>
            <a:r>
              <a:rPr lang="en-IN" b="1" dirty="0"/>
              <a:t>[2]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7317"/>
            <a:ext cx="10515600" cy="4238495"/>
          </a:xfrm>
        </p:spPr>
        <p:txBody>
          <a:bodyPr/>
          <a:lstStyle/>
          <a:p>
            <a:r>
              <a:rPr lang="en-IN" dirty="0"/>
              <a:t>Traversal based query engine for Temporal graphs</a:t>
            </a:r>
          </a:p>
          <a:p>
            <a:r>
              <a:rPr lang="en-IN" dirty="0"/>
              <a:t>Support for aggregating time points to intervals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Byun et al. TKDE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05D4E-3A87-4A16-BF9A-74D5D676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18" y="2463915"/>
            <a:ext cx="3219964" cy="3892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258B1-3351-4063-A7A8-2D91EE69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57583"/>
            <a:ext cx="26860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5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ChronoGraph: Enabling temporal graph traversals for efficient information diffusion analysis over time </a:t>
            </a:r>
            <a:r>
              <a:rPr lang="en-IN" b="1" dirty="0"/>
              <a:t>[2]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4"/>
            <a:ext cx="10515600" cy="4238495"/>
          </a:xfrm>
        </p:spPr>
        <p:txBody>
          <a:bodyPr/>
          <a:lstStyle/>
          <a:p>
            <a:r>
              <a:rPr lang="en-IN" dirty="0"/>
              <a:t>Four types of steps in traversal : </a:t>
            </a:r>
          </a:p>
          <a:p>
            <a:pPr lvl="1"/>
            <a:r>
              <a:rPr lang="en-IN" i="1" dirty="0"/>
              <a:t>Transform</a:t>
            </a:r>
            <a:r>
              <a:rPr lang="en-IN" dirty="0"/>
              <a:t>, </a:t>
            </a:r>
            <a:r>
              <a:rPr lang="en-IN" i="1" dirty="0"/>
              <a:t>filter</a:t>
            </a:r>
            <a:r>
              <a:rPr lang="en-IN" dirty="0"/>
              <a:t>, </a:t>
            </a:r>
            <a:r>
              <a:rPr lang="en-IN" i="1" dirty="0"/>
              <a:t>sideEffect</a:t>
            </a:r>
            <a:r>
              <a:rPr lang="en-IN" dirty="0"/>
              <a:t> &amp; </a:t>
            </a:r>
            <a:r>
              <a:rPr lang="en-IN" i="1" dirty="0"/>
              <a:t>branch</a:t>
            </a:r>
          </a:p>
          <a:p>
            <a:r>
              <a:rPr lang="en-IN" dirty="0"/>
              <a:t>Parallelized existing graph traversal methods &amp; use lazy evaluation</a:t>
            </a:r>
          </a:p>
          <a:p>
            <a:r>
              <a:rPr lang="en-IN" dirty="0"/>
              <a:t>Evaluation: Corei7, 32 GB memory, 16 GB heap environment</a:t>
            </a:r>
          </a:p>
          <a:p>
            <a:r>
              <a:rPr lang="en-IN" dirty="0"/>
              <a:t>4 datasets with largest being 40M edges</a:t>
            </a:r>
          </a:p>
          <a:p>
            <a:r>
              <a:rPr lang="en-IN" dirty="0"/>
              <a:t>Implemented temporal BFS, DFS and SSSP</a:t>
            </a:r>
          </a:p>
          <a:p>
            <a:r>
              <a:rPr lang="en-IN" dirty="0"/>
              <a:t>Obtained up to an order of magnitude improvement</a:t>
            </a:r>
          </a:p>
          <a:p>
            <a:r>
              <a:rPr lang="en-IN" dirty="0"/>
              <a:t>Compared with Neo4j, Titan, OrientDB etc.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Byun et al. TKDE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59C-C702-4862-A549-47F7576D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845606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0240-6AF1-46F8-B467-ECFDB296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431"/>
            <a:ext cx="10515600" cy="45307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Wu, </a:t>
            </a:r>
            <a:r>
              <a:rPr lang="en-US" sz="1800" dirty="0" err="1"/>
              <a:t>Huanhuan</a:t>
            </a:r>
            <a:r>
              <a:rPr lang="en-US" sz="1800" dirty="0"/>
              <a:t>, et al. "Reachability and time-based path queries in temporal graphs." 2016 IEEE 32nd International Conference on Data Engineering (ICDE). IEEE, 2016.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Byun, </a:t>
            </a:r>
            <a:r>
              <a:rPr lang="en-IN" sz="1800" dirty="0" err="1"/>
              <a:t>Jaewook</a:t>
            </a:r>
            <a:r>
              <a:rPr lang="en-IN" sz="1800" dirty="0"/>
              <a:t>, </a:t>
            </a:r>
            <a:r>
              <a:rPr lang="en-IN" sz="1800" dirty="0" err="1"/>
              <a:t>Sungpil</a:t>
            </a:r>
            <a:r>
              <a:rPr lang="en-IN" sz="1800" dirty="0"/>
              <a:t> Woo, and </a:t>
            </a:r>
            <a:r>
              <a:rPr lang="en-IN" sz="1800" dirty="0" err="1"/>
              <a:t>Daeyoung</a:t>
            </a:r>
            <a:r>
              <a:rPr lang="en-IN" sz="1800" dirty="0"/>
              <a:t> Kim. "ChronoGraph: Enabling temporal graph traversals for efficient information diffusion analysis over time." IEEE Transactions on Knowledge and Data Engineering (2019).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07DC-D3A3-4605-A2DD-C64F970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7A25-213A-44D2-8BC7-3054CABE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5A78-6C0F-4757-B063-76A1064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2872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 Literature Survey on Temporal Graph Stores and Processing  Presentation - 3 </vt:lpstr>
      <vt:lpstr>Reachability and Time-Based Path Queries in Temporal Graphs [1]</vt:lpstr>
      <vt:lpstr>Reachability and Time-Based Path Queries in Temporal Graphs [1]</vt:lpstr>
      <vt:lpstr>ChronoGraph: Enabling temporal graph traversals for efficient information diffusion analysis over time [2]</vt:lpstr>
      <vt:lpstr>ChronoGraph: Enabling temporal graph traversals for efficient information diffusion analysis over time [2]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183</cp:revision>
  <dcterms:created xsi:type="dcterms:W3CDTF">2018-12-07T10:26:49Z</dcterms:created>
  <dcterms:modified xsi:type="dcterms:W3CDTF">2019-07-25T06:21:55Z</dcterms:modified>
</cp:coreProperties>
</file>