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46909"/>
            <a:ext cx="8825658" cy="3329581"/>
          </a:xfrm>
        </p:spPr>
        <p:txBody>
          <a:bodyPr/>
          <a:lstStyle/>
          <a:p>
            <a:r>
              <a:rPr lang="en-IN" sz="2400" b="1" dirty="0"/>
              <a:t>YouTube Clone Project Presentation</a:t>
            </a:r>
            <a:br>
              <a:rPr lang="en-IN" sz="2400" b="1" dirty="0"/>
            </a:b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b="1" dirty="0"/>
              <a:t>Title</a:t>
            </a:r>
            <a:r>
              <a:rPr lang="en-IN" sz="2400" dirty="0"/>
              <a:t>: YouTube Clone </a:t>
            </a:r>
            <a:r>
              <a:rPr lang="en-IN" sz="2400" dirty="0" smtClean="0"/>
              <a:t>Project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b="1" dirty="0"/>
              <a:t>Presented By</a:t>
            </a:r>
            <a:r>
              <a:rPr lang="en-IN" sz="2400" dirty="0"/>
              <a:t>: Shrirang Nikam</a:t>
            </a:r>
            <a:br>
              <a:rPr lang="en-IN" sz="2400" dirty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6545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956" y="2986912"/>
            <a:ext cx="9404723" cy="1400530"/>
          </a:xfrm>
        </p:spPr>
        <p:txBody>
          <a:bodyPr/>
          <a:lstStyle/>
          <a:p>
            <a:r>
              <a:rPr lang="en-GB" b="1" dirty="0"/>
              <a:t>Thank You</a:t>
            </a:r>
            <a:br>
              <a:rPr lang="en-GB" b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70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br>
              <a:rPr lang="en-IN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52026"/>
            <a:ext cx="8946541" cy="4195481"/>
          </a:xfrm>
        </p:spPr>
        <p:txBody>
          <a:bodyPr/>
          <a:lstStyle/>
          <a:p>
            <a:r>
              <a:rPr lang="en-IN" b="1" dirty="0" smtClean="0"/>
              <a:t>Project </a:t>
            </a:r>
            <a:r>
              <a:rPr lang="en-IN" b="1" dirty="0"/>
              <a:t>Overview</a:t>
            </a:r>
            <a:r>
              <a:rPr lang="en-IN" dirty="0"/>
              <a:t>:</a:t>
            </a:r>
          </a:p>
          <a:p>
            <a:r>
              <a:rPr lang="en-IN" dirty="0"/>
              <a:t>A simplified version of the YouTube platform.</a:t>
            </a:r>
          </a:p>
          <a:p>
            <a:r>
              <a:rPr lang="en-IN" dirty="0"/>
              <a:t>Core functionalities include video playback, responsive design, and user interactions.</a:t>
            </a:r>
            <a:br>
              <a:rPr lang="en-IN" dirty="0"/>
            </a:br>
            <a:r>
              <a:rPr lang="en-IN" b="1" dirty="0"/>
              <a:t>Objective</a:t>
            </a:r>
            <a:r>
              <a:rPr lang="en-IN" dirty="0"/>
              <a:t>: To replicate YouTube’s interface and enhance frontend development skills.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20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/>
              <a:t>Features</a:t>
            </a:r>
            <a:br>
              <a:rPr lang="en-IN" sz="2400" b="1" dirty="0" smtClean="0"/>
            </a:br>
            <a:r>
              <a:rPr lang="en-IN" sz="2400" b="1" dirty="0"/>
              <a:t/>
            </a:r>
            <a:br>
              <a:rPr lang="en-IN" sz="2400" b="1" dirty="0"/>
            </a:br>
            <a:r>
              <a:rPr lang="en-IN" sz="2400" b="1" dirty="0"/>
              <a:t>Core Features</a:t>
            </a:r>
            <a:r>
              <a:rPr lang="en-IN" sz="2400" dirty="0"/>
              <a:t>:</a:t>
            </a:r>
            <a:br>
              <a:rPr lang="en-IN" sz="2400" dirty="0"/>
            </a:br>
            <a:r>
              <a:rPr lang="en-IN" sz="2400" dirty="0"/>
              <a:t>Video playback with controls.</a:t>
            </a:r>
            <a:br>
              <a:rPr lang="en-IN" sz="2400" dirty="0"/>
            </a:br>
            <a:r>
              <a:rPr lang="en-IN" sz="2400" dirty="0"/>
              <a:t>Responsive layout for all devices.</a:t>
            </a:r>
            <a:br>
              <a:rPr lang="en-IN" sz="2400" dirty="0"/>
            </a:br>
            <a:r>
              <a:rPr lang="en-IN" sz="2400" dirty="0"/>
              <a:t>Like, dislike, share, and comment functionalities. 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b="1" dirty="0" smtClean="0"/>
              <a:t>Additional </a:t>
            </a:r>
            <a:r>
              <a:rPr lang="en-IN" sz="2400" b="1" dirty="0"/>
              <a:t>Features</a:t>
            </a:r>
            <a:r>
              <a:rPr lang="en-IN" sz="2400" dirty="0"/>
              <a:t>:</a:t>
            </a:r>
            <a:br>
              <a:rPr lang="en-IN" sz="2400" dirty="0"/>
            </a:br>
            <a:r>
              <a:rPr lang="en-IN" sz="2400" dirty="0"/>
              <a:t>Clickable tags and publisher info.</a:t>
            </a:r>
            <a:br>
              <a:rPr lang="en-IN" sz="2400" dirty="0"/>
            </a:br>
            <a:r>
              <a:rPr lang="en-IN" sz="2400" dirty="0"/>
              <a:t>Sidebar with suggested videos.</a:t>
            </a:r>
            <a:br>
              <a:rPr lang="en-IN" sz="2400" dirty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4350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Technologies Used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47524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Frontend Technologies</a:t>
            </a:r>
            <a:r>
              <a:rPr lang="en-GB" dirty="0"/>
              <a:t>:</a:t>
            </a:r>
          </a:p>
          <a:p>
            <a:r>
              <a:rPr lang="en-GB" dirty="0"/>
              <a:t>HTML5: Structure.</a:t>
            </a:r>
          </a:p>
          <a:p>
            <a:r>
              <a:rPr lang="en-GB" dirty="0"/>
              <a:t>CSS3: Styling and animations.</a:t>
            </a:r>
          </a:p>
          <a:p>
            <a:r>
              <a:rPr lang="en-GB" dirty="0"/>
              <a:t>JavaScript: Interactivity.</a:t>
            </a:r>
            <a:br>
              <a:rPr lang="en-GB" dirty="0"/>
            </a:br>
            <a:r>
              <a:rPr lang="en-GB" b="1" dirty="0"/>
              <a:t>Tools</a:t>
            </a:r>
            <a:r>
              <a:rPr lang="en-GB" dirty="0"/>
              <a:t>:</a:t>
            </a:r>
          </a:p>
          <a:p>
            <a:r>
              <a:rPr lang="en-GB" dirty="0"/>
              <a:t>VS Code, Google Chrome, and image assets.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85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Structure</a:t>
            </a:r>
            <a:br>
              <a:rPr lang="en-GB" b="1" dirty="0"/>
            </a:br>
            <a:endParaRPr lang="en-GB" dirty="0"/>
          </a:p>
        </p:txBody>
      </p:sp>
      <p:sp>
        <p:nvSpPr>
          <p:cNvPr id="16" name="Rectangle 13"/>
          <p:cNvSpPr>
            <a:spLocks noGrp="1" noChangeArrowheads="1"/>
          </p:cNvSpPr>
          <p:nvPr>
            <p:ph idx="1"/>
          </p:nvPr>
        </p:nvSpPr>
        <p:spPr bwMode="auto">
          <a:xfrm>
            <a:off x="646111" y="1473337"/>
            <a:ext cx="701345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2400" b="1" dirty="0"/>
              <a:t>File Organization</a:t>
            </a:r>
            <a:r>
              <a:rPr lang="en-GB" sz="2400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Arial" panose="020B0604020202020204" pitchFamily="34" charset="0"/>
              </a:rPr>
              <a:t>Index.html: Main Html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Style.css: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CSS Styling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 smtClean="0">
                <a:latin typeface="Arial" panose="020B0604020202020204" pitchFamily="34" charset="0"/>
              </a:rPr>
              <a:t>Images/: Folder with icons, thumbnails, and logos.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Videos: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Folder for video files (if applicable).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0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Implementation Details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60586"/>
            <a:ext cx="8946541" cy="4195481"/>
          </a:xfrm>
        </p:spPr>
        <p:txBody>
          <a:bodyPr/>
          <a:lstStyle/>
          <a:p>
            <a:r>
              <a:rPr lang="en-GB" b="1" dirty="0"/>
              <a:t>HTML Structure</a:t>
            </a:r>
            <a:r>
              <a:rPr lang="en-GB" dirty="0"/>
              <a:t>:</a:t>
            </a:r>
          </a:p>
          <a:p>
            <a:r>
              <a:rPr lang="en-GB" dirty="0"/>
              <a:t>Header: Navigation bar with logo, search bar, and user actions.</a:t>
            </a:r>
          </a:p>
          <a:p>
            <a:r>
              <a:rPr lang="en-GB" dirty="0"/>
              <a:t>Main Content: Video playback and comments section.</a:t>
            </a:r>
          </a:p>
          <a:p>
            <a:r>
              <a:rPr lang="en-GB" dirty="0"/>
              <a:t>Sidebar: Suggested videos.</a:t>
            </a:r>
            <a:br>
              <a:rPr lang="en-GB" dirty="0"/>
            </a:br>
            <a:r>
              <a:rPr lang="en-GB" b="1" dirty="0"/>
              <a:t>CSS Styling</a:t>
            </a:r>
            <a:r>
              <a:rPr lang="en-GB" dirty="0"/>
              <a:t>:</a:t>
            </a:r>
          </a:p>
          <a:p>
            <a:r>
              <a:rPr lang="en-GB" dirty="0"/>
              <a:t>Responsive design with media queries.</a:t>
            </a:r>
          </a:p>
          <a:p>
            <a:r>
              <a:rPr lang="en-GB" dirty="0"/>
              <a:t>Flexbox and Grid layout for alignment. </a:t>
            </a:r>
            <a:r>
              <a:rPr lang="en-GB" b="1" dirty="0"/>
              <a:t>JavaScript</a:t>
            </a:r>
            <a:r>
              <a:rPr lang="en-GB" dirty="0"/>
              <a:t>: (Optional)</a:t>
            </a:r>
          </a:p>
          <a:p>
            <a:r>
              <a:rPr lang="en-GB" dirty="0"/>
              <a:t>Form validation for comments.</a:t>
            </a:r>
          </a:p>
          <a:p>
            <a:r>
              <a:rPr lang="en-GB" dirty="0"/>
              <a:t>Handling button actions.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927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Deployment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Host project on GitHub Pages or </a:t>
            </a:r>
            <a:r>
              <a:rPr lang="en-IN" dirty="0" err="1"/>
              <a:t>Vercel</a:t>
            </a:r>
            <a:r>
              <a:rPr lang="en-IN" dirty="0"/>
              <a:t>.</a:t>
            </a:r>
          </a:p>
          <a:p>
            <a:r>
              <a:rPr lang="en-IN" dirty="0"/>
              <a:t>Ensure all assets are uploaded.</a:t>
            </a:r>
          </a:p>
          <a:p>
            <a:r>
              <a:rPr lang="en-IN" dirty="0"/>
              <a:t>Test responsiveness on multiple devices.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05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Enhancements</a:t>
            </a:r>
            <a:br>
              <a:rPr lang="en-IN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86713"/>
            <a:ext cx="8946541" cy="4195481"/>
          </a:xfrm>
        </p:spPr>
        <p:txBody>
          <a:bodyPr/>
          <a:lstStyle/>
          <a:p>
            <a:r>
              <a:rPr lang="en-IN" b="1" dirty="0" smtClean="0"/>
              <a:t>Planned </a:t>
            </a:r>
            <a:r>
              <a:rPr lang="en-IN" b="1" dirty="0"/>
              <a:t>Features</a:t>
            </a:r>
            <a:r>
              <a:rPr lang="en-IN" dirty="0"/>
              <a:t>:</a:t>
            </a:r>
          </a:p>
          <a:p>
            <a:r>
              <a:rPr lang="en-IN" dirty="0"/>
              <a:t>Backend integration for dynamic video content.</a:t>
            </a:r>
          </a:p>
          <a:p>
            <a:r>
              <a:rPr lang="en-IN" dirty="0"/>
              <a:t>User authentication for login and registration.</a:t>
            </a:r>
          </a:p>
          <a:p>
            <a:r>
              <a:rPr lang="en-IN" dirty="0"/>
              <a:t>Video upload functionality.</a:t>
            </a:r>
          </a:p>
          <a:p>
            <a:r>
              <a:rPr lang="en-IN" dirty="0"/>
              <a:t>Enhanced search with filters.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69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br>
              <a:rPr lang="en-IN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73650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IN" b="1" dirty="0"/>
          </a:p>
          <a:p>
            <a:r>
              <a:rPr lang="en-IN" b="1" dirty="0" smtClean="0"/>
              <a:t>Summary</a:t>
            </a:r>
            <a:r>
              <a:rPr lang="en-IN" dirty="0"/>
              <a:t>:</a:t>
            </a:r>
          </a:p>
          <a:p>
            <a:r>
              <a:rPr lang="en-IN" dirty="0"/>
              <a:t>Successfully replicated YouTube’s core functionalities.</a:t>
            </a:r>
          </a:p>
          <a:p>
            <a:r>
              <a:rPr lang="en-IN" dirty="0"/>
              <a:t>Demonstrates the power of HTML, CSS, and JavaScript.</a:t>
            </a:r>
            <a:br>
              <a:rPr lang="en-IN" dirty="0"/>
            </a:br>
            <a:r>
              <a:rPr lang="en-IN" b="1" dirty="0"/>
              <a:t>Next Steps</a:t>
            </a:r>
            <a:r>
              <a:rPr lang="en-IN" dirty="0"/>
              <a:t>: Adding backend support for a complete user </a:t>
            </a:r>
            <a:r>
              <a:rPr lang="en-IN" dirty="0" err="1"/>
              <a:t>experien</a:t>
            </a:r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621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190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YouTube Clone Project Presentation  Title: YouTube Clone Project Presented By: Shrirang Nikam </vt:lpstr>
      <vt:lpstr>Introduction </vt:lpstr>
      <vt:lpstr>Features  Core Features: Video playback with controls. Responsive layout for all devices. Like, dislike, share, and comment functionalities.   Additional Features: Clickable tags and publisher info. Sidebar with suggested videos. </vt:lpstr>
      <vt:lpstr>Technologies Used </vt:lpstr>
      <vt:lpstr>Project Structure </vt:lpstr>
      <vt:lpstr>Implementation Details </vt:lpstr>
      <vt:lpstr>Deployment </vt:lpstr>
      <vt:lpstr>Future Enhancements </vt:lpstr>
      <vt:lpstr>Conclusion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Clone Project Presentation  Title: YouTube Clone Project Presented By: Shrirang Nikam</dc:title>
  <dc:creator>Shrirang Nikam</dc:creator>
  <cp:lastModifiedBy>Shrirang Nikam</cp:lastModifiedBy>
  <cp:revision>3</cp:revision>
  <dcterms:created xsi:type="dcterms:W3CDTF">2024-12-27T06:42:20Z</dcterms:created>
  <dcterms:modified xsi:type="dcterms:W3CDTF">2024-12-27T07:08:10Z</dcterms:modified>
</cp:coreProperties>
</file>