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7" r:id="rId11"/>
    <p:sldId id="268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4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45137"/>
            <a:ext cx="7468553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650"/>
              </a:lnSpc>
            </a:pPr>
            <a:r>
              <a:rPr lang="en-GB" sz="6600" b="1" dirty="0" smtClean="0">
                <a:solidFill>
                  <a:schemeClr val="bg1"/>
                </a:solidFill>
              </a:rPr>
              <a:t>Introduction to CSS Flexbox</a:t>
            </a:r>
            <a:br>
              <a:rPr lang="en-GB" sz="6600" b="1" dirty="0" smtClean="0">
                <a:solidFill>
                  <a:schemeClr val="bg1"/>
                </a:solidFill>
              </a:rPr>
            </a:br>
            <a:r>
              <a:rPr lang="en-GB" sz="6600" b="1" dirty="0" smtClean="0">
                <a:solidFill>
                  <a:schemeClr val="bg1"/>
                </a:solidFill>
              </a:rPr>
              <a:t>		</a:t>
            </a:r>
            <a:br>
              <a:rPr lang="en-GB" sz="6600" b="1" dirty="0" smtClean="0">
                <a:solidFill>
                  <a:schemeClr val="bg1"/>
                </a:solidFill>
              </a:rPr>
            </a:b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6324124" y="4347210"/>
            <a:ext cx="7691421" cy="15175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CSS Flexbox, or the Flexible Box Layout Module, is a CSS layout model designed to help create more efficient and predictable layouts by distributing space within a container and aligning items in a flexible manner.</a:t>
            </a: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6150070" y="6731745"/>
            <a:ext cx="382905" cy="331347"/>
          </a:xfrm>
          <a:prstGeom prst="roundRect">
            <a:avLst>
              <a:gd name="adj" fmla="val 23878209"/>
            </a:avLst>
          </a:prstGeom>
          <a:solidFill>
            <a:srgbClr val="901C2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796244" y="6873548"/>
            <a:ext cx="1090556" cy="693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PT Sans Medium" pitchFamily="34" charset="0"/>
                <a:ea typeface="PT Sans Medium" pitchFamily="34" charset="-122"/>
                <a:cs typeface="PT Sans Medium" pitchFamily="34" charset="-120"/>
              </a:rPr>
              <a:t>SN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47858" y="6664117"/>
            <a:ext cx="2336840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Shrirang Nikam</a:t>
            </a:r>
            <a:endParaRPr lang="en-US" sz="2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966" y="1702675"/>
            <a:ext cx="145042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Flex Property</a:t>
            </a:r>
            <a:r>
              <a:rPr lang="en-GB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IN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1.flex-grow:</a:t>
            </a:r>
            <a:r>
              <a:rPr lang="en-IN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Specifies how much a flex item will grow relative to the rest of the flex items.</a:t>
            </a:r>
            <a:endParaRPr lang="en-GB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2.flex-shrink: </a:t>
            </a:r>
            <a:r>
              <a:rPr lang="en-IN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 Specifies how much a flex item will shrink relative to the rest of the flex items.</a:t>
            </a:r>
            <a:endParaRPr lang="en-GB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3.flex-basis: </a:t>
            </a:r>
            <a:r>
              <a:rPr lang="en-IN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 Specifies the initial size of a flex item.</a:t>
            </a:r>
            <a:endParaRPr lang="en-GB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4.flex-wrap: </a:t>
            </a:r>
            <a:r>
              <a:rPr lang="en-IN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 whether flex items stay on a single line or can wrap onto multiple lines within the container.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458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7047" y="3646243"/>
            <a:ext cx="56282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 smtClean="0">
                <a:solidFill>
                  <a:schemeClr val="bg1"/>
                </a:solidFill>
              </a:rPr>
              <a:t>THANK YOU</a:t>
            </a:r>
            <a:endParaRPr lang="en-GB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10140" y="100012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Features of Flexbox :</a:t>
            </a:r>
            <a:br>
              <a:rPr lang="en-GB" sz="4400" b="1" dirty="0" smtClean="0">
                <a:solidFill>
                  <a:schemeClr val="bg1"/>
                </a:solidFill>
              </a:rPr>
            </a:b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1005602" y="2216229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21159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05602" y="2491858"/>
            <a:ext cx="7096766" cy="415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1. High flexibility.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2. Arrangement &amp; alignment of items.</a:t>
            </a:r>
          </a:p>
          <a:p>
            <a:r>
              <a:rPr lang="en-GB" sz="3200" b="1" dirty="0" smtClean="0">
                <a:solidFill>
                  <a:schemeClr val="bg1"/>
                </a:solidFill>
              </a:rPr>
              <a:t>3. Proper spacing.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4. Order &amp; sequencing of items.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5. Bootstrap 4 is built on top of the flex layout.</a:t>
            </a: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9" name="Text 6"/>
          <p:cNvSpPr/>
          <p:nvPr/>
        </p:nvSpPr>
        <p:spPr>
          <a:xfrm>
            <a:off x="4859536" y="2216229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21159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2611517"/>
            <a:ext cx="2836783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615559" y="618422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6679763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60337" y="1942206"/>
            <a:ext cx="581870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Before the Flexbox Model :</a:t>
            </a:r>
            <a:br>
              <a:rPr lang="en-GB" sz="4400" b="1" dirty="0" smtClean="0">
                <a:solidFill>
                  <a:schemeClr val="bg1"/>
                </a:solidFill>
              </a:rPr>
            </a:b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160337" y="3162749"/>
            <a:ext cx="8463932" cy="3660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1. Block: Sections in web pages</a:t>
            </a:r>
          </a:p>
          <a:p>
            <a:r>
              <a:rPr lang="en-GB" sz="3200" b="1" dirty="0" smtClean="0">
                <a:solidFill>
                  <a:schemeClr val="bg1"/>
                </a:solidFill>
              </a:rPr>
              <a:t>2. Inline: Text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3. Table: Two-dimensional table data</a:t>
            </a:r>
          </a:p>
          <a:p>
            <a:r>
              <a:rPr lang="en-IN" sz="3200" b="1" dirty="0" smtClean="0">
                <a:solidFill>
                  <a:schemeClr val="bg1"/>
                </a:solidFill>
              </a:rPr>
              <a:t>4. Positioned: Explicit position of an element</a:t>
            </a: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0726" y="60522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Flexbox Components:</a:t>
            </a:r>
            <a:br>
              <a:rPr lang="en-GB" sz="4400" b="1" dirty="0" smtClean="0">
                <a:solidFill>
                  <a:schemeClr val="bg1"/>
                </a:solidFill>
              </a:rPr>
            </a:br>
            <a:endParaRPr lang="en-US" sz="4400" dirty="0"/>
          </a:p>
        </p:txBody>
      </p:sp>
      <p:sp>
        <p:nvSpPr>
          <p:cNvPr id="6" name="Text 2"/>
          <p:cNvSpPr/>
          <p:nvPr/>
        </p:nvSpPr>
        <p:spPr>
          <a:xfrm>
            <a:off x="553944" y="1638953"/>
            <a:ext cx="13550810" cy="4688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4000" b="1" dirty="0" smtClean="0">
                <a:solidFill>
                  <a:schemeClr val="bg1"/>
                </a:solidFill>
              </a:rPr>
              <a:t>Flex Container: </a:t>
            </a:r>
            <a:r>
              <a:rPr lang="en-IN" sz="4000" b="1" dirty="0" smtClean="0">
                <a:solidFill>
                  <a:schemeClr val="bg1"/>
                </a:solidFill>
              </a:rPr>
              <a:t>The parent div containing various divisions.</a:t>
            </a:r>
            <a:endParaRPr lang="en-GB" sz="4000" b="1" dirty="0" smtClean="0">
              <a:solidFill>
                <a:schemeClr val="bg1"/>
              </a:solidFill>
            </a:endParaRPr>
          </a:p>
          <a:p>
            <a:r>
              <a:rPr lang="en-GB" sz="4000" b="1" dirty="0" smtClean="0">
                <a:solidFill>
                  <a:schemeClr val="bg1"/>
                </a:solidFill>
              </a:rPr>
              <a:t>Flex Items: </a:t>
            </a:r>
            <a:r>
              <a:rPr lang="en-IN" sz="4000" b="1" dirty="0" smtClean="0">
                <a:solidFill>
                  <a:schemeClr val="bg1"/>
                </a:solidFill>
              </a:rPr>
              <a:t>The items inside the container div.</a:t>
            </a: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 smtClean="0">
              <a:solidFill>
                <a:schemeClr val="bg1"/>
              </a:solidFill>
            </a:endParaRPr>
          </a:p>
          <a:p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7879913" y="5733098"/>
            <a:ext cx="59127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48" y="3480882"/>
            <a:ext cx="7282162" cy="2826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19" y="0"/>
            <a:ext cx="974308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FLEXBOX EXAMPLE:</a:t>
            </a:r>
            <a:endParaRPr lang="en-IN" sz="3600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&lt;!DOCTYPE html&gt;</a:t>
            </a:r>
          </a:p>
          <a:p>
            <a:r>
              <a:rPr lang="en-GB" dirty="0">
                <a:solidFill>
                  <a:schemeClr val="bg1"/>
                </a:solidFill>
              </a:rPr>
              <a:t>&lt;html&gt;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&lt;head&gt;</a:t>
            </a:r>
          </a:p>
          <a:p>
            <a:r>
              <a:rPr lang="en-GB" dirty="0">
                <a:solidFill>
                  <a:schemeClr val="bg1"/>
                </a:solidFill>
              </a:rPr>
              <a:t>    &lt;title&gt;Flexbox Tutorial&lt;/title&gt;</a:t>
            </a:r>
          </a:p>
          <a:p>
            <a:r>
              <a:rPr lang="en-GB" dirty="0">
                <a:solidFill>
                  <a:schemeClr val="bg1"/>
                </a:solidFill>
              </a:rPr>
              <a:t>    &lt;style&gt;</a:t>
            </a:r>
          </a:p>
          <a:p>
            <a:r>
              <a:rPr lang="en-GB" dirty="0">
                <a:solidFill>
                  <a:schemeClr val="bg1"/>
                </a:solidFill>
              </a:rPr>
              <a:t>    .flex-container {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display: flex;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background-</a:t>
            </a:r>
            <a:r>
              <a:rPr lang="en-GB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: #32a852;</a:t>
            </a:r>
          </a:p>
          <a:p>
            <a:r>
              <a:rPr lang="en-GB" dirty="0">
                <a:solidFill>
                  <a:schemeClr val="bg1"/>
                </a:solidFill>
              </a:rPr>
              <a:t>    }</a:t>
            </a:r>
          </a:p>
          <a:p>
            <a:r>
              <a:rPr lang="en-GB" dirty="0">
                <a:solidFill>
                  <a:schemeClr val="bg1"/>
                </a:solidFill>
              </a:rPr>
              <a:t>    </a:t>
            </a:r>
          </a:p>
          <a:p>
            <a:r>
              <a:rPr lang="en-GB" dirty="0">
                <a:solidFill>
                  <a:schemeClr val="bg1"/>
                </a:solidFill>
              </a:rPr>
              <a:t>    .flex-container div {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</a:t>
            </a:r>
            <a:r>
              <a:rPr lang="en-GB" sz="1700" dirty="0">
                <a:solidFill>
                  <a:schemeClr val="bg1"/>
                </a:solidFill>
              </a:rPr>
              <a:t>background-</a:t>
            </a:r>
            <a:r>
              <a:rPr lang="en-GB" sz="1700" dirty="0" err="1">
                <a:solidFill>
                  <a:schemeClr val="bg1"/>
                </a:solidFill>
              </a:rPr>
              <a:t>color</a:t>
            </a:r>
            <a:r>
              <a:rPr lang="en-GB" dirty="0">
                <a:solidFill>
                  <a:schemeClr val="bg1"/>
                </a:solidFill>
              </a:rPr>
              <a:t>: #c9d1cb;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margin: 10px;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padding: 10px;</a:t>
            </a:r>
          </a:p>
          <a:p>
            <a:r>
              <a:rPr lang="en-GB" dirty="0">
                <a:solidFill>
                  <a:schemeClr val="bg1"/>
                </a:solidFill>
              </a:rPr>
              <a:t>    }</a:t>
            </a:r>
          </a:p>
          <a:p>
            <a:r>
              <a:rPr lang="en-GB" dirty="0">
                <a:solidFill>
                  <a:schemeClr val="bg1"/>
                </a:solidFill>
              </a:rPr>
              <a:t>    &lt;/style&gt;</a:t>
            </a:r>
          </a:p>
          <a:p>
            <a:r>
              <a:rPr lang="en-GB" dirty="0">
                <a:solidFill>
                  <a:schemeClr val="bg1"/>
                </a:solidFill>
              </a:rPr>
              <a:t>&lt;/head&gt;</a:t>
            </a:r>
          </a:p>
          <a:p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&lt;body&gt;</a:t>
            </a:r>
          </a:p>
          <a:p>
            <a:r>
              <a:rPr lang="en-GB" dirty="0">
                <a:solidFill>
                  <a:schemeClr val="bg1"/>
                </a:solidFill>
              </a:rPr>
              <a:t>    &lt;div class="flex-container"&gt;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&lt;div&gt;Item1&lt;/div&gt;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&lt;div&gt;Item2&lt;/div&gt;</a:t>
            </a:r>
          </a:p>
          <a:p>
            <a:r>
              <a:rPr lang="en-GB" dirty="0">
                <a:solidFill>
                  <a:schemeClr val="bg1"/>
                </a:solidFill>
              </a:rPr>
              <a:t>        &lt;div&gt;Item3&lt;/div&gt;</a:t>
            </a:r>
          </a:p>
          <a:p>
            <a:r>
              <a:rPr lang="en-GB" dirty="0">
                <a:solidFill>
                  <a:schemeClr val="bg1"/>
                </a:solidFill>
              </a:rPr>
              <a:t>    &lt;/div&gt;</a:t>
            </a:r>
          </a:p>
          <a:p>
            <a:r>
              <a:rPr lang="en-GB" dirty="0">
                <a:solidFill>
                  <a:schemeClr val="bg1"/>
                </a:solidFill>
              </a:rPr>
              <a:t>&lt;/body</a:t>
            </a:r>
            <a:r>
              <a:rPr lang="en-GB" dirty="0" smtClean="0">
                <a:solidFill>
                  <a:schemeClr val="bg1"/>
                </a:solidFill>
              </a:rPr>
              <a:t>&gt;</a:t>
            </a:r>
            <a:r>
              <a:rPr lang="en-GB" dirty="0">
                <a:solidFill>
                  <a:schemeClr val="bg1"/>
                </a:solidFill>
              </a:rPr>
              <a:t/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&lt;/html&gt;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62" y="3411349"/>
            <a:ext cx="836295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9462" y="2695903"/>
            <a:ext cx="7315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OUTPUT: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855" y="551793"/>
            <a:ext cx="1258088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Flexbox Axes: </a:t>
            </a:r>
            <a:r>
              <a:rPr lang="en-IN" sz="2800" b="1" dirty="0">
                <a:solidFill>
                  <a:schemeClr val="bg1"/>
                </a:solidFill>
              </a:rPr>
              <a:t>Flexbox operates on two axes</a:t>
            </a:r>
            <a:r>
              <a:rPr lang="en-IN" sz="2800" b="1" dirty="0"/>
              <a:t/>
            </a:r>
            <a:br>
              <a:rPr lang="en-IN" sz="2800" b="1" dirty="0"/>
            </a:br>
            <a:r>
              <a:rPr lang="en-GB" sz="2800" b="1" dirty="0">
                <a:solidFill>
                  <a:schemeClr val="bg1"/>
                </a:solidFill>
              </a:rPr>
              <a:t/>
            </a:r>
            <a:br>
              <a:rPr lang="en-GB" sz="2800" b="1" dirty="0">
                <a:solidFill>
                  <a:schemeClr val="bg1"/>
                </a:solidFill>
              </a:rPr>
            </a:br>
            <a:r>
              <a:rPr lang="en-GB" sz="2800" b="1" dirty="0">
                <a:solidFill>
                  <a:schemeClr val="bg1"/>
                </a:solidFill>
              </a:rPr>
              <a:t>1. Main Axis: </a:t>
            </a:r>
            <a:r>
              <a:rPr lang="en-IN" sz="2800" b="1" dirty="0">
                <a:solidFill>
                  <a:schemeClr val="bg1"/>
                </a:solidFill>
              </a:rPr>
              <a:t> Runs from left to right by default.</a:t>
            </a:r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2. Cross Axis: </a:t>
            </a:r>
            <a:r>
              <a:rPr lang="en-IN" sz="2800" b="1" dirty="0">
                <a:solidFill>
                  <a:schemeClr val="bg1"/>
                </a:solidFill>
              </a:rPr>
              <a:t> Perpendicular to the main axis, runs from top to bottom.</a:t>
            </a:r>
          </a:p>
          <a:p>
            <a:endParaRPr lang="en-IN" sz="2800" b="1" dirty="0" smtClean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  <a:p>
            <a:endParaRPr lang="en-IN" sz="2800" b="1" dirty="0" smtClean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  <a:p>
            <a:endParaRPr lang="en-GB" sz="2800" b="1" dirty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1</a:t>
            </a:r>
            <a:r>
              <a:rPr lang="en-GB" sz="2800" b="1" dirty="0">
                <a:solidFill>
                  <a:schemeClr val="bg1"/>
                </a:solidFill>
              </a:rPr>
              <a:t>. </a:t>
            </a:r>
            <a:r>
              <a:rPr lang="en-GB" sz="2800" b="1" dirty="0" smtClean="0">
                <a:solidFill>
                  <a:schemeClr val="bg1"/>
                </a:solidFill>
              </a:rPr>
              <a:t> Main </a:t>
            </a:r>
            <a:r>
              <a:rPr lang="en-GB" sz="2800" b="1" dirty="0">
                <a:solidFill>
                  <a:schemeClr val="bg1"/>
                </a:solidFill>
              </a:rPr>
              <a:t>Axis:</a:t>
            </a:r>
          </a:p>
          <a:p>
            <a:r>
              <a:rPr lang="en-GB" sz="2800" b="1" dirty="0">
                <a:solidFill>
                  <a:schemeClr val="bg1"/>
                </a:solidFill>
              </a:rPr>
              <a:t>Main Start: </a:t>
            </a:r>
            <a:r>
              <a:rPr lang="en-IN" sz="2800" b="1" dirty="0">
                <a:solidFill>
                  <a:schemeClr val="bg1"/>
                </a:solidFill>
              </a:rPr>
              <a:t>The start of the main axis</a:t>
            </a:r>
          </a:p>
          <a:p>
            <a:r>
              <a:rPr lang="en-GB" sz="2800" b="1" dirty="0">
                <a:solidFill>
                  <a:schemeClr val="bg1"/>
                </a:solidFill>
              </a:rPr>
              <a:t>Size: </a:t>
            </a:r>
            <a:r>
              <a:rPr lang="en-IN" sz="2800" b="1" dirty="0">
                <a:solidFill>
                  <a:schemeClr val="bg1"/>
                </a:solidFill>
              </a:rPr>
              <a:t> The length between Main Start and Main End.</a:t>
            </a:r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Main End: </a:t>
            </a:r>
            <a:r>
              <a:rPr lang="en-IN" sz="2800" b="1" dirty="0">
                <a:solidFill>
                  <a:schemeClr val="bg1"/>
                </a:solidFill>
              </a:rPr>
              <a:t>The endpoint of the main axis.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6" y="2488722"/>
            <a:ext cx="6118288" cy="22724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56" y="5293589"/>
            <a:ext cx="5039198" cy="21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6193" y="1348840"/>
            <a:ext cx="13682318" cy="6989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GB" sz="4400" b="1" dirty="0" smtClean="0">
                <a:solidFill>
                  <a:schemeClr val="bg1"/>
                </a:solidFill>
              </a:rPr>
              <a:t>2. Cross Axis:</a:t>
            </a:r>
            <a:br>
              <a:rPr lang="en-GB" sz="4400" b="1" dirty="0" smtClean="0">
                <a:solidFill>
                  <a:schemeClr val="bg1"/>
                </a:solidFill>
              </a:rPr>
            </a:br>
            <a:r>
              <a:rPr lang="en-GB" sz="4400" b="1" dirty="0" smtClean="0">
                <a:solidFill>
                  <a:schemeClr val="bg1"/>
                </a:solidFill>
              </a:rPr>
              <a:t/>
            </a:r>
            <a:br>
              <a:rPr lang="en-GB" sz="4400" b="1" dirty="0" smtClean="0">
                <a:solidFill>
                  <a:schemeClr val="bg1"/>
                </a:solidFill>
              </a:rPr>
            </a:br>
            <a:r>
              <a:rPr lang="en-GB" sz="4400" b="1" dirty="0" smtClean="0">
                <a:solidFill>
                  <a:schemeClr val="bg1"/>
                </a:solidFill>
              </a:rPr>
              <a:t> </a:t>
            </a:r>
            <a:r>
              <a:rPr lang="en-IN" sz="4400" b="1" dirty="0" smtClean="0">
                <a:solidFill>
                  <a:schemeClr val="bg1"/>
                </a:solidFill>
              </a:rPr>
              <a:t>The cross axis will be perpendicular to the main axis</a:t>
            </a:r>
            <a:r>
              <a:rPr lang="en-IN" sz="44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ts val="5500"/>
              </a:lnSpc>
            </a:pPr>
            <a:endParaRPr lang="en-IN" sz="4400" b="1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Cross Start: </a:t>
            </a:r>
            <a:r>
              <a:rPr lang="en-IN" sz="3200" b="1" dirty="0">
                <a:solidFill>
                  <a:schemeClr val="bg1"/>
                </a:solidFill>
              </a:rPr>
              <a:t>The start of the cross axis.</a:t>
            </a:r>
            <a:endParaRPr lang="en-GB" sz="3200" b="1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Cross Size: </a:t>
            </a:r>
            <a:r>
              <a:rPr lang="en-IN" sz="3200" b="1" dirty="0">
                <a:solidFill>
                  <a:schemeClr val="bg1"/>
                </a:solidFill>
              </a:rPr>
              <a:t>The length between Cross Start and Cross End.</a:t>
            </a:r>
            <a:endParaRPr lang="en-GB" sz="3200" b="1" dirty="0">
              <a:solidFill>
                <a:schemeClr val="bg1"/>
              </a:solidFill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Cross End: </a:t>
            </a:r>
            <a:r>
              <a:rPr lang="en-IN" sz="3200" b="1" dirty="0">
                <a:solidFill>
                  <a:schemeClr val="bg1"/>
                </a:solidFill>
              </a:rPr>
              <a:t>The endpoint of the cross axis.</a:t>
            </a:r>
          </a:p>
          <a:p>
            <a:pPr>
              <a:lnSpc>
                <a:spcPts val="5500"/>
              </a:lnSpc>
            </a:pPr>
            <a:endParaRPr lang="en-IN" sz="4400" b="1" dirty="0" smtClean="0">
              <a:solidFill>
                <a:schemeClr val="bg1"/>
              </a:solidFill>
            </a:endParaRPr>
          </a:p>
          <a:p>
            <a:pPr>
              <a:lnSpc>
                <a:spcPts val="5500"/>
              </a:lnSpc>
            </a:pPr>
            <a:r>
              <a:rPr lang="en-IN" sz="4400" b="1" dirty="0" smtClean="0">
                <a:solidFill>
                  <a:schemeClr val="bg1"/>
                </a:solidFill>
              </a:rPr>
              <a:t/>
            </a:r>
            <a:br>
              <a:rPr lang="en-IN" sz="4400" b="1" dirty="0" smtClean="0">
                <a:solidFill>
                  <a:schemeClr val="bg1"/>
                </a:solidFill>
              </a:rPr>
            </a:br>
            <a:r>
              <a:rPr lang="en-GB" sz="4400" b="1" dirty="0" smtClean="0">
                <a:solidFill>
                  <a:schemeClr val="bg1"/>
                </a:solidFill>
              </a:rPr>
              <a:t/>
            </a:r>
            <a:br>
              <a:rPr lang="en-GB" sz="4400" b="1" dirty="0" smtClean="0">
                <a:solidFill>
                  <a:schemeClr val="bg1"/>
                </a:solidFill>
              </a:rPr>
            </a:br>
            <a:endParaRPr lang="en-US" sz="4400" dirty="0"/>
          </a:p>
        </p:txBody>
      </p:sp>
      <p:sp>
        <p:nvSpPr>
          <p:cNvPr id="7" name="Text 4"/>
          <p:cNvSpPr/>
          <p:nvPr/>
        </p:nvSpPr>
        <p:spPr>
          <a:xfrm>
            <a:off x="10301526" y="3012519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301526" y="4766429"/>
            <a:ext cx="32442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10301526" y="5834896"/>
            <a:ext cx="324421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53709" y="1139249"/>
            <a:ext cx="6503313" cy="591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50"/>
              </a:lnSpc>
            </a:pPr>
            <a:r>
              <a:rPr lang="en-GB" sz="40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Flex Direction Properties:</a:t>
            </a:r>
            <a:r>
              <a:rPr lang="en-GB" sz="4000" dirty="0"/>
              <a:t/>
            </a:r>
            <a:br>
              <a:rPr lang="en-GB" sz="4000" dirty="0"/>
            </a:br>
            <a:endParaRPr lang="en-US" sz="3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91" y="1140072"/>
            <a:ext cx="502920" cy="5029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0417" y="2176463"/>
            <a:ext cx="23666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686911" y="2497338"/>
            <a:ext cx="10401050" cy="2432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GB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 Left to Right:  flex-direction: row;</a:t>
            </a:r>
          </a:p>
          <a:p>
            <a:r>
              <a:rPr lang="en-GB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2. Right to Left: flex-direction: row-reverse;</a:t>
            </a:r>
          </a:p>
          <a:p>
            <a:r>
              <a:rPr lang="en-GB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3. Top to Bottom: flex-direction: column;</a:t>
            </a:r>
          </a:p>
          <a:p>
            <a:r>
              <a:rPr lang="en-GB" sz="32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4. Bottom to Top:  flex-direction: column-reverse;</a:t>
            </a:r>
          </a:p>
          <a:p>
            <a:endParaRPr lang="en-GB" sz="3200" dirty="0"/>
          </a:p>
          <a:p>
            <a:endParaRPr lang="en-GB" sz="3200" b="1" dirty="0"/>
          </a:p>
        </p:txBody>
      </p:sp>
      <p:sp>
        <p:nvSpPr>
          <p:cNvPr id="8" name="Text 3"/>
          <p:cNvSpPr/>
          <p:nvPr/>
        </p:nvSpPr>
        <p:spPr>
          <a:xfrm>
            <a:off x="6190417" y="4544258"/>
            <a:ext cx="2366605" cy="215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190417" y="4960739"/>
            <a:ext cx="7735967" cy="643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1" name="Text 5"/>
          <p:cNvSpPr/>
          <p:nvPr/>
        </p:nvSpPr>
        <p:spPr>
          <a:xfrm>
            <a:off x="6190417" y="6912054"/>
            <a:ext cx="23666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190417" y="7328535"/>
            <a:ext cx="7735967" cy="3219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4303" y="1056289"/>
            <a:ext cx="114930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Flexbox Properties</a:t>
            </a:r>
            <a:r>
              <a:rPr lang="en-GB" sz="36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en-IN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1.display: Defines a flex container.</a:t>
            </a: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2.flex-direction: </a:t>
            </a:r>
            <a:r>
              <a:rPr lang="en-IN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Defines the main axis direction.</a:t>
            </a:r>
            <a:endParaRPr lang="en-GB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3.flex-wrap: </a:t>
            </a:r>
            <a:r>
              <a:rPr lang="en-IN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Allows items to wrap onto multiple lines.</a:t>
            </a:r>
            <a:endParaRPr lang="en-GB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4.flex-flow: </a:t>
            </a:r>
            <a:r>
              <a:rPr lang="en-IN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Shorthand for flex-direction and flex-wrap.</a:t>
            </a:r>
            <a:endParaRPr lang="en-GB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5.justify-content: </a:t>
            </a:r>
            <a:r>
              <a:rPr lang="en-IN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Aligns items along the main axis.</a:t>
            </a:r>
            <a:endParaRPr lang="en-GB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GB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6.align-content: </a:t>
            </a:r>
            <a:r>
              <a:rPr lang="en-IN" sz="36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Aligns items along the cross axis.</a:t>
            </a:r>
          </a:p>
          <a:p>
            <a:endParaRPr lang="en-GB" sz="36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3382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267</Words>
  <Application>Microsoft Office PowerPoint</Application>
  <PresentationFormat>Custom</PresentationFormat>
  <Paragraphs>100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PT Sans Bold</vt:lpstr>
      <vt:lpstr>PT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Shrirang Nikam</cp:lastModifiedBy>
  <cp:revision>10</cp:revision>
  <dcterms:created xsi:type="dcterms:W3CDTF">2024-11-14T17:50:41Z</dcterms:created>
  <dcterms:modified xsi:type="dcterms:W3CDTF">2024-11-15T07:26:09Z</dcterms:modified>
</cp:coreProperties>
</file>