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F433-81CF-4DB3-8488-0A1FB31FE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199A9-AF1C-4ED1-AA4B-827149FD9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21E74-3391-42BD-9AE7-C0CE0D53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7E67-AFA0-4A69-AEA2-206F09B92F5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80C73-C9FA-4AD8-9313-0FB37620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09AE5-DE55-4B0C-8284-6BFF391C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B478-BB14-46F8-B3C8-E7D7A9227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48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2BE7-FDB2-49CD-BEED-3DAEF3AF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282FB-E05A-440D-AD4A-78E6900D8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FCF33-052A-4060-AB71-9F680496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7E67-AFA0-4A69-AEA2-206F09B92F5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84A3A-BBE8-4395-9E67-80F732C1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4705-C6FE-4012-BD01-3CB9D6CE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B478-BB14-46F8-B3C8-E7D7A9227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8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DA0BA-742F-4CF4-A602-0A9DD0810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721AD-9787-41C8-8EA2-6DD328F4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2BD5F-888B-4138-A582-CCF287AA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7E67-AFA0-4A69-AEA2-206F09B92F5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DE94B-7DC5-48B0-9C6F-65003B76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A26A5-9B1B-44EA-A77D-E98F3907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B478-BB14-46F8-B3C8-E7D7A9227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72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B060-4E9D-4E76-982D-B0BCC416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BB653-12EC-4AB5-8137-EF9CC58EB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C08C2-9F1F-4986-AD6B-92516FD3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7E67-AFA0-4A69-AEA2-206F09B92F5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505D9-3A75-4DB1-AE25-6484CEB1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DB267-4C34-4C44-B8B3-15626547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B478-BB14-46F8-B3C8-E7D7A9227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39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EED3-0A21-4563-A09E-265D4AA0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F7C81-7BA5-45AF-8BE6-CF81CB16F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18C15-805F-4653-96ED-5D546496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7E67-AFA0-4A69-AEA2-206F09B92F5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E8E1B-2B62-4912-85E2-01AA037C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DFACA-CE19-4D40-98AB-A02B5C7F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B478-BB14-46F8-B3C8-E7D7A9227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54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2BF4-8A46-4950-B1DF-FD9A6874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7D3A-D427-4122-9293-AB5E60578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D8414-0915-464A-9F43-788FE8C45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64AAD-1E4A-476B-956B-2C1E46DE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7E67-AFA0-4A69-AEA2-206F09B92F5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FD353-1BB0-4AB4-B5E5-EE978B62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898BC-AACD-4D1F-959E-471824EA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B478-BB14-46F8-B3C8-E7D7A9227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91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BC86-EA81-4DD5-9076-CAF14108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EA43F-8614-491B-AC48-26A328D22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F3FF7-DD82-413D-AE73-784A9242B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39ECE-598F-4877-971B-703E4C9CD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7524C-6196-4B86-8A99-D19EE3883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56841-4D10-407F-A426-DBB80030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7E67-AFA0-4A69-AEA2-206F09B92F5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C086CF-8623-464C-8E98-A01666B7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A8179-F14A-4FE6-908D-689BDD8A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B478-BB14-46F8-B3C8-E7D7A9227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14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A6ED-5EC9-449E-AF16-73106944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F8974-A846-40CB-8063-26E39040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7E67-AFA0-4A69-AEA2-206F09B92F5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D13C5-2D1D-4C5C-AAAB-44173446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0AD49-B7FE-4F3D-80B2-138248F1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B478-BB14-46F8-B3C8-E7D7A9227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36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2423E-47AD-4A4E-B322-88E9C740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7E67-AFA0-4A69-AEA2-206F09B92F5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D2023-61A6-4550-A82A-BDD2FE6B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8C71E-FF54-4E92-8EA8-5C79A41B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B478-BB14-46F8-B3C8-E7D7A9227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93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E2C2-56E6-426D-B0E7-3B5B8D58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E3C65-8EAE-44C2-ADD2-59F75E686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4FCE0-F447-41DD-93F3-0E6DDC7ED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E6007-8D20-4BE8-BF01-9B9FDBAC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7E67-AFA0-4A69-AEA2-206F09B92F5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FFA94-7627-4FD9-8DA1-C44F40C1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35CA9-81D4-4F09-9749-659F80DE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B478-BB14-46F8-B3C8-E7D7A9227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09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E159-53FF-4412-AD4A-2E6CC729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BB2EDF-1A89-49DF-8C6F-53A378F6F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E16A2-4A9E-464E-AA58-F0E35DA23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974E3-52AA-4E32-9E57-49C75D72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7E67-AFA0-4A69-AEA2-206F09B92F5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E3A67-7FEA-41F0-93CE-5B5BFF9D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187BD-B3B4-4CB6-B5EA-799ED8A9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B478-BB14-46F8-B3C8-E7D7A9227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56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982CA-4D1D-4AFD-95D6-67A1B0599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4E7BC-EB8F-4C9A-A34C-B6C059220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B185-E6ED-4D76-ADC2-D1DABCF74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17E67-AFA0-4A69-AEA2-206F09B92F5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9659B-4AAD-4AA9-81BF-82FAEB0CC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A628E-6A38-4504-8EC5-47338C68F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BB478-BB14-46F8-B3C8-E7D7A9227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61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2CF8-BF73-4B8D-87A9-80C628B7E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S3 </a:t>
            </a:r>
            <a:r>
              <a:rPr lang="en-IN" dirty="0" err="1"/>
              <a:t>Datalake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A3844-9448-46DD-AB97-1D17F7310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Author: Shrirang Edgaonkar</a:t>
            </a:r>
          </a:p>
        </p:txBody>
      </p:sp>
    </p:spTree>
    <p:extLst>
      <p:ext uri="{BB962C8B-B14F-4D97-AF65-F5344CB8AC3E}">
        <p14:creationId xmlns:p14="http://schemas.microsoft.com/office/powerpoint/2010/main" val="41268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58E0-E8E1-47DB-A55E-290052CC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Realtime Ingestion and Query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9D48B3-6F46-4207-932A-C3301EFEB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4" y="1981993"/>
            <a:ext cx="9286875" cy="3813810"/>
          </a:xfrm>
        </p:spPr>
      </p:pic>
    </p:spTree>
    <p:extLst>
      <p:ext uri="{BB962C8B-B14F-4D97-AF65-F5344CB8AC3E}">
        <p14:creationId xmlns:p14="http://schemas.microsoft.com/office/powerpoint/2010/main" val="230533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C91B-1225-42F7-890A-CD6F61DF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F1CBA-F72F-40E8-94CF-678F51611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FD9BE8-122E-4480-AE57-97FAB0268048}"/>
              </a:ext>
            </a:extLst>
          </p:cNvPr>
          <p:cNvSpPr/>
          <p:nvPr/>
        </p:nvSpPr>
        <p:spPr>
          <a:xfrm>
            <a:off x="7343772" y="5045869"/>
            <a:ext cx="3781425" cy="5619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Docker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43906A-1586-4A98-9A49-1C6E94208836}"/>
              </a:ext>
            </a:extLst>
          </p:cNvPr>
          <p:cNvSpPr/>
          <p:nvPr/>
        </p:nvSpPr>
        <p:spPr>
          <a:xfrm>
            <a:off x="7343773" y="3407569"/>
            <a:ext cx="3781425" cy="5619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Hibernate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88368B-3E06-45DD-A8AD-073EC9FF9A41}"/>
              </a:ext>
            </a:extLst>
          </p:cNvPr>
          <p:cNvSpPr/>
          <p:nvPr/>
        </p:nvSpPr>
        <p:spPr>
          <a:xfrm>
            <a:off x="7343772" y="4496991"/>
            <a:ext cx="3781425" cy="5619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Tomcat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9E8F8E-A25E-4EEB-B62A-1BD58BDE78B6}"/>
              </a:ext>
            </a:extLst>
          </p:cNvPr>
          <p:cNvSpPr/>
          <p:nvPr/>
        </p:nvSpPr>
        <p:spPr>
          <a:xfrm>
            <a:off x="7343773" y="2888456"/>
            <a:ext cx="3781425" cy="5619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Spring Security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0F1DBA-2021-460B-8913-0335BD60C275}"/>
              </a:ext>
            </a:extLst>
          </p:cNvPr>
          <p:cNvSpPr/>
          <p:nvPr/>
        </p:nvSpPr>
        <p:spPr>
          <a:xfrm>
            <a:off x="7343773" y="2369343"/>
            <a:ext cx="3781425" cy="5619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Spring MVC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E791EA-DC0D-4C6B-9E51-FC227DF6DCB7}"/>
              </a:ext>
            </a:extLst>
          </p:cNvPr>
          <p:cNvSpPr/>
          <p:nvPr/>
        </p:nvSpPr>
        <p:spPr>
          <a:xfrm>
            <a:off x="7343773" y="1826418"/>
            <a:ext cx="3781425" cy="5619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ReactJS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69CF5C-F232-42C5-B574-6680C65AEFC8}"/>
              </a:ext>
            </a:extLst>
          </p:cNvPr>
          <p:cNvSpPr/>
          <p:nvPr/>
        </p:nvSpPr>
        <p:spPr>
          <a:xfrm>
            <a:off x="7343772" y="5572126"/>
            <a:ext cx="3781425" cy="5619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AWS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0A8D86-0E19-42C8-B000-FAD918241097}"/>
              </a:ext>
            </a:extLst>
          </p:cNvPr>
          <p:cNvSpPr/>
          <p:nvPr/>
        </p:nvSpPr>
        <p:spPr>
          <a:xfrm>
            <a:off x="7343772" y="3956447"/>
            <a:ext cx="3781425" cy="5619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PostgreSQL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D6407E-F21C-438E-B835-B1E8331D015C}"/>
              </a:ext>
            </a:extLst>
          </p:cNvPr>
          <p:cNvSpPr/>
          <p:nvPr/>
        </p:nvSpPr>
        <p:spPr>
          <a:xfrm>
            <a:off x="933450" y="3225998"/>
            <a:ext cx="2714625" cy="14608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Tech Stack</a:t>
            </a: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7B13439D-6E81-4133-BEC3-1C96F7AE142E}"/>
              </a:ext>
            </a:extLst>
          </p:cNvPr>
          <p:cNvSpPr/>
          <p:nvPr/>
        </p:nvSpPr>
        <p:spPr>
          <a:xfrm rot="16200000">
            <a:off x="3320254" y="2153445"/>
            <a:ext cx="4351339" cy="3695696"/>
          </a:xfrm>
          <a:prstGeom prst="trapezoi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C28617B8-7A88-4D52-8580-B33CC39E5097}"/>
              </a:ext>
            </a:extLst>
          </p:cNvPr>
          <p:cNvSpPr/>
          <p:nvPr/>
        </p:nvSpPr>
        <p:spPr>
          <a:xfrm rot="16200000">
            <a:off x="2547043" y="3742430"/>
            <a:ext cx="2721175" cy="519113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87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AWS S3 Datalake</vt:lpstr>
      <vt:lpstr>Realtime Ingestion and Query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S3 Datalake</dc:title>
  <dc:creator>Shrirang Edgaonkar</dc:creator>
  <cp:lastModifiedBy>Shrirang Edgaonkar</cp:lastModifiedBy>
  <cp:revision>5</cp:revision>
  <dcterms:created xsi:type="dcterms:W3CDTF">2021-07-18T11:56:48Z</dcterms:created>
  <dcterms:modified xsi:type="dcterms:W3CDTF">2021-07-20T16:32:50Z</dcterms:modified>
</cp:coreProperties>
</file>