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7" r:id="rId9"/>
    <p:sldId id="269" r:id="rId10"/>
    <p:sldId id="271" r:id="rId11"/>
    <p:sldId id="273" r:id="rId12"/>
    <p:sldId id="274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3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8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1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2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0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090F-3122-4F99-83E6-DD9FA1274A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8D1A-67C6-4FFD-9546-16321CDD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bstract-abstract-art-abstract-painting-art-129312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ken.wikiwijs.nl/161867/Burgerschap__Pandemie_en_de_zin_van_het_leve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bstract-abstract-art-abstract-painting-art-129312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hriraoshiwani1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ciclopediaonline.com/es/tipos-de-viru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350170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CE8-A951-E1AB-E343-88BA8B87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3378" y="794240"/>
            <a:ext cx="10501460" cy="4353492"/>
          </a:xfrm>
        </p:spPr>
        <p:txBody>
          <a:bodyPr/>
          <a:lstStyle/>
          <a:p>
            <a:pPr algn="ctr"/>
            <a:r>
              <a:rPr lang="en-US" sz="7200" b="1" kern="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Corona Virus </a:t>
            </a:r>
            <a:br>
              <a:rPr lang="en-US" sz="7200" b="1" kern="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b="1" kern="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sz="7200" b="1" kern="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b="1" kern="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MySQL</a:t>
            </a:r>
            <a:br>
              <a:rPr lang="en-US" sz="2800" kern="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72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92253-FCAC-EB28-ADA5-3E33E055D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2001" y="5616808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Presented by: </a:t>
            </a:r>
            <a:r>
              <a:rPr lang="en-US" sz="2000" b="1" dirty="0" err="1">
                <a:ln w="1905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Shiwani</a:t>
            </a:r>
            <a:r>
              <a:rPr lang="en-US" sz="20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 Akshay </a:t>
            </a:r>
            <a:r>
              <a:rPr lang="en-US" sz="2000" b="1" dirty="0" err="1">
                <a:ln w="1905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Kapile</a:t>
            </a:r>
            <a:endParaRPr lang="en-US" sz="2000" b="1" dirty="0">
              <a:ln w="1905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20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For </a:t>
            </a:r>
            <a:r>
              <a:rPr lang="en-US" sz="2000" b="1" dirty="0" err="1">
                <a:ln w="1905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Mentorness</a:t>
            </a:r>
            <a:r>
              <a:rPr lang="en-US" sz="20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 Internship Program</a:t>
            </a:r>
          </a:p>
          <a:p>
            <a:endParaRPr lang="en-US" sz="2000" b="1" dirty="0">
              <a:ln w="1905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3E1585-D03A-125A-DD97-5334F5F1A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593929" y="1152427"/>
            <a:ext cx="3494676" cy="3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9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9D3-8C47-5D82-8271-0645751B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96103"/>
            <a:ext cx="10608287" cy="710153"/>
          </a:xfrm>
        </p:spPr>
        <p:txBody>
          <a:bodyPr>
            <a:noAutofit/>
          </a:bodyPr>
          <a:lstStyle/>
          <a:p>
            <a:pPr algn="l"/>
            <a:r>
              <a:rPr lang="en-US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Q11. Check how corona virus spread out with respect to confirmed case (</a:t>
            </a:r>
            <a:r>
              <a:rPr lang="en-US" sz="1800" b="1" kern="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Eg.</a:t>
            </a:r>
            <a:r>
              <a:rPr lang="en-US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: total confirmed cases, their average, variance &amp; STDEV).</a:t>
            </a: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B7D40-86D5-9B90-9B94-19271565C9C9}"/>
              </a:ext>
            </a:extLst>
          </p:cNvPr>
          <p:cNvSpPr txBox="1">
            <a:spLocks/>
          </p:cNvSpPr>
          <p:nvPr/>
        </p:nvSpPr>
        <p:spPr>
          <a:xfrm>
            <a:off x="677334" y="1776620"/>
            <a:ext cx="8182291" cy="182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total_confirmed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avg_confirmed</a:t>
            </a:r>
            <a:r>
              <a:rPr lang="en-US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standard_deviation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confirm_variance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9D4DB3-7D19-EE12-560E-178E8A6A98E2}"/>
              </a:ext>
            </a:extLst>
          </p:cNvPr>
          <p:cNvSpPr txBox="1">
            <a:spLocks/>
          </p:cNvSpPr>
          <p:nvPr/>
        </p:nvSpPr>
        <p:spPr>
          <a:xfrm>
            <a:off x="677332" y="4554970"/>
            <a:ext cx="10812825" cy="501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Q12. Check how corona virus spread out with respect to death case </a:t>
            </a:r>
            <a:br>
              <a:rPr lang="en-US" sz="1800" kern="10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(Eg.: total death cases, their average, variance &amp; STDEV )</a:t>
            </a:r>
            <a:br>
              <a:rPr lang="en-US" sz="1800" kern="10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E7AB76-0B9B-6772-4642-2411C302EC02}"/>
              </a:ext>
            </a:extLst>
          </p:cNvPr>
          <p:cNvSpPr txBox="1">
            <a:spLocks/>
          </p:cNvSpPr>
          <p:nvPr/>
        </p:nvSpPr>
        <p:spPr>
          <a:xfrm>
            <a:off x="677332" y="4969947"/>
            <a:ext cx="8182291" cy="1610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total_Deaths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avg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avg_Deaths</a:t>
            </a:r>
            <a:r>
              <a:rPr lang="en-US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stddev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distinct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standard_deviation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variance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distinct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Deaths_variance</a:t>
            </a:r>
            <a:endParaRPr lang="en-US" sz="1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9D3-8C47-5D82-8271-0645751B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1288331"/>
            <a:ext cx="11089551" cy="501445"/>
          </a:xfrm>
        </p:spPr>
        <p:txBody>
          <a:bodyPr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Q13. Check how corona virus spread out with respect to recovered case (</a:t>
            </a:r>
            <a:r>
              <a:rPr lang="en-US" sz="1800" b="1" kern="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total recovered cases, their average, variance &amp; STDEV ).</a:t>
            </a:r>
            <a:br>
              <a:rPr lang="en-US" sz="1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B7D40-86D5-9B90-9B94-19271565C9C9}"/>
              </a:ext>
            </a:extLst>
          </p:cNvPr>
          <p:cNvSpPr txBox="1">
            <a:spLocks/>
          </p:cNvSpPr>
          <p:nvPr/>
        </p:nvSpPr>
        <p:spPr>
          <a:xfrm>
            <a:off x="677334" y="1789776"/>
            <a:ext cx="8182291" cy="170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avg_Recovered</a:t>
            </a:r>
            <a:r>
              <a:rPr lang="en-US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standard_deviation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Recovered_variance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6588BC-7D00-4E93-4AAA-06025C68AF43}"/>
              </a:ext>
            </a:extLst>
          </p:cNvPr>
          <p:cNvSpPr txBox="1">
            <a:spLocks/>
          </p:cNvSpPr>
          <p:nvPr/>
        </p:nvSpPr>
        <p:spPr>
          <a:xfrm>
            <a:off x="677332" y="4205544"/>
            <a:ext cx="9344971" cy="50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kern="0" dirty="0">
                <a:latin typeface="Arial Black" panose="020B0A04020102020204" pitchFamily="34" charset="0"/>
                <a:ea typeface="Times New Roman" panose="02020603050405020304" pitchFamily="18" charset="0"/>
              </a:rPr>
              <a:t>Q14. Find Country having highest number of the Confirmed case</a:t>
            </a: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8BBA-9905-BD3D-7D97-92F9676A6390}"/>
              </a:ext>
            </a:extLst>
          </p:cNvPr>
          <p:cNvSpPr txBox="1">
            <a:spLocks/>
          </p:cNvSpPr>
          <p:nvPr/>
        </p:nvSpPr>
        <p:spPr>
          <a:xfrm>
            <a:off x="677334" y="4681065"/>
            <a:ext cx="8182291" cy="184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6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9D3-8C47-5D82-8271-0645751B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82599"/>
            <a:ext cx="8596668" cy="49453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Q15. Find Country having lowest number of the death case</a:t>
            </a: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B7D40-86D5-9B90-9B94-19271565C9C9}"/>
              </a:ext>
            </a:extLst>
          </p:cNvPr>
          <p:cNvSpPr txBox="1">
            <a:spLocks/>
          </p:cNvSpPr>
          <p:nvPr/>
        </p:nvSpPr>
        <p:spPr>
          <a:xfrm>
            <a:off x="677334" y="1880839"/>
            <a:ext cx="8182291" cy="17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0" dirty="0">
                <a:solidFill>
                  <a:srgbClr val="3A474E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0CA826-8FB6-099A-F215-1576BB238D7A}"/>
              </a:ext>
            </a:extLst>
          </p:cNvPr>
          <p:cNvSpPr txBox="1">
            <a:spLocks/>
          </p:cNvSpPr>
          <p:nvPr/>
        </p:nvSpPr>
        <p:spPr>
          <a:xfrm>
            <a:off x="677333" y="4065642"/>
            <a:ext cx="9525445" cy="49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Q16. Find top 5 countries having highest recovered case</a:t>
            </a:r>
            <a:endParaRPr lang="en-US" sz="1800" kern="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3EAB4-D74B-3F4F-0BD2-8793D00D66B3}"/>
              </a:ext>
            </a:extLst>
          </p:cNvPr>
          <p:cNvSpPr txBox="1">
            <a:spLocks/>
          </p:cNvSpPr>
          <p:nvPr/>
        </p:nvSpPr>
        <p:spPr>
          <a:xfrm>
            <a:off x="677334" y="4533893"/>
            <a:ext cx="8182291" cy="189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9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F18-C1DD-400E-0AD2-FCF9BC53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66" y="200526"/>
            <a:ext cx="8596668" cy="738433"/>
          </a:xfrm>
          <a:noFill/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Insights: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03BCB6-70E8-7924-B3A1-4C9124D1F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68281"/>
              </p:ext>
            </p:extLst>
          </p:nvPr>
        </p:nvGraphicFramePr>
        <p:xfrm>
          <a:off x="195607" y="985142"/>
          <a:ext cx="5658440" cy="551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688">
                  <a:extLst>
                    <a:ext uri="{9D8B030D-6E8A-4147-A177-3AD203B41FA5}">
                      <a16:colId xmlns:a16="http://schemas.microsoft.com/office/drawing/2014/main" val="3813498603"/>
                    </a:ext>
                  </a:extLst>
                </a:gridCol>
                <a:gridCol w="3074752">
                  <a:extLst>
                    <a:ext uri="{9D8B030D-6E8A-4147-A177-3AD203B41FA5}">
                      <a16:colId xmlns:a16="http://schemas.microsoft.com/office/drawing/2014/main" val="92626086"/>
                    </a:ext>
                  </a:extLst>
                </a:gridCol>
              </a:tblGrid>
              <a:tr h="37230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Query: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989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Null Values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There are no Null values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16050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Total number of Rows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78386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38788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Start </a:t>
                      </a:r>
                      <a:r>
                        <a:rPr lang="en-US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– End </a:t>
                      </a:r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09/09/2020 – 01/01/2021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478457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No. Of Months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67996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Average rate of Confirmed Cases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2156.83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96850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Average rate of Death Cases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46.54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633172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Average rate of Recovered Cases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1442.73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825631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Most Frequent Value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25621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Minimum value for Cases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04193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Maximum value for Confirmed Cases.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8,23,225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325039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C9FC15C-F5E5-79B6-49BE-25184A57D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649378"/>
              </p:ext>
            </p:extLst>
          </p:nvPr>
        </p:nvGraphicFramePr>
        <p:xfrm>
          <a:off x="6337953" y="985143"/>
          <a:ext cx="565844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220">
                  <a:extLst>
                    <a:ext uri="{9D8B030D-6E8A-4147-A177-3AD203B41FA5}">
                      <a16:colId xmlns:a16="http://schemas.microsoft.com/office/drawing/2014/main" val="3813498603"/>
                    </a:ext>
                  </a:extLst>
                </a:gridCol>
                <a:gridCol w="2829220">
                  <a:extLst>
                    <a:ext uri="{9D8B030D-6E8A-4147-A177-3AD203B41FA5}">
                      <a16:colId xmlns:a16="http://schemas.microsoft.com/office/drawing/2014/main" val="9262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Query: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Result: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Maximum value for Death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7,374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93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Maximum value for Recovered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11,23,456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47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Total Number of Confirmed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16,90,65,144</a:t>
                      </a:r>
                      <a:endParaRPr lang="en-US" sz="1800" dirty="0">
                        <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Total Number of Death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36,47,894</a:t>
                      </a:r>
                      <a:endParaRPr lang="en-US" sz="1800" dirty="0">
                        <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9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Total Number of Recovered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11,30,89,548</a:t>
                      </a:r>
                      <a:endParaRPr lang="en-US" sz="1800" dirty="0">
                        <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63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Top 5 Countries with Confirmed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US, India, Brazil, France, Turkey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82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Top 5 Countries with lowest Death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Dominica, Kiribati, Marshall Islands, Samoa </a:t>
                      </a:r>
                      <a:endParaRPr lang="en-US" sz="1800" dirty="0">
                        <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92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Top 5 Countries with Recovered Rate.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India, Brazil, US, Turkey, Russia</a:t>
                      </a:r>
                      <a:endParaRPr lang="en-US" sz="1800" dirty="0">
                        <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6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19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36F7-16EA-2EE7-6030-1DE6A1A4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93" y="902368"/>
            <a:ext cx="10153195" cy="5354053"/>
          </a:xfrm>
        </p:spPr>
        <p:txBody>
          <a:bodyPr>
            <a:noAutofit/>
          </a:bodyPr>
          <a:lstStyle/>
          <a:p>
            <a:pPr algn="ctr"/>
            <a:r>
              <a:rPr lang="en-US" sz="11500" b="1" cap="none" dirty="0">
                <a:ln w="22225">
                  <a:solidFill>
                    <a:schemeClr val="accent2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  <a:t>Thank You</a:t>
            </a:r>
            <a:br>
              <a:rPr lang="en-US" sz="11500" b="1" cap="none" dirty="0">
                <a:ln w="22225">
                  <a:solidFill>
                    <a:schemeClr val="accent2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</a:b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cap="none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  <a:t>If you have any query </a:t>
            </a:r>
            <a:br>
              <a:rPr lang="en-US" sz="1600" cap="none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</a:br>
            <a:r>
              <a:rPr lang="en-US" sz="1600" cap="none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  <a:t>Email: </a:t>
            </a:r>
            <a:r>
              <a:rPr lang="en-US" sz="1600" cap="none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shriraoshiwani11@gmail.Com</a:t>
            </a:r>
            <a:br>
              <a:rPr lang="en-US" sz="1600" cap="none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</a:br>
            <a:r>
              <a:rPr lang="en-US" sz="1600" cap="none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  <a:t>Contact no.: 7385944580</a:t>
            </a:r>
            <a:br>
              <a:rPr lang="en-US" sz="1600" cap="none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</a:br>
            <a:r>
              <a:rPr lang="en-US" sz="1600" cap="none" dirty="0" err="1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  <a:t>Linkedin</a:t>
            </a:r>
            <a:r>
              <a:rPr lang="en-US" sz="1600" cap="none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 Black" panose="020B0A04020102020204" pitchFamily="34" charset="0"/>
              </a:rPr>
              <a:t>: https://www.Linkedin.Com/in/shiwani-shrirao-8046471b5/</a:t>
            </a:r>
            <a:endParaRPr lang="en-US" sz="16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rcRect/>
                <a:stretch>
                  <a:fillRect/>
                </a:stretch>
              </a:blip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0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87BE-DE22-DADF-15B7-A2AE11DE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Corona Virus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B152-EC72-05A5-E860-E99E0B57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Coronavirus pandemic has significantly impacted public health, creating an urgent need for data-driven insights to understand its spread. As a data analyst, You will analyze a Coronavirus dataset to uncover key patterns and trends, such as infection rates, mortality rates, and recovery statistics across different regions and demographics.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01CDF8-3E0C-38F3-8618-F281C3F8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38280" y="4053895"/>
            <a:ext cx="3841405" cy="216479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7990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8F2B-98AF-A347-BF59-12758E45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55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105E-A237-7A4A-7116-C2B29F53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0334"/>
            <a:ext cx="8596668" cy="3127849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dataset contains 8 Columns named as :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Province: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Geographic subdivision within a country/region.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Country/Region: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Geographic entity where data is recorded.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Latitude: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North-south position on Earth's surface.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Longitude: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East-west position on Earth's surface.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Recorded date of CORONA VIRUS data.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Confirmed: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Number of diagnosed CORONA VIRUS cases.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Deaths: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Number of CORONA VIRUS related deaths.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Recovered: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Number of recovered CORONA VIRUS cases.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799BC8-BC05-1069-C840-CE564111246A}"/>
              </a:ext>
            </a:extLst>
          </p:cNvPr>
          <p:cNvSpPr txBox="1">
            <a:spLocks/>
          </p:cNvSpPr>
          <p:nvPr/>
        </p:nvSpPr>
        <p:spPr>
          <a:xfrm>
            <a:off x="677334" y="1800940"/>
            <a:ext cx="8182291" cy="98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for Dataset: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0D2CFB6-1220-718E-E633-5E68D64C3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525" y="2450549"/>
            <a:ext cx="3264640" cy="32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3935-6020-1606-A674-31710762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Questions For Analysis: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CB9316-E858-F367-D3EA-A17AD721A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358" y="1439548"/>
            <a:ext cx="10166079" cy="47397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hecking NULL values and Updating.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hecking total number of rows.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tart_date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nd_date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Counting the number of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months present.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onthly average for confirmed, deaths, recovered cases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 the most frequent value for cases.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 the minimum values for cases.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 the maximum values of cases.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number of cases.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how corona virus spread out with respect to confirmed, Death and Recovered cases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otal cases,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verage, Variance &amp; Standard Deviation )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 the Country with highest number of the Confirmed case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 the Country with lowest number of the death case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top 5 countries having highest recovered 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9D2167-CB09-DD27-AB5E-B2639789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9274002" y="1208987"/>
            <a:ext cx="1766019" cy="24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9D3-8C47-5D82-8271-0645751B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2087"/>
            <a:ext cx="8596668" cy="50144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Que 1: </a:t>
            </a:r>
            <a:r>
              <a:rPr lang="en-US" sz="20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Write a code to check NULL values</a:t>
            </a: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B7D40-86D5-9B90-9B94-19271565C9C9}"/>
              </a:ext>
            </a:extLst>
          </p:cNvPr>
          <p:cNvSpPr txBox="1">
            <a:spLocks/>
          </p:cNvSpPr>
          <p:nvPr/>
        </p:nvSpPr>
        <p:spPr>
          <a:xfrm>
            <a:off x="677334" y="1635208"/>
            <a:ext cx="8182291" cy="170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r>
              <a:rPr lang="en-US" sz="17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7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US" sz="17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US" sz="17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7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7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endParaRPr lang="en-US" sz="17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7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7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7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7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7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2D41B7-263E-16C2-AF14-E32CB237C3A8}"/>
              </a:ext>
            </a:extLst>
          </p:cNvPr>
          <p:cNvSpPr txBox="1">
            <a:spLocks/>
          </p:cNvSpPr>
          <p:nvPr/>
        </p:nvSpPr>
        <p:spPr>
          <a:xfrm>
            <a:off x="677334" y="3685386"/>
            <a:ext cx="10832794" cy="781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Que 2: </a:t>
            </a:r>
            <a:r>
              <a:rPr lang="en-US" sz="2000" b="1" kern="0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NULL values are present, update them with zeros.</a:t>
            </a: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EC6ABC-EDE0-2058-7A9E-EF9F7F9937DD}"/>
              </a:ext>
            </a:extLst>
          </p:cNvPr>
          <p:cNvSpPr txBox="1">
            <a:spLocks/>
          </p:cNvSpPr>
          <p:nvPr/>
        </p:nvSpPr>
        <p:spPr>
          <a:xfrm>
            <a:off x="677334" y="4349635"/>
            <a:ext cx="8182291" cy="139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IFNULL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0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9D3-8C47-5D82-8271-0645751B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3134"/>
            <a:ext cx="8596668" cy="501445"/>
          </a:xfrm>
        </p:spPr>
        <p:txBody>
          <a:bodyPr>
            <a:normAutofit/>
          </a:bodyPr>
          <a:lstStyle/>
          <a:p>
            <a:pPr algn="l"/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Q3. check total number of rows</a:t>
            </a: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B7D40-86D5-9B90-9B94-19271565C9C9}"/>
              </a:ext>
            </a:extLst>
          </p:cNvPr>
          <p:cNvSpPr txBox="1">
            <a:spLocks/>
          </p:cNvSpPr>
          <p:nvPr/>
        </p:nvSpPr>
        <p:spPr>
          <a:xfrm>
            <a:off x="677333" y="1073619"/>
            <a:ext cx="8182291" cy="138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Total_raows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D00B4F-324C-B768-14AC-CC8E67F6B0EB}"/>
              </a:ext>
            </a:extLst>
          </p:cNvPr>
          <p:cNvSpPr txBox="1">
            <a:spLocks/>
          </p:cNvSpPr>
          <p:nvPr/>
        </p:nvSpPr>
        <p:spPr>
          <a:xfrm>
            <a:off x="677334" y="2551062"/>
            <a:ext cx="8596668" cy="50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kern="0" dirty="0">
                <a:latin typeface="Arial Black" panose="020B0A04020102020204" pitchFamily="34" charset="0"/>
                <a:ea typeface="Times New Roman" panose="02020603050405020304" pitchFamily="18" charset="0"/>
              </a:rPr>
              <a:t>Q4. Check what is </a:t>
            </a:r>
            <a:r>
              <a:rPr lang="en-US" sz="1800" b="1" kern="0" dirty="0" err="1">
                <a:latin typeface="Arial Black" panose="020B0A04020102020204" pitchFamily="34" charset="0"/>
                <a:ea typeface="Times New Roman" panose="02020603050405020304" pitchFamily="18" charset="0"/>
              </a:rPr>
              <a:t>start_date</a:t>
            </a:r>
            <a:r>
              <a:rPr lang="en-US" sz="1800" b="1" kern="0" dirty="0">
                <a:latin typeface="Arial Black" panose="020B0A04020102020204" pitchFamily="34" charset="0"/>
                <a:ea typeface="Times New Roman" panose="02020603050405020304" pitchFamily="18" charset="0"/>
              </a:rPr>
              <a:t> and </a:t>
            </a:r>
            <a:r>
              <a:rPr lang="en-US" sz="1800" b="1" kern="0" dirty="0" err="1">
                <a:latin typeface="Arial Black" panose="020B0A04020102020204" pitchFamily="34" charset="0"/>
                <a:ea typeface="Times New Roman" panose="02020603050405020304" pitchFamily="18" charset="0"/>
              </a:rPr>
              <a:t>end_date</a:t>
            </a: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CE2859-48C6-2E2E-16C6-6D2A4D3D78AC}"/>
              </a:ext>
            </a:extLst>
          </p:cNvPr>
          <p:cNvSpPr txBox="1">
            <a:spLocks/>
          </p:cNvSpPr>
          <p:nvPr/>
        </p:nvSpPr>
        <p:spPr>
          <a:xfrm>
            <a:off x="677334" y="3020491"/>
            <a:ext cx="8182291" cy="1513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74D333-D5FA-A945-D20F-5DE855097AEF}"/>
              </a:ext>
            </a:extLst>
          </p:cNvPr>
          <p:cNvSpPr txBox="1">
            <a:spLocks/>
          </p:cNvSpPr>
          <p:nvPr/>
        </p:nvSpPr>
        <p:spPr>
          <a:xfrm>
            <a:off x="677334" y="4498893"/>
            <a:ext cx="8596668" cy="501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kern="0" dirty="0">
                <a:solidFill>
                  <a:schemeClr val="tx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Q5. Number of month present in dataset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C57E2C-E53A-9541-1932-322C592A6F8B}"/>
              </a:ext>
            </a:extLst>
          </p:cNvPr>
          <p:cNvSpPr txBox="1">
            <a:spLocks/>
          </p:cNvSpPr>
          <p:nvPr/>
        </p:nvSpPr>
        <p:spPr>
          <a:xfrm>
            <a:off x="677333" y="4880555"/>
            <a:ext cx="8182291" cy="1767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num_months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Black" panose="020B0A04020102020204" pitchFamily="34" charset="0"/>
              </a:rPr>
              <a:t>Result</a:t>
            </a:r>
            <a:r>
              <a:rPr lang="en-US" sz="2000" b="1" dirty="0">
                <a:latin typeface="Arial Black" panose="020B0A04020102020204" pitchFamily="34" charset="0"/>
              </a:rPr>
              <a:t>: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There are 12 distinct months present in the dataset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6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9D3-8C47-5D82-8271-0645751B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6472"/>
            <a:ext cx="8596668" cy="501445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Q6. Find average for confirmed, deaths, recovered rate</a:t>
            </a:r>
            <a:endParaRPr lang="en-US" sz="1800" kern="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B7D40-86D5-9B90-9B94-19271565C9C9}"/>
              </a:ext>
            </a:extLst>
          </p:cNvPr>
          <p:cNvSpPr txBox="1">
            <a:spLocks/>
          </p:cNvSpPr>
          <p:nvPr/>
        </p:nvSpPr>
        <p:spPr>
          <a:xfrm>
            <a:off x="677334" y="1456225"/>
            <a:ext cx="8182291" cy="1671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avg_confirmed_rate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avg_death_rate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avg_recovery_rate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8F0F0C-3C1B-C1DA-584E-F47D8DE0EE18}"/>
              </a:ext>
            </a:extLst>
          </p:cNvPr>
          <p:cNvSpPr txBox="1">
            <a:spLocks/>
          </p:cNvSpPr>
          <p:nvPr/>
        </p:nvSpPr>
        <p:spPr>
          <a:xfrm>
            <a:off x="677334" y="3729792"/>
            <a:ext cx="8596668" cy="50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kern="0" dirty="0">
                <a:latin typeface="Arial Black" panose="020B0A04020102020204" pitchFamily="34" charset="0"/>
                <a:ea typeface="Times New Roman" panose="02020603050405020304" pitchFamily="18" charset="0"/>
              </a:rPr>
              <a:t>Q7. Find minimum values for confirmed, deaths, recovered.</a:t>
            </a: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0E0FC-773C-9563-1BC0-D503F89290E8}"/>
              </a:ext>
            </a:extLst>
          </p:cNvPr>
          <p:cNvSpPr txBox="1">
            <a:spLocks/>
          </p:cNvSpPr>
          <p:nvPr/>
        </p:nvSpPr>
        <p:spPr>
          <a:xfrm>
            <a:off x="677334" y="4158745"/>
            <a:ext cx="8182291" cy="1767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min_confirmed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min_death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min_recovery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9D3-8C47-5D82-8271-0645751B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0" y="1273598"/>
            <a:ext cx="10986764" cy="619874"/>
          </a:xfrm>
        </p:spPr>
        <p:txBody>
          <a:bodyPr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Q8. Find most frequent value for confirmed, deaths, recovered</a:t>
            </a:r>
            <a:endParaRPr lang="en-US" sz="1800" kern="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B7D40-86D5-9B90-9B94-19271565C9C9}"/>
              </a:ext>
            </a:extLst>
          </p:cNvPr>
          <p:cNvSpPr txBox="1">
            <a:spLocks/>
          </p:cNvSpPr>
          <p:nvPr/>
        </p:nvSpPr>
        <p:spPr>
          <a:xfrm>
            <a:off x="997846" y="1752069"/>
            <a:ext cx="8182291" cy="4545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 Cases</a:t>
            </a:r>
            <a:endParaRPr lang="en-US" sz="1800" b="1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most_confirmed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 cases</a:t>
            </a:r>
            <a:endParaRPr lang="en-US" sz="1800" b="1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most_Deaths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 cases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most_Recovered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our dataset for Confirmed, Death and recovered cases, most frequent value is 0 followed by 1.</a:t>
            </a:r>
            <a:endParaRPr lang="en-US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2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9D3-8C47-5D82-8271-0645751B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94" y="1523999"/>
            <a:ext cx="8596668" cy="501445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Q9. Find maximum values of confirmed, deaths, recovered.</a:t>
            </a: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B7D40-86D5-9B90-9B94-19271565C9C9}"/>
              </a:ext>
            </a:extLst>
          </p:cNvPr>
          <p:cNvSpPr txBox="1">
            <a:spLocks/>
          </p:cNvSpPr>
          <p:nvPr/>
        </p:nvSpPr>
        <p:spPr>
          <a:xfrm>
            <a:off x="737494" y="1946295"/>
            <a:ext cx="8182291" cy="14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max_confirmed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max_death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max_recovery</a:t>
            </a:r>
            <a:endParaRPr lang="en-US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EBD4A3-196D-ECF8-283F-B200412B4AC3}"/>
              </a:ext>
            </a:extLst>
          </p:cNvPr>
          <p:cNvSpPr txBox="1">
            <a:spLocks/>
          </p:cNvSpPr>
          <p:nvPr/>
        </p:nvSpPr>
        <p:spPr>
          <a:xfrm>
            <a:off x="677334" y="4291265"/>
            <a:ext cx="9850298" cy="501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Q10. The total number of case of confirmed, deaths, recovered.</a:t>
            </a:r>
            <a:br>
              <a:rPr lang="en-US" sz="1800" b="1" kern="10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FD77A0-AE4F-73E1-0943-6EB9FDFC8CD0}"/>
              </a:ext>
            </a:extLst>
          </p:cNvPr>
          <p:cNvSpPr txBox="1">
            <a:spLocks/>
          </p:cNvSpPr>
          <p:nvPr/>
        </p:nvSpPr>
        <p:spPr>
          <a:xfrm>
            <a:off x="677334" y="4685278"/>
            <a:ext cx="8182291" cy="12915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Query 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Confirmed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total_confirmed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Deaths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total_death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Recovered</a:t>
            </a:r>
            <a:r>
              <a:rPr lang="en-US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total_recovery</a:t>
            </a:r>
            <a:endParaRPr lang="en-US" sz="1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CoronaVirusDataset</a:t>
            </a:r>
            <a:r>
              <a:rPr lang="en-US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`;</a:t>
            </a:r>
            <a:endParaRPr lang="en-US" sz="1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688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277</TotalTime>
  <Words>1340</Words>
  <Application>Microsoft Office PowerPoint</Application>
  <PresentationFormat>Widescreen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Century Gothic</vt:lpstr>
      <vt:lpstr>Wingdings</vt:lpstr>
      <vt:lpstr>Vapor Trail</vt:lpstr>
      <vt:lpstr>Corona Virus  Analysis Using MySQL </vt:lpstr>
      <vt:lpstr>Corona Virus Dataset </vt:lpstr>
      <vt:lpstr>About The Dataset</vt:lpstr>
      <vt:lpstr>Questions For Analysis:</vt:lpstr>
      <vt:lpstr>Que 1: Write a code to check NULL values</vt:lpstr>
      <vt:lpstr>Q3. check total number of rows</vt:lpstr>
      <vt:lpstr>Q6. Find average for confirmed, deaths, recovered rate</vt:lpstr>
      <vt:lpstr>Q8. Find most frequent value for confirmed, deaths, recovered</vt:lpstr>
      <vt:lpstr>Q9. Find maximum values of confirmed, deaths, recovered.</vt:lpstr>
      <vt:lpstr>Q11. Check how corona virus spread out with respect to confirmed case (Eg.: total confirmed cases, their average, variance &amp; STDEV).</vt:lpstr>
      <vt:lpstr>Q13. Check how corona virus spread out with respect to recovered case (Eg.: total recovered cases, their average, variance &amp; STDEV ).  </vt:lpstr>
      <vt:lpstr>Q15. Find Country having lowest number of the death case</vt:lpstr>
      <vt:lpstr>Insights: </vt:lpstr>
      <vt:lpstr>Thank You  If you have any query  Email: shriraoshiwani11@gmail.Com Contact no.: 7385944580 Linkedin: https://www.Linkedin.Com/in/shiwani-shrirao-8046471b5/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 Analysis Using MySQL</dc:title>
  <dc:creator>Akshay</dc:creator>
  <cp:lastModifiedBy>Akshay</cp:lastModifiedBy>
  <cp:revision>8</cp:revision>
  <dcterms:created xsi:type="dcterms:W3CDTF">2024-05-31T13:07:15Z</dcterms:created>
  <dcterms:modified xsi:type="dcterms:W3CDTF">2024-06-12T04:45:40Z</dcterms:modified>
</cp:coreProperties>
</file>