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9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5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9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1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62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3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00771-59B1-4739-906A-848BD267697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315D10-9CE9-446B-A28F-498EE1F8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E890-0842-72ED-8AEB-445231C59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421" y="1904214"/>
            <a:ext cx="7541443" cy="3044857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9600" b="1" i="0" dirty="0">
                <a:ln/>
                <a:solidFill>
                  <a:schemeClr val="accent4"/>
                </a:solidFill>
                <a:latin typeface="Berlin Sans FB Demi" panose="020E0802020502020306" pitchFamily="34" charset="0"/>
              </a:rPr>
              <a:t>Scalar </a:t>
            </a:r>
            <a:br>
              <a:rPr lang="en-US" sz="9600" b="1" i="0" dirty="0">
                <a:ln/>
                <a:solidFill>
                  <a:schemeClr val="accent4"/>
                </a:solidFill>
                <a:latin typeface="Berlin Sans FB Demi" panose="020E0802020502020306" pitchFamily="34" charset="0"/>
              </a:rPr>
            </a:br>
            <a:r>
              <a:rPr lang="en-US" sz="9600" b="1" i="0" dirty="0">
                <a:ln/>
                <a:solidFill>
                  <a:schemeClr val="accent4"/>
                </a:solidFill>
                <a:latin typeface="Berlin Sans FB Demi" panose="020E0802020502020306" pitchFamily="34" charset="0"/>
              </a:rPr>
              <a:t>Subqueries</a:t>
            </a:r>
            <a:endParaRPr lang="en-US" sz="9600" b="1" dirty="0">
              <a:ln/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0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4D09-274A-6B36-DE3F-D7EBC39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Scalar subqueries to return a single value as part of a larger query.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B1E5-E6CC-80C2-AF2D-FF7CE873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This is the simplest form of a subquery, and can be used in most places a literal or single column value is valid.</a:t>
            </a:r>
          </a:p>
          <a:p>
            <a:pPr lvl="1"/>
            <a:r>
              <a:rPr lang="en-US" sz="2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Scalar subqueries are a powerful feature in SQL that allow you to embed a subquery within a larger query. These subqueries are designed to return a single value which can be used in the outer query.</a:t>
            </a:r>
            <a:endParaRPr lang="en-US" sz="26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The subquery is only evaluated once and then the value is returned to outer query to use</a:t>
            </a:r>
          </a:p>
          <a:p>
            <a:pPr lvl="1"/>
            <a:r>
              <a:rPr lang="en-US" sz="2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scalar subqueries to return a single value as part of a larger query.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5C23-2B19-E91A-B780-BB825827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scalar subqueries can be used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041E-658C-E0ED-2A69-100898F4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2556931"/>
            <a:ext cx="10689996" cy="3693039"/>
          </a:xfrm>
        </p:spPr>
        <p:txBody>
          <a:bodyPr>
            <a:normAutofit fontScale="3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5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:</a:t>
            </a:r>
            <a:r>
              <a:rPr lang="en-US" sz="5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you might want to find all employee numbers in one table that also exist for a given project in a second table.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5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r>
              <a:rPr lang="en-US" sz="5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 you need to find employees who earn more than the average salary in their department.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5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CASE:</a:t>
            </a:r>
            <a:r>
              <a:rPr lang="en-US" sz="5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use scalar subqueries in a CASE statement to provide conditional logic based on subquery results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5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use scalar subqueries in the ORDER BY clause to sort results based on a calculated value.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5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UPDATE:</a:t>
            </a:r>
            <a:r>
              <a:rPr lang="en-US" sz="5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 you want to give a raise to employees who earn less than the average salary of their department:</a:t>
            </a:r>
          </a:p>
        </p:txBody>
      </p:sp>
    </p:spTree>
    <p:extLst>
      <p:ext uri="{BB962C8B-B14F-4D97-AF65-F5344CB8AC3E}">
        <p14:creationId xmlns:p14="http://schemas.microsoft.com/office/powerpoint/2010/main" val="42278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E8DF-9DEF-16B1-E1F6-CB83BADC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Tips for Using Scalar Subqueries</a:t>
            </a:r>
            <a:b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AA19-0A13-7820-08E1-E268AA3C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 for Using Scalar Subqueries: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Scalar subqueries can sometimes be inefficient, especially if used in the SELECT or WHERE clause of a query that returns a large number of rows. In such cases, consider alternative approaches like joins or common table expressions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Single Value Return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Scalar subqueries must return exactly one value. If they return more than one value, an error will occur.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Nested Subqueries: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calar subqueries can be nested within each other, but be cautious of complexity and performance implications.</a:t>
            </a:r>
          </a:p>
        </p:txBody>
      </p:sp>
    </p:spTree>
    <p:extLst>
      <p:ext uri="{BB962C8B-B14F-4D97-AF65-F5344CB8AC3E}">
        <p14:creationId xmlns:p14="http://schemas.microsoft.com/office/powerpoint/2010/main" val="209143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81FB-653A-F3B7-78F8-46D31B901EEB}"/>
              </a:ext>
            </a:extLst>
          </p:cNvPr>
          <p:cNvSpPr txBox="1">
            <a:spLocks/>
          </p:cNvSpPr>
          <p:nvPr/>
        </p:nvSpPr>
        <p:spPr>
          <a:xfrm>
            <a:off x="593888" y="593890"/>
            <a:ext cx="10963373" cy="5646654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800" b="1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2616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331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Berlin Sans FB Demi</vt:lpstr>
      <vt:lpstr>Calibri</vt:lpstr>
      <vt:lpstr>Garamond</vt:lpstr>
      <vt:lpstr>Google Sans</vt:lpstr>
      <vt:lpstr>Wingdings</vt:lpstr>
      <vt:lpstr>Organic</vt:lpstr>
      <vt:lpstr>Scalar  Subqueries</vt:lpstr>
      <vt:lpstr>Scalar subqueries to return a single value as part of a larger query.</vt:lpstr>
      <vt:lpstr>How scalar subqueries can be used</vt:lpstr>
      <vt:lpstr> Tips for Using Scalar Subqueries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 Subqueries</dc:title>
  <dc:creator>Akshay</dc:creator>
  <cp:lastModifiedBy>Akshay</cp:lastModifiedBy>
  <cp:revision>2</cp:revision>
  <dcterms:created xsi:type="dcterms:W3CDTF">2024-05-27T16:04:54Z</dcterms:created>
  <dcterms:modified xsi:type="dcterms:W3CDTF">2024-05-27T17:00:23Z</dcterms:modified>
</cp:coreProperties>
</file>