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69" r:id="rId3"/>
    <p:sldId id="257" r:id="rId4"/>
    <p:sldId id="258" r:id="rId5"/>
    <p:sldId id="259" r:id="rId6"/>
    <p:sldId id="261" r:id="rId7"/>
    <p:sldId id="271" r:id="rId8"/>
    <p:sldId id="263" r:id="rId9"/>
    <p:sldId id="262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43648-225F-4DDC-BEEF-A3BE961D5124}" v="14" dt="2023-01-31T08:31:0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Malik" userId="a333bc9346a59c6d" providerId="LiveId" clId="{F1643648-225F-4DDC-BEEF-A3BE961D5124}"/>
    <pc:docChg chg="custSel modSld modMainMaster">
      <pc:chgData name="Ayush Malik" userId="a333bc9346a59c6d" providerId="LiveId" clId="{F1643648-225F-4DDC-BEEF-A3BE961D5124}" dt="2023-01-31T08:31:05.805" v="115"/>
      <pc:docMkLst>
        <pc:docMk/>
      </pc:docMkLst>
      <pc:sldChg chg="modSp mod modTransition">
        <pc:chgData name="Ayush Malik" userId="a333bc9346a59c6d" providerId="LiveId" clId="{F1643648-225F-4DDC-BEEF-A3BE961D5124}" dt="2023-01-31T08:31:05.805" v="115"/>
        <pc:sldMkLst>
          <pc:docMk/>
          <pc:sldMk cId="2786465542" sldId="257"/>
        </pc:sldMkLst>
        <pc:spChg chg="mod">
          <ac:chgData name="Ayush Malik" userId="a333bc9346a59c6d" providerId="LiveId" clId="{F1643648-225F-4DDC-BEEF-A3BE961D5124}" dt="2023-01-31T03:11:08.734" v="3" actId="113"/>
          <ac:spMkLst>
            <pc:docMk/>
            <pc:sldMk cId="2786465542" sldId="257"/>
            <ac:spMk id="3" creationId="{C45CD428-3A9E-2CC7-AF85-7355FA8757BF}"/>
          </ac:spMkLst>
        </pc:spChg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1236993276" sldId="258"/>
        </pc:sldMkLst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3287649376" sldId="259"/>
        </pc:sldMkLst>
      </pc:sldChg>
      <pc:sldChg chg="modSp mod modTransition">
        <pc:chgData name="Ayush Malik" userId="a333bc9346a59c6d" providerId="LiveId" clId="{F1643648-225F-4DDC-BEEF-A3BE961D5124}" dt="2023-01-31T08:31:05.805" v="115"/>
        <pc:sldMkLst>
          <pc:docMk/>
          <pc:sldMk cId="1495858050" sldId="261"/>
        </pc:sldMkLst>
        <pc:spChg chg="mod">
          <ac:chgData name="Ayush Malik" userId="a333bc9346a59c6d" providerId="LiveId" clId="{F1643648-225F-4DDC-BEEF-A3BE961D5124}" dt="2023-01-31T08:22:09.117" v="55" actId="20577"/>
          <ac:spMkLst>
            <pc:docMk/>
            <pc:sldMk cId="1495858050" sldId="261"/>
            <ac:spMk id="4" creationId="{1A720971-49C8-2FE7-D475-3B1D2069C5C5}"/>
          </ac:spMkLst>
        </pc:spChg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1246261458" sldId="262"/>
        </pc:sldMkLst>
      </pc:sldChg>
      <pc:sldChg chg="addSp delSp modSp mod modTransition">
        <pc:chgData name="Ayush Malik" userId="a333bc9346a59c6d" providerId="LiveId" clId="{F1643648-225F-4DDC-BEEF-A3BE961D5124}" dt="2023-01-31T08:31:05.805" v="115"/>
        <pc:sldMkLst>
          <pc:docMk/>
          <pc:sldMk cId="2898531880" sldId="263"/>
        </pc:sldMkLst>
        <pc:picChg chg="add mod">
          <ac:chgData name="Ayush Malik" userId="a333bc9346a59c6d" providerId="LiveId" clId="{F1643648-225F-4DDC-BEEF-A3BE961D5124}" dt="2023-01-31T08:26:27.670" v="81" actId="1076"/>
          <ac:picMkLst>
            <pc:docMk/>
            <pc:sldMk cId="2898531880" sldId="263"/>
            <ac:picMk id="5" creationId="{2E2821E7-55D9-4777-F0B9-D65C3E461DDF}"/>
          </ac:picMkLst>
        </pc:picChg>
        <pc:picChg chg="add mod">
          <ac:chgData name="Ayush Malik" userId="a333bc9346a59c6d" providerId="LiveId" clId="{F1643648-225F-4DDC-BEEF-A3BE961D5124}" dt="2023-01-31T08:27:22.582" v="85" actId="1076"/>
          <ac:picMkLst>
            <pc:docMk/>
            <pc:sldMk cId="2898531880" sldId="263"/>
            <ac:picMk id="7" creationId="{66EC5015-57DA-C5E4-FF26-985EBE44222F}"/>
          </ac:picMkLst>
        </pc:picChg>
        <pc:picChg chg="add mod">
          <ac:chgData name="Ayush Malik" userId="a333bc9346a59c6d" providerId="LiveId" clId="{F1643648-225F-4DDC-BEEF-A3BE961D5124}" dt="2023-01-31T08:29:47.601" v="108" actId="14100"/>
          <ac:picMkLst>
            <pc:docMk/>
            <pc:sldMk cId="2898531880" sldId="263"/>
            <ac:picMk id="9" creationId="{48B9F399-7E95-7C89-1FBA-5C5E09ACDBB9}"/>
          </ac:picMkLst>
        </pc:picChg>
        <pc:picChg chg="del">
          <ac:chgData name="Ayush Malik" userId="a333bc9346a59c6d" providerId="LiveId" clId="{F1643648-225F-4DDC-BEEF-A3BE961D5124}" dt="2023-01-31T08:24:44.203" v="66" actId="478"/>
          <ac:picMkLst>
            <pc:docMk/>
            <pc:sldMk cId="2898531880" sldId="263"/>
            <ac:picMk id="11" creationId="{3774390B-2AE5-4E70-66CF-DD39D17AEA70}"/>
          </ac:picMkLst>
        </pc:picChg>
        <pc:picChg chg="del">
          <ac:chgData name="Ayush Malik" userId="a333bc9346a59c6d" providerId="LiveId" clId="{F1643648-225F-4DDC-BEEF-A3BE961D5124}" dt="2023-01-31T08:24:45.777" v="67" actId="478"/>
          <ac:picMkLst>
            <pc:docMk/>
            <pc:sldMk cId="2898531880" sldId="263"/>
            <ac:picMk id="12" creationId="{F8CC29CA-A779-3E16-06A6-5D632A5EB1B4}"/>
          </ac:picMkLst>
        </pc:picChg>
        <pc:picChg chg="del">
          <ac:chgData name="Ayush Malik" userId="a333bc9346a59c6d" providerId="LiveId" clId="{F1643648-225F-4DDC-BEEF-A3BE961D5124}" dt="2023-01-31T08:24:47.170" v="68" actId="478"/>
          <ac:picMkLst>
            <pc:docMk/>
            <pc:sldMk cId="2898531880" sldId="263"/>
            <ac:picMk id="13" creationId="{3616C0BF-FDF0-1DD2-9DDC-F2DC99739DFC}"/>
          </ac:picMkLst>
        </pc:picChg>
        <pc:picChg chg="del">
          <ac:chgData name="Ayush Malik" userId="a333bc9346a59c6d" providerId="LiveId" clId="{F1643648-225F-4DDC-BEEF-A3BE961D5124}" dt="2023-01-31T08:24:48.446" v="69" actId="478"/>
          <ac:picMkLst>
            <pc:docMk/>
            <pc:sldMk cId="2898531880" sldId="263"/>
            <ac:picMk id="14" creationId="{D671E94F-E676-695F-D30E-DCC5553A32A2}"/>
          </ac:picMkLst>
        </pc:picChg>
        <pc:picChg chg="add del mod">
          <ac:chgData name="Ayush Malik" userId="a333bc9346a59c6d" providerId="LiveId" clId="{F1643648-225F-4DDC-BEEF-A3BE961D5124}" dt="2023-01-31T08:27:52.614" v="87" actId="478"/>
          <ac:picMkLst>
            <pc:docMk/>
            <pc:sldMk cId="2898531880" sldId="263"/>
            <ac:picMk id="15" creationId="{EA051471-270F-8340-4DC3-D99E14207E3A}"/>
          </ac:picMkLst>
        </pc:picChg>
        <pc:picChg chg="add mod">
          <ac:chgData name="Ayush Malik" userId="a333bc9346a59c6d" providerId="LiveId" clId="{F1643648-225F-4DDC-BEEF-A3BE961D5124}" dt="2023-01-31T08:29:30.888" v="106" actId="1076"/>
          <ac:picMkLst>
            <pc:docMk/>
            <pc:sldMk cId="2898531880" sldId="263"/>
            <ac:picMk id="17" creationId="{C9F630CC-8048-A3C5-AC44-EED32089C539}"/>
          </ac:picMkLst>
        </pc:picChg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1451848708" sldId="267"/>
        </pc:sldMkLst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2149884014" sldId="268"/>
        </pc:sldMkLst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1356523704" sldId="269"/>
        </pc:sldMkLst>
      </pc:sldChg>
      <pc:sldChg chg="modTransition">
        <pc:chgData name="Ayush Malik" userId="a333bc9346a59c6d" providerId="LiveId" clId="{F1643648-225F-4DDC-BEEF-A3BE961D5124}" dt="2023-01-31T08:31:05.805" v="115"/>
        <pc:sldMkLst>
          <pc:docMk/>
          <pc:sldMk cId="1085720273" sldId="270"/>
        </pc:sldMkLst>
      </pc:sldChg>
      <pc:sldChg chg="addSp delSp modSp mod modTransition">
        <pc:chgData name="Ayush Malik" userId="a333bc9346a59c6d" providerId="LiveId" clId="{F1643648-225F-4DDC-BEEF-A3BE961D5124}" dt="2023-01-31T08:31:05.805" v="115"/>
        <pc:sldMkLst>
          <pc:docMk/>
          <pc:sldMk cId="3866573934" sldId="271"/>
        </pc:sldMkLst>
        <pc:picChg chg="mod">
          <ac:chgData name="Ayush Malik" userId="a333bc9346a59c6d" providerId="LiveId" clId="{F1643648-225F-4DDC-BEEF-A3BE961D5124}" dt="2023-01-31T08:24:32.980" v="65" actId="14100"/>
          <ac:picMkLst>
            <pc:docMk/>
            <pc:sldMk cId="3866573934" sldId="271"/>
            <ac:picMk id="2" creationId="{2D078F52-DE91-BC10-2AEE-79B2566E0C14}"/>
          </ac:picMkLst>
        </pc:picChg>
        <pc:picChg chg="del mod">
          <ac:chgData name="Ayush Malik" userId="a333bc9346a59c6d" providerId="LiveId" clId="{F1643648-225F-4DDC-BEEF-A3BE961D5124}" dt="2023-01-31T08:24:00.427" v="59" actId="478"/>
          <ac:picMkLst>
            <pc:docMk/>
            <pc:sldMk cId="3866573934" sldId="271"/>
            <ac:picMk id="4" creationId="{8C42086C-D4F2-CC46-8205-B3BDDAA3BFDB}"/>
          </ac:picMkLst>
        </pc:picChg>
        <pc:picChg chg="add mod">
          <ac:chgData name="Ayush Malik" userId="a333bc9346a59c6d" providerId="LiveId" clId="{F1643648-225F-4DDC-BEEF-A3BE961D5124}" dt="2023-01-31T08:24:20.825" v="62" actId="1076"/>
          <ac:picMkLst>
            <pc:docMk/>
            <pc:sldMk cId="3866573934" sldId="271"/>
            <ac:picMk id="5" creationId="{B2ED840B-D629-DBE7-92A3-BE0494E968F1}"/>
          </ac:picMkLst>
        </pc:picChg>
        <pc:picChg chg="mod">
          <ac:chgData name="Ayush Malik" userId="a333bc9346a59c6d" providerId="LiveId" clId="{F1643648-225F-4DDC-BEEF-A3BE961D5124}" dt="2023-01-31T08:24:23.957" v="63" actId="1076"/>
          <ac:picMkLst>
            <pc:docMk/>
            <pc:sldMk cId="3866573934" sldId="271"/>
            <ac:picMk id="8" creationId="{880A31FC-04E3-6544-2CA6-7D859F3F63F5}"/>
          </ac:picMkLst>
        </pc:picChg>
      </pc:sldChg>
      <pc:sldMasterChg chg="modTransition modSldLayout">
        <pc:chgData name="Ayush Malik" userId="a333bc9346a59c6d" providerId="LiveId" clId="{F1643648-225F-4DDC-BEEF-A3BE961D5124}" dt="2023-01-31T08:31:05.805" v="115"/>
        <pc:sldMasterMkLst>
          <pc:docMk/>
          <pc:sldMasterMk cId="1929093040" sldId="2147483690"/>
        </pc:sldMasterMkLst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3124421792" sldId="2147483691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477186050" sldId="2147483692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174675977" sldId="2147483693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70223224" sldId="2147483694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1742598811" sldId="2147483695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812626907" sldId="2147483696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2022828698" sldId="2147483697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1680525930" sldId="2147483698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3623589666" sldId="2147483699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3410273794" sldId="2147483700"/>
          </pc:sldLayoutMkLst>
        </pc:sldLayoutChg>
        <pc:sldLayoutChg chg="modTransition">
          <pc:chgData name="Ayush Malik" userId="a333bc9346a59c6d" providerId="LiveId" clId="{F1643648-225F-4DDC-BEEF-A3BE961D5124}" dt="2023-01-31T08:31:05.805" v="115"/>
          <pc:sldLayoutMkLst>
            <pc:docMk/>
            <pc:sldMasterMk cId="1929093040" sldId="2147483690"/>
            <pc:sldLayoutMk cId="3219107936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217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379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793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605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597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22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9881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690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86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593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896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E29-B97B-A732-2CAD-719AF867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771" y="373022"/>
            <a:ext cx="8567057" cy="188523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         </a:t>
            </a:r>
            <a:r>
              <a:rPr lang="en-US" b="1" dirty="0">
                <a:cs typeface="Calibri Light"/>
              </a:rPr>
              <a:t>MINI PROJECT PRESENTATION </a:t>
            </a:r>
            <a:br>
              <a:rPr lang="en-US" b="1" dirty="0">
                <a:cs typeface="Calibri Light"/>
              </a:rPr>
            </a:b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                    ( </a:t>
            </a:r>
            <a:r>
              <a:rPr lang="en-US" b="1" dirty="0">
                <a:latin typeface="Amasis MT Pro" panose="02040504050005020304" pitchFamily="18" charset="0"/>
                <a:cs typeface="Calibri Light"/>
              </a:rPr>
              <a:t>WE-CAMP</a:t>
            </a:r>
            <a:r>
              <a:rPr lang="en-US" b="1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F1F5-8004-47CF-5E3F-15716174A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36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600" b="1" dirty="0">
                <a:cs typeface="Calibri" panose="020F0502020204030204"/>
              </a:rPr>
              <a:t>SUBMITTED TO:-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DR. S.GOSH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(MINI PROJECT COORDINATOR)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3B19C-5ABC-EC3D-06D7-2C10EEBC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292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cs typeface="Calibri"/>
              </a:rPr>
              <a:t>TEAM MEMBERS:-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AMAN SINGH- 2101430100024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AYUSH MALIK- 2101430100047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AYUSH RAWAT- 2101430100048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DEV DHAMA- 2101430100062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HARSH RAJVANSHI- 2101430100077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E0221-20AA-2C0B-754F-3FF62BB7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7" y="245981"/>
            <a:ext cx="2004563" cy="18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02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A9E-ECAA-5423-E445-B3BF95FF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                     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49B-A960-F45B-C6A8-95332CCB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00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This has provided the better guidance and the opportunities in future in developing projects independently .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cs typeface="Calibri"/>
              </a:rPr>
              <a:t>This project work was created in a limited amount of time and there is a large scope of improvement in the project work . More features can be added into the code to improve the functionality of the code. 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884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E1B3-7165-D495-BF30-BB0B8A81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217991"/>
            <a:ext cx="8820092" cy="1670191"/>
          </a:xfrm>
        </p:spPr>
        <p:txBody>
          <a:bodyPr/>
          <a:lstStyle/>
          <a:p>
            <a:r>
              <a:rPr lang="en-US" sz="8000" dirty="0"/>
              <a:t>        </a:t>
            </a:r>
            <a:r>
              <a:rPr lang="en-US" sz="8000" dirty="0">
                <a:latin typeface="Calibri Light"/>
                <a:cs typeface="Calibri Light"/>
              </a:rPr>
              <a:t>  </a:t>
            </a:r>
            <a:r>
              <a:rPr lang="en-US" sz="8000" b="1" dirty="0">
                <a:latin typeface="Browallia New"/>
                <a:cs typeface="Browallia New"/>
              </a:rPr>
              <a:t>THANK YOU!!</a:t>
            </a:r>
            <a:endParaRPr lang="en-US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642DD-CCC4-9784-3261-6E8BAA740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87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C63-BEC0-355A-AC5D-F6E90CF5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 </a:t>
            </a:r>
            <a:r>
              <a:rPr lang="en-US" b="1" dirty="0">
                <a:cs typeface="Calibri Light"/>
              </a:rPr>
              <a:t>CONTENTS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2973-F61A-A504-87A4-CB31CE0B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1595588"/>
            <a:ext cx="10918166" cy="4581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INTRODUCTION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AIM OF THE PROJECT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METHODLOGY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IMPLEMENTATION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RESULTS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CONCLUSION 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FUTURE WORKS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5237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39E6-2885-3F4B-B949-A08C4263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</a:t>
            </a:r>
            <a:r>
              <a:rPr lang="en-US" b="1"/>
              <a:t>INTRODUCTION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D428-3A9E-2CC7-AF85-7355FA87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824"/>
            <a:ext cx="9651031" cy="4770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latin typeface="Calibri"/>
                <a:cs typeface="Calibri"/>
              </a:rPr>
              <a:t>THE PROJECT TITLED AS “</a:t>
            </a:r>
            <a:r>
              <a:rPr lang="en-US" sz="3200" b="1" u="sng" dirty="0">
                <a:latin typeface="Calibri"/>
                <a:cs typeface="Calibri"/>
              </a:rPr>
              <a:t>WE-CAMP</a:t>
            </a:r>
            <a:r>
              <a:rPr lang="en-US" sz="3200" b="1" dirty="0">
                <a:latin typeface="Calibri"/>
                <a:cs typeface="Calibri"/>
              </a:rPr>
              <a:t>" </a:t>
            </a:r>
            <a:r>
              <a:rPr lang="en-US" sz="3200" dirty="0">
                <a:latin typeface="Calibri"/>
                <a:cs typeface="Calibri"/>
              </a:rPr>
              <a:t>is an organized social media platform which is completely based on the web development i.e. </a:t>
            </a:r>
            <a:r>
              <a:rPr lang="en-US" sz="3200" b="1" dirty="0">
                <a:latin typeface="Calibri"/>
                <a:cs typeface="Calibri"/>
              </a:rPr>
              <a:t>HTML AND CSS</a:t>
            </a:r>
            <a:endParaRPr lang="en-US" b="1" dirty="0"/>
          </a:p>
          <a:p>
            <a:pPr marL="0" indent="0" algn="just">
              <a:buNone/>
            </a:pPr>
            <a:r>
              <a:rPr lang="en-US" sz="3200" dirty="0">
                <a:latin typeface="Calibri"/>
                <a:cs typeface="Calibri"/>
              </a:rPr>
              <a:t>This is the web page which will be provided user for interaction and sharing information.</a:t>
            </a:r>
            <a:endParaRPr lang="en-US" dirty="0"/>
          </a:p>
          <a:p>
            <a:pPr marL="0" indent="0" algn="just">
              <a:buNone/>
            </a:pPr>
            <a:r>
              <a:rPr lang="en-US" sz="3200" dirty="0">
                <a:latin typeface="Calibri"/>
                <a:cs typeface="Calibri"/>
              </a:rPr>
              <a:t>In</a:t>
            </a:r>
            <a:r>
              <a:rPr lang="en-US" sz="3200" b="1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this member of the respective department are interacting with each other and sharing information by the guidance or supervision.</a:t>
            </a:r>
          </a:p>
          <a:p>
            <a:pPr marL="0" indent="0" algn="just">
              <a:buNone/>
            </a:pPr>
            <a:r>
              <a:rPr lang="en-US" sz="3200" dirty="0">
                <a:latin typeface="Calibri"/>
                <a:cs typeface="Calibri"/>
              </a:rPr>
              <a:t>Information sharing like (event , activities , announcements , and holiday).</a:t>
            </a:r>
          </a:p>
          <a:p>
            <a:pPr marL="0" indent="0" algn="just">
              <a:buNone/>
            </a:pPr>
            <a:endParaRPr lang="en-US" sz="3200" b="1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AB4B80-DC92-E99F-CD6F-F2D65D78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203" y="0"/>
            <a:ext cx="2315417" cy="15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655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F11B-8981-0D9D-FA0C-7E1E908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  </a:t>
            </a:r>
            <a:r>
              <a:rPr lang="en-US" b="1"/>
              <a:t>AIM OF THE PROJECT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1EE0-FC4C-2FF8-3B68-737B2534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8" y="1707862"/>
            <a:ext cx="9852314" cy="4943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latin typeface="Calibri Light"/>
                <a:cs typeface="Calibri Light"/>
              </a:rPr>
              <a:t>The main aim of this project is to get the deep knowledge about the languages that are being used while developing the WE-CAMP </a:t>
            </a:r>
          </a:p>
          <a:p>
            <a:pPr algn="just"/>
            <a:r>
              <a:rPr lang="en-US" dirty="0">
                <a:latin typeface="Calibri Light"/>
                <a:cs typeface="Calibri Light"/>
              </a:rPr>
              <a:t> In todays daily life we need to connect with our corporation our organization or with our colleges</a:t>
            </a:r>
            <a:r>
              <a:rPr lang="en-US" sz="2800" dirty="0">
                <a:latin typeface="Calibri Light"/>
                <a:cs typeface="Calibri Light"/>
              </a:rPr>
              <a:t>  with the help of we-camp.</a:t>
            </a:r>
          </a:p>
          <a:p>
            <a:pPr algn="just"/>
            <a:r>
              <a:rPr lang="en-US" sz="2800" dirty="0">
                <a:latin typeface="Calibri Light"/>
                <a:cs typeface="Calibri Light"/>
              </a:rPr>
              <a:t>We need to find people , pages on social media </a:t>
            </a:r>
          </a:p>
          <a:p>
            <a:pPr algn="just"/>
            <a:r>
              <a:rPr lang="en-US" dirty="0">
                <a:latin typeface="Calibri Light"/>
                <a:cs typeface="Calibri Light"/>
              </a:rPr>
              <a:t>Being active with events , activities or other kinds of announcements……..</a:t>
            </a:r>
          </a:p>
          <a:p>
            <a:pPr algn="just"/>
            <a:r>
              <a:rPr lang="en-US" sz="2800" dirty="0">
                <a:latin typeface="Calibri Light"/>
                <a:cs typeface="Calibri Light"/>
              </a:rPr>
              <a:t>But now after this concept </a:t>
            </a:r>
            <a:r>
              <a:rPr lang="en-US" dirty="0">
                <a:latin typeface="Calibri Light"/>
                <a:cs typeface="Calibri Light"/>
              </a:rPr>
              <a:t>we just need a user ID and password to connect with every single person of our </a:t>
            </a:r>
            <a:r>
              <a:rPr lang="en-US" dirty="0" err="1">
                <a:latin typeface="Calibri Light"/>
                <a:cs typeface="Calibri Light"/>
              </a:rPr>
              <a:t>organisation</a:t>
            </a:r>
            <a:r>
              <a:rPr lang="en-US" sz="2800" dirty="0">
                <a:latin typeface="Calibri Light"/>
                <a:cs typeface="Calibri Light"/>
              </a:rPr>
              <a:t>             </a:t>
            </a:r>
          </a:p>
          <a:p>
            <a:pPr marL="0" indent="0" algn="just">
              <a:buClr>
                <a:srgbClr val="8AD0D6"/>
              </a:buClr>
              <a:buNone/>
            </a:pPr>
            <a:endParaRPr lang="en-US" sz="2800" dirty="0">
              <a:latin typeface="Calibri Light"/>
              <a:cs typeface="Calibri Light"/>
            </a:endParaRPr>
          </a:p>
          <a:p>
            <a:pPr>
              <a:buClr>
                <a:srgbClr val="8AD0D6"/>
              </a:buClr>
            </a:pPr>
            <a:endParaRPr lang="en-US" sz="2800" dirty="0">
              <a:latin typeface="Calibri Light"/>
              <a:cs typeface="Calibri Light"/>
            </a:endParaRPr>
          </a:p>
          <a:p>
            <a:pPr>
              <a:buClr>
                <a:srgbClr val="8AD0D6"/>
              </a:buClr>
            </a:pPr>
            <a:endParaRPr lang="en-US" sz="2800" dirty="0">
              <a:latin typeface="Calibri Light"/>
              <a:cs typeface="Calibri Light"/>
            </a:endParaRPr>
          </a:p>
          <a:p>
            <a:endParaRPr lang="en-US" sz="2800" dirty="0">
              <a:latin typeface="Calibri Ligh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F6972D-CDB6-F690-68BB-40F593476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9718" y="100465"/>
            <a:ext cx="1927150" cy="14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932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6564-DEEA-4CFA-8479-7703E533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 </a:t>
            </a:r>
            <a:r>
              <a:rPr lang="en-US" b="1" dirty="0"/>
              <a:t>METHDOLOGY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3627-BD31-7B9D-FEC4-0601409D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7862"/>
            <a:ext cx="10053597" cy="4986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libri"/>
                <a:cs typeface="Calibri"/>
              </a:rPr>
              <a:t>Here in this project we are using the two very </a:t>
            </a:r>
            <a:r>
              <a:rPr lang="en-US" sz="2800" dirty="0" err="1">
                <a:latin typeface="Calibri"/>
                <a:cs typeface="Calibri"/>
              </a:rPr>
              <a:t>well  known</a:t>
            </a:r>
            <a:r>
              <a:rPr lang="en-US" sz="2800" dirty="0">
                <a:latin typeface="Calibri"/>
                <a:cs typeface="Calibri"/>
              </a:rPr>
              <a:t> and used at majority level languages.</a:t>
            </a:r>
          </a:p>
          <a:p>
            <a:pPr marL="0" indent="0" algn="just">
              <a:buNone/>
            </a:pPr>
            <a:r>
              <a:rPr lang="en-US" sz="2800" dirty="0">
                <a:latin typeface="Calibri"/>
                <a:cs typeface="Calibri"/>
              </a:rPr>
              <a:t>So the two languages that  are being used are </a:t>
            </a:r>
            <a:r>
              <a:rPr lang="en-US" dirty="0">
                <a:latin typeface="Calibri"/>
                <a:cs typeface="Calibri"/>
              </a:rPr>
              <a:t>HTML and CSS 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Calibri"/>
                <a:cs typeface="Calibri"/>
              </a:rPr>
              <a:t> </a:t>
            </a:r>
            <a:r>
              <a:rPr lang="en-US" sz="2800" dirty="0">
                <a:latin typeface="Calibri"/>
                <a:cs typeface="Calibri"/>
              </a:rPr>
              <a:t>HTML stands for Hypertext Markup Language  and CSS stands for Cascading Style Sheet . These languages are the core techniques for building a web page </a:t>
            </a:r>
          </a:p>
          <a:p>
            <a:pPr marL="457200" indent="-457200" algn="just">
              <a:buFont typeface="Wingdings" charset="2"/>
              <a:buChar char="v"/>
            </a:pPr>
            <a:r>
              <a:rPr lang="en-US" sz="2800" b="1" dirty="0">
                <a:latin typeface="Calibri"/>
                <a:cs typeface="Calibri"/>
              </a:rPr>
              <a:t>HTML</a:t>
            </a:r>
            <a:r>
              <a:rPr lang="en-US" b="1" dirty="0">
                <a:latin typeface="Calibri"/>
                <a:cs typeface="Calibri"/>
              </a:rPr>
              <a:t> is</a:t>
            </a:r>
            <a:r>
              <a:rPr lang="en-US" sz="2800" b="1" dirty="0">
                <a:latin typeface="Calibri"/>
                <a:cs typeface="Calibri"/>
              </a:rPr>
              <a:t> </a:t>
            </a:r>
            <a:r>
              <a:rPr lang="en-US" b="1" dirty="0">
                <a:ea typeface="+mj-lt"/>
                <a:cs typeface="+mj-lt"/>
              </a:rPr>
              <a:t>used for displaying the content or your views over internet and structuring the web page and it's contents.</a:t>
            </a:r>
          </a:p>
          <a:p>
            <a:pPr marL="457200" indent="-457200" algn="just">
              <a:buFont typeface="Wingdings" charset="2"/>
              <a:buChar char="v"/>
            </a:pPr>
            <a:r>
              <a:rPr lang="en-US" sz="3200" b="1" dirty="0">
                <a:cs typeface="Segoe UI"/>
              </a:rPr>
              <a:t>CSS</a:t>
            </a:r>
            <a:r>
              <a:rPr lang="en-US" sz="2800" b="1" dirty="0">
                <a:cs typeface="Segoe UI"/>
              </a:rPr>
              <a:t> tells us how to display the html elements on the screen and on other media. CSS is the language which can handle or can control many various web pages.</a:t>
            </a:r>
            <a:endParaRPr lang="en-US" dirty="0"/>
          </a:p>
          <a:p>
            <a:pPr marL="457200" indent="-457200" algn="just">
              <a:buFont typeface="Wingdings" charset="2"/>
              <a:buChar char="v"/>
            </a:pPr>
            <a:endParaRPr lang="en-US" b="1" dirty="0">
              <a:ea typeface="+mj-lt"/>
              <a:cs typeface="+mj-lt"/>
            </a:endParaRPr>
          </a:p>
          <a:p>
            <a:pPr>
              <a:buFont typeface="Wingdings" charset="2"/>
              <a:buChar char="v"/>
            </a:pPr>
            <a:endParaRPr lang="en-US" b="1" dirty="0">
              <a:latin typeface="Century Gothic"/>
              <a:cs typeface="Calibr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146899-9165-E60E-9348-3D2E2872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75" y="155275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937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6629-AFC9-EF70-6DE4-48103980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86897"/>
            <a:ext cx="10515600" cy="1325563"/>
          </a:xfrm>
        </p:spPr>
        <p:txBody>
          <a:bodyPr/>
          <a:lstStyle/>
          <a:p>
            <a:r>
              <a:rPr lang="en-US" dirty="0"/>
              <a:t>                    </a:t>
            </a:r>
            <a:r>
              <a:rPr lang="en-US" b="1" dirty="0"/>
              <a:t>IMPLEMENTATION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0971-49C8-2FE7-D475-3B1D2069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2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cs typeface="Calibri" panose="020F0502020204030204"/>
              </a:rPr>
              <a:t>LOGIN PAGE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cs typeface="Calibri" panose="020F0502020204030204"/>
              </a:rPr>
              <a:t>FEED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cs typeface="Calibri" panose="020F0502020204030204"/>
              </a:rPr>
              <a:t>PROFILE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cs typeface="Calibri" panose="020F0502020204030204"/>
              </a:rPr>
              <a:t>INBOX LOG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cs typeface="Calibri" panose="020F0502020204030204"/>
              </a:rPr>
              <a:t>SETTINGS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58580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78F52-DE91-BC10-2AEE-79B2566E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4327" y="-36577"/>
            <a:ext cx="3349777" cy="4445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A31FC-04E3-6544-2CA6-7D859F3F6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67" y="4398264"/>
            <a:ext cx="8267700" cy="2981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D840B-D629-DBE7-92A3-BE0494E96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36" y="0"/>
            <a:ext cx="3794831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39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2603-04E1-B4B6-D230-4D085DB1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196"/>
            <a:ext cx="10515600" cy="1325563"/>
          </a:xfrm>
        </p:spPr>
        <p:txBody>
          <a:bodyPr/>
          <a:lstStyle/>
          <a:p>
            <a:r>
              <a:rPr lang="en-US" sz="4400" b="1" dirty="0"/>
              <a:t>                       </a:t>
            </a:r>
            <a:r>
              <a:rPr lang="en-US" b="1" dirty="0"/>
              <a:t>        </a:t>
            </a:r>
            <a:r>
              <a:rPr lang="en-US" sz="44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B5DC-9809-8850-A983-051FE10F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821E7-55D9-4777-F0B9-D65C3E461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52" y="841248"/>
            <a:ext cx="5797296" cy="291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C5015-57DA-C5E4-FF26-985EBE44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3" y="841248"/>
            <a:ext cx="5751576" cy="2848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9F399-7E95-7C89-1FBA-5C5E09ACD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" y="3867462"/>
            <a:ext cx="5756147" cy="2778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630CC-8048-A3C5-AC44-EED32089C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758013"/>
            <a:ext cx="5756147" cy="28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18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0AB-A14C-C173-6764-08D0E711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                  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8F04-5B38-F24E-F423-5ED025F2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90" y="1477824"/>
            <a:ext cx="11692615" cy="5245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charset="2"/>
              <a:buChar char="•"/>
            </a:pPr>
            <a:r>
              <a:rPr lang="en-US" sz="2800" dirty="0">
                <a:latin typeface="Calibri"/>
                <a:cs typeface="Calibri"/>
              </a:rPr>
              <a:t>It has been a great pleasure to all of our team member to work on this exciting and challenging project.</a:t>
            </a:r>
            <a:endParaRPr lang="en-US" dirty="0"/>
          </a:p>
          <a:p>
            <a:pPr marL="457200" indent="-457200">
              <a:buFont typeface="Arial" charset="2"/>
              <a:buChar char="•"/>
            </a:pPr>
            <a:r>
              <a:rPr lang="en-US" sz="2800" dirty="0">
                <a:latin typeface="Calibri"/>
                <a:cs typeface="Calibri"/>
              </a:rPr>
              <a:t>This project has proved good for all of us as it has provided the practical knowledge not only in programming also  about the handling procedure related with the </a:t>
            </a:r>
            <a:r>
              <a:rPr lang="en-US" sz="2800" b="1" dirty="0">
                <a:latin typeface="Calibri"/>
                <a:cs typeface="Calibri"/>
              </a:rPr>
              <a:t>Information sharing </a:t>
            </a:r>
            <a:r>
              <a:rPr lang="en-US" sz="2800" dirty="0" err="1">
                <a:latin typeface="Calibri"/>
                <a:cs typeface="Calibri"/>
              </a:rPr>
              <a:t>i.e</a:t>
            </a:r>
            <a:r>
              <a:rPr lang="en-US" sz="2800" dirty="0">
                <a:latin typeface="Calibri"/>
                <a:cs typeface="Calibri"/>
              </a:rPr>
              <a:t> how </a:t>
            </a:r>
            <a:r>
              <a:rPr lang="en-US" b="1" dirty="0">
                <a:latin typeface="Calibri"/>
                <a:cs typeface="Calibri"/>
              </a:rPr>
              <a:t>we-camp</a:t>
            </a:r>
            <a:r>
              <a:rPr lang="en-US" sz="2800" dirty="0">
                <a:latin typeface="Calibri"/>
                <a:cs typeface="Calibri"/>
              </a:rPr>
              <a:t> works.</a:t>
            </a:r>
          </a:p>
          <a:p>
            <a:pPr marL="457200" indent="-457200">
              <a:buFont typeface="Arial" charset="2"/>
              <a:buChar char="•"/>
            </a:pPr>
            <a:r>
              <a:rPr lang="en-US" sz="2800" dirty="0">
                <a:latin typeface="Calibri"/>
                <a:cs typeface="Calibri"/>
              </a:rPr>
              <a:t>Hence the importance and use of HTML and CSS is been reflected through this project which will be helpful in exploring and making many more useful websites. </a:t>
            </a:r>
          </a:p>
          <a:p>
            <a:pPr marL="457200" indent="-457200">
              <a:buFont typeface="Arial" charset="2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2614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505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</vt:lpstr>
      <vt:lpstr>Arial</vt:lpstr>
      <vt:lpstr>Browallia New</vt:lpstr>
      <vt:lpstr>Calibri</vt:lpstr>
      <vt:lpstr>Calibri Light</vt:lpstr>
      <vt:lpstr>Century Gothic</vt:lpstr>
      <vt:lpstr>Wingdings</vt:lpstr>
      <vt:lpstr>Office Theme</vt:lpstr>
      <vt:lpstr>         MINI PROJECT PRESENTATION                       ( WE-CAMP)</vt:lpstr>
      <vt:lpstr>                              CONTENTS </vt:lpstr>
      <vt:lpstr>                 INTRODUCTION </vt:lpstr>
      <vt:lpstr>  AIM OF THE PROJECT </vt:lpstr>
      <vt:lpstr>                  METHDOLOGY </vt:lpstr>
      <vt:lpstr>                    IMPLEMENTATION</vt:lpstr>
      <vt:lpstr>PowerPoint Presentation</vt:lpstr>
      <vt:lpstr>                               RESULTS</vt:lpstr>
      <vt:lpstr>                   CONCLUSION</vt:lpstr>
      <vt:lpstr>                     FUTURE WORKS</vt:lpstr>
      <vt:lpstr>          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Ayush Malik</cp:lastModifiedBy>
  <cp:revision>703</cp:revision>
  <dcterms:created xsi:type="dcterms:W3CDTF">2023-01-28T06:26:30Z</dcterms:created>
  <dcterms:modified xsi:type="dcterms:W3CDTF">2023-01-31T08:31:09Z</dcterms:modified>
</cp:coreProperties>
</file>