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57262" y="1947926"/>
            <a:ext cx="2134235" cy="4445"/>
          </a:xfrm>
          <a:custGeom>
            <a:avLst/>
            <a:gdLst/>
            <a:ahLst/>
            <a:cxnLst/>
            <a:rect l="l" t="t" r="r" b="b"/>
            <a:pathLst>
              <a:path w="2134235" h="4444">
                <a:moveTo>
                  <a:pt x="0" y="0"/>
                </a:moveTo>
                <a:lnTo>
                  <a:pt x="2133663" y="3937"/>
                </a:lnTo>
              </a:path>
            </a:pathLst>
          </a:custGeom>
          <a:ln w="101600">
            <a:solidFill>
              <a:srgbClr val="7BA654"/>
            </a:solidFill>
          </a:ln>
        </p:spPr>
        <p:txBody>
          <a:bodyPr wrap="square" lIns="0" tIns="0" rIns="0" bIns="0" rtlCol="0"/>
          <a:lstStyle/>
          <a:p>
            <a:endParaRPr/>
          </a:p>
        </p:txBody>
      </p:sp>
      <p:sp>
        <p:nvSpPr>
          <p:cNvPr id="17" name="bg object 17"/>
          <p:cNvSpPr/>
          <p:nvPr/>
        </p:nvSpPr>
        <p:spPr>
          <a:xfrm>
            <a:off x="10515600" y="1095375"/>
            <a:ext cx="1676400" cy="2228850"/>
          </a:xfrm>
          <a:custGeom>
            <a:avLst/>
            <a:gdLst/>
            <a:ahLst/>
            <a:cxnLst/>
            <a:rect l="l" t="t" r="r" b="b"/>
            <a:pathLst>
              <a:path w="1676400" h="2228850">
                <a:moveTo>
                  <a:pt x="559434" y="0"/>
                </a:moveTo>
                <a:lnTo>
                  <a:pt x="0" y="557657"/>
                </a:lnTo>
                <a:lnTo>
                  <a:pt x="1676400" y="2228850"/>
                </a:lnTo>
                <a:lnTo>
                  <a:pt x="1676400" y="1113536"/>
                </a:lnTo>
                <a:lnTo>
                  <a:pt x="559434" y="0"/>
                </a:lnTo>
                <a:close/>
              </a:path>
            </a:pathLst>
          </a:custGeom>
          <a:solidFill>
            <a:srgbClr val="4494A1"/>
          </a:solidFill>
        </p:spPr>
        <p:txBody>
          <a:bodyPr wrap="square" lIns="0" tIns="0" rIns="0" bIns="0" rtlCol="0"/>
          <a:lstStyle/>
          <a:p>
            <a:endParaRPr/>
          </a:p>
        </p:txBody>
      </p:sp>
      <p:sp>
        <p:nvSpPr>
          <p:cNvPr id="18" name="bg object 18"/>
          <p:cNvSpPr/>
          <p:nvPr/>
        </p:nvSpPr>
        <p:spPr>
          <a:xfrm>
            <a:off x="11107039" y="889"/>
            <a:ext cx="1085215" cy="1085215"/>
          </a:xfrm>
          <a:custGeom>
            <a:avLst/>
            <a:gdLst/>
            <a:ahLst/>
            <a:cxnLst/>
            <a:rect l="l" t="t" r="r" b="b"/>
            <a:pathLst>
              <a:path w="1085215" h="1085215">
                <a:moveTo>
                  <a:pt x="1084960" y="0"/>
                </a:moveTo>
                <a:lnTo>
                  <a:pt x="0" y="0"/>
                </a:lnTo>
                <a:lnTo>
                  <a:pt x="1084960" y="1084960"/>
                </a:lnTo>
                <a:lnTo>
                  <a:pt x="1084960" y="0"/>
                </a:lnTo>
                <a:close/>
              </a:path>
            </a:pathLst>
          </a:custGeom>
          <a:solidFill>
            <a:srgbClr val="7BA654"/>
          </a:solidFill>
        </p:spPr>
        <p:txBody>
          <a:bodyPr wrap="square" lIns="0" tIns="0" rIns="0" bIns="0" rtlCol="0"/>
          <a:lstStyle/>
          <a:p>
            <a:endParaRPr/>
          </a:p>
        </p:txBody>
      </p:sp>
      <p:sp>
        <p:nvSpPr>
          <p:cNvPr id="19" name="bg object 19"/>
          <p:cNvSpPr/>
          <p:nvPr/>
        </p:nvSpPr>
        <p:spPr>
          <a:xfrm>
            <a:off x="8867775" y="889"/>
            <a:ext cx="2181225" cy="1094740"/>
          </a:xfrm>
          <a:custGeom>
            <a:avLst/>
            <a:gdLst/>
            <a:ahLst/>
            <a:cxnLst/>
            <a:rect l="l" t="t" r="r" b="b"/>
            <a:pathLst>
              <a:path w="2181225" h="1094740">
                <a:moveTo>
                  <a:pt x="2181225" y="0"/>
                </a:moveTo>
                <a:lnTo>
                  <a:pt x="0" y="0"/>
                </a:lnTo>
                <a:lnTo>
                  <a:pt x="1090168" y="1094485"/>
                </a:lnTo>
                <a:lnTo>
                  <a:pt x="2181225" y="0"/>
                </a:lnTo>
                <a:close/>
              </a:path>
            </a:pathLst>
          </a:custGeom>
          <a:solidFill>
            <a:srgbClr val="F8D347"/>
          </a:solidFill>
        </p:spPr>
        <p:txBody>
          <a:bodyPr wrap="square" lIns="0" tIns="0" rIns="0" bIns="0" rtlCol="0"/>
          <a:lstStyle/>
          <a:p>
            <a:endParaRPr/>
          </a:p>
        </p:txBody>
      </p:sp>
      <p:sp>
        <p:nvSpPr>
          <p:cNvPr id="2" name="Holder 2"/>
          <p:cNvSpPr>
            <a:spLocks noGrp="1"/>
          </p:cNvSpPr>
          <p:nvPr>
            <p:ph type="title"/>
          </p:nvPr>
        </p:nvSpPr>
        <p:spPr>
          <a:xfrm>
            <a:off x="3065144" y="116586"/>
            <a:ext cx="6061710" cy="518159"/>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a:xfrm>
            <a:off x="1024572" y="2258870"/>
            <a:ext cx="10623550" cy="36855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762000"/>
            <a:ext cx="8028305" cy="6094730"/>
            <a:chOff x="0" y="762000"/>
            <a:chExt cx="8028305" cy="6094730"/>
          </a:xfrm>
        </p:grpSpPr>
        <p:sp>
          <p:nvSpPr>
            <p:cNvPr id="3" name="object 3"/>
            <p:cNvSpPr/>
            <p:nvPr/>
          </p:nvSpPr>
          <p:spPr>
            <a:xfrm>
              <a:off x="0" y="762000"/>
              <a:ext cx="3076575" cy="4095750"/>
            </a:xfrm>
            <a:custGeom>
              <a:avLst/>
              <a:gdLst/>
              <a:ahLst/>
              <a:cxnLst/>
              <a:rect l="l" t="t" r="r" b="b"/>
              <a:pathLst>
                <a:path w="3076575" h="4095750">
                  <a:moveTo>
                    <a:pt x="0" y="0"/>
                  </a:moveTo>
                  <a:lnTo>
                    <a:pt x="0" y="2049652"/>
                  </a:lnTo>
                  <a:lnTo>
                    <a:pt x="2049907" y="4095750"/>
                  </a:lnTo>
                  <a:lnTo>
                    <a:pt x="3076575" y="3070987"/>
                  </a:lnTo>
                  <a:lnTo>
                    <a:pt x="0" y="0"/>
                  </a:lnTo>
                  <a:close/>
                </a:path>
              </a:pathLst>
            </a:custGeom>
            <a:solidFill>
              <a:srgbClr val="4494A1"/>
            </a:solidFill>
          </p:spPr>
          <p:txBody>
            <a:bodyPr wrap="square" lIns="0" tIns="0" rIns="0" bIns="0" rtlCol="0"/>
            <a:lstStyle/>
            <a:p>
              <a:endParaRPr/>
            </a:p>
          </p:txBody>
        </p:sp>
        <p:sp>
          <p:nvSpPr>
            <p:cNvPr id="4" name="object 4"/>
            <p:cNvSpPr/>
            <p:nvPr/>
          </p:nvSpPr>
          <p:spPr>
            <a:xfrm>
              <a:off x="0" y="4857750"/>
              <a:ext cx="1998980" cy="1998980"/>
            </a:xfrm>
            <a:custGeom>
              <a:avLst/>
              <a:gdLst/>
              <a:ahLst/>
              <a:cxnLst/>
              <a:rect l="l" t="t" r="r" b="b"/>
              <a:pathLst>
                <a:path w="1998980" h="1998979">
                  <a:moveTo>
                    <a:pt x="0" y="0"/>
                  </a:moveTo>
                  <a:lnTo>
                    <a:pt x="0" y="1998528"/>
                  </a:lnTo>
                  <a:lnTo>
                    <a:pt x="1998472" y="1998528"/>
                  </a:lnTo>
                  <a:lnTo>
                    <a:pt x="0" y="0"/>
                  </a:lnTo>
                  <a:close/>
                </a:path>
              </a:pathLst>
            </a:custGeom>
            <a:solidFill>
              <a:srgbClr val="7BA654"/>
            </a:solidFill>
          </p:spPr>
          <p:txBody>
            <a:bodyPr wrap="square" lIns="0" tIns="0" rIns="0" bIns="0" rtlCol="0"/>
            <a:lstStyle/>
            <a:p>
              <a:endParaRPr/>
            </a:p>
          </p:txBody>
        </p:sp>
        <p:sp>
          <p:nvSpPr>
            <p:cNvPr id="5" name="object 5"/>
            <p:cNvSpPr/>
            <p:nvPr/>
          </p:nvSpPr>
          <p:spPr>
            <a:xfrm>
              <a:off x="2095500" y="4857750"/>
              <a:ext cx="4000500" cy="1998980"/>
            </a:xfrm>
            <a:custGeom>
              <a:avLst/>
              <a:gdLst/>
              <a:ahLst/>
              <a:cxnLst/>
              <a:rect l="l" t="t" r="r" b="b"/>
              <a:pathLst>
                <a:path w="4000500" h="1998979">
                  <a:moveTo>
                    <a:pt x="2001139" y="0"/>
                  </a:moveTo>
                  <a:lnTo>
                    <a:pt x="0" y="1998533"/>
                  </a:lnTo>
                  <a:lnTo>
                    <a:pt x="4000500" y="1998533"/>
                  </a:lnTo>
                  <a:lnTo>
                    <a:pt x="2001139" y="0"/>
                  </a:lnTo>
                  <a:close/>
                </a:path>
              </a:pathLst>
            </a:custGeom>
            <a:solidFill>
              <a:srgbClr val="F8D347"/>
            </a:solidFill>
          </p:spPr>
          <p:txBody>
            <a:bodyPr wrap="square" lIns="0" tIns="0" rIns="0" bIns="0" rtlCol="0"/>
            <a:lstStyle/>
            <a:p>
              <a:endParaRPr/>
            </a:p>
          </p:txBody>
        </p:sp>
        <p:sp>
          <p:nvSpPr>
            <p:cNvPr id="6" name="object 6"/>
            <p:cNvSpPr/>
            <p:nvPr/>
          </p:nvSpPr>
          <p:spPr>
            <a:xfrm>
              <a:off x="5843651" y="5786437"/>
              <a:ext cx="2133600" cy="4445"/>
            </a:xfrm>
            <a:custGeom>
              <a:avLst/>
              <a:gdLst/>
              <a:ahLst/>
              <a:cxnLst/>
              <a:rect l="l" t="t" r="r" b="b"/>
              <a:pathLst>
                <a:path w="2133600" h="4445">
                  <a:moveTo>
                    <a:pt x="0" y="0"/>
                  </a:moveTo>
                  <a:lnTo>
                    <a:pt x="2133600" y="3987"/>
                  </a:lnTo>
                </a:path>
              </a:pathLst>
            </a:custGeom>
            <a:ln w="101600">
              <a:solidFill>
                <a:srgbClr val="7BA654"/>
              </a:solidFill>
            </a:ln>
          </p:spPr>
          <p:txBody>
            <a:bodyPr wrap="square" lIns="0" tIns="0" rIns="0" bIns="0" rtlCol="0"/>
            <a:lstStyle/>
            <a:p>
              <a:endParaRPr/>
            </a:p>
          </p:txBody>
        </p:sp>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4791710">
              <a:lnSpc>
                <a:spcPct val="100000"/>
              </a:lnSpc>
              <a:spcBef>
                <a:spcPts val="130"/>
              </a:spcBef>
            </a:pPr>
            <a:r>
              <a:rPr spc="-325" dirty="0"/>
              <a:t>E</a:t>
            </a:r>
            <a:r>
              <a:rPr spc="-315" dirty="0"/>
              <a:t>d</a:t>
            </a:r>
            <a:r>
              <a:rPr spc="-229" dirty="0"/>
              <a:t>u</a:t>
            </a:r>
            <a:r>
              <a:rPr spc="-330" dirty="0"/>
              <a:t>B</a:t>
            </a:r>
            <a:r>
              <a:rPr spc="-270" dirty="0"/>
              <a:t>o</a:t>
            </a:r>
            <a:r>
              <a:rPr spc="-25" dirty="0"/>
              <a:t>t</a:t>
            </a:r>
          </a:p>
        </p:txBody>
      </p:sp>
      <p:sp>
        <p:nvSpPr>
          <p:cNvPr id="8" name="object 8"/>
          <p:cNvSpPr txBox="1"/>
          <p:nvPr/>
        </p:nvSpPr>
        <p:spPr>
          <a:xfrm>
            <a:off x="5524500" y="1179766"/>
            <a:ext cx="5593080" cy="4837222"/>
          </a:xfrm>
          <a:prstGeom prst="rect">
            <a:avLst/>
          </a:prstGeom>
        </p:spPr>
        <p:txBody>
          <a:bodyPr vert="horz" wrap="square" lIns="0" tIns="43180" rIns="0" bIns="0" rtlCol="0">
            <a:spAutoFit/>
          </a:bodyPr>
          <a:lstStyle/>
          <a:p>
            <a:pPr marL="12700" marR="5080">
              <a:lnSpc>
                <a:spcPts val="1950"/>
              </a:lnSpc>
              <a:spcBef>
                <a:spcPts val="340"/>
              </a:spcBef>
            </a:pPr>
            <a:r>
              <a:rPr lang="en-US" sz="1800" b="1" spc="-155" dirty="0">
                <a:solidFill>
                  <a:srgbClr val="7BA654"/>
                </a:solidFill>
                <a:latin typeface="Arial"/>
                <a:cs typeface="Arial"/>
              </a:rPr>
              <a:t>P</a:t>
            </a:r>
            <a:r>
              <a:rPr lang="en-US" sz="1800" b="1" spc="-100" dirty="0">
                <a:solidFill>
                  <a:srgbClr val="7BA654"/>
                </a:solidFill>
                <a:latin typeface="Arial"/>
                <a:cs typeface="Arial"/>
              </a:rPr>
              <a:t>r</a:t>
            </a:r>
            <a:r>
              <a:rPr lang="en-US" sz="1800" b="1" spc="-135" dirty="0">
                <a:solidFill>
                  <a:srgbClr val="7BA654"/>
                </a:solidFill>
                <a:latin typeface="Arial"/>
                <a:cs typeface="Arial"/>
              </a:rPr>
              <a:t>o</a:t>
            </a:r>
            <a:r>
              <a:rPr lang="en-US" sz="1800" b="1" spc="-130" dirty="0">
                <a:solidFill>
                  <a:srgbClr val="7BA654"/>
                </a:solidFill>
                <a:latin typeface="Arial"/>
                <a:cs typeface="Arial"/>
              </a:rPr>
              <a:t>b</a:t>
            </a:r>
            <a:r>
              <a:rPr lang="en-US" sz="1800" b="1" spc="-50" dirty="0">
                <a:solidFill>
                  <a:srgbClr val="7BA654"/>
                </a:solidFill>
                <a:latin typeface="Arial"/>
                <a:cs typeface="Arial"/>
              </a:rPr>
              <a:t>l</a:t>
            </a:r>
            <a:r>
              <a:rPr lang="en-US" sz="1800" b="1" spc="-35" dirty="0">
                <a:solidFill>
                  <a:srgbClr val="7BA654"/>
                </a:solidFill>
                <a:latin typeface="Arial"/>
                <a:cs typeface="Arial"/>
              </a:rPr>
              <a:t>em</a:t>
            </a:r>
            <a:r>
              <a:rPr lang="en-US" sz="1800" b="1" spc="-120" dirty="0">
                <a:solidFill>
                  <a:srgbClr val="7BA654"/>
                </a:solidFill>
                <a:latin typeface="Arial"/>
                <a:cs typeface="Arial"/>
              </a:rPr>
              <a:t> </a:t>
            </a:r>
            <a:r>
              <a:rPr lang="en-US" sz="1800" b="1" spc="-180" dirty="0">
                <a:solidFill>
                  <a:srgbClr val="7BA654"/>
                </a:solidFill>
                <a:latin typeface="Arial"/>
                <a:cs typeface="Arial"/>
              </a:rPr>
              <a:t>s</a:t>
            </a:r>
            <a:r>
              <a:rPr lang="en-US" sz="1800" b="1" spc="-5" dirty="0">
                <a:solidFill>
                  <a:srgbClr val="7BA654"/>
                </a:solidFill>
                <a:latin typeface="Arial"/>
                <a:cs typeface="Arial"/>
              </a:rPr>
              <a:t>t</a:t>
            </a:r>
            <a:r>
              <a:rPr lang="en-US" sz="1800" b="1" spc="-30" dirty="0">
                <a:solidFill>
                  <a:srgbClr val="7BA654"/>
                </a:solidFill>
                <a:latin typeface="Arial"/>
                <a:cs typeface="Arial"/>
              </a:rPr>
              <a:t>a</a:t>
            </a:r>
            <a:r>
              <a:rPr lang="en-US" sz="1800" b="1" spc="-5" dirty="0">
                <a:solidFill>
                  <a:srgbClr val="7BA654"/>
                </a:solidFill>
                <a:latin typeface="Arial"/>
                <a:cs typeface="Arial"/>
              </a:rPr>
              <a:t>t</a:t>
            </a:r>
            <a:r>
              <a:rPr lang="en-US" sz="1800" b="1" spc="-35" dirty="0">
                <a:solidFill>
                  <a:srgbClr val="7BA654"/>
                </a:solidFill>
                <a:latin typeface="Arial"/>
                <a:cs typeface="Arial"/>
              </a:rPr>
              <a:t>e</a:t>
            </a:r>
            <a:r>
              <a:rPr lang="en-US" sz="1800" b="1" spc="-30" dirty="0">
                <a:solidFill>
                  <a:srgbClr val="7BA654"/>
                </a:solidFill>
                <a:latin typeface="Arial"/>
                <a:cs typeface="Arial"/>
              </a:rPr>
              <a:t>m</a:t>
            </a:r>
            <a:r>
              <a:rPr lang="en-US" sz="1800" b="1" spc="-35" dirty="0">
                <a:solidFill>
                  <a:srgbClr val="7BA654"/>
                </a:solidFill>
                <a:latin typeface="Arial"/>
                <a:cs typeface="Arial"/>
              </a:rPr>
              <a:t>e</a:t>
            </a:r>
            <a:r>
              <a:rPr lang="en-US" sz="1800" b="1" spc="-75" dirty="0">
                <a:solidFill>
                  <a:srgbClr val="7BA654"/>
                </a:solidFill>
                <a:latin typeface="Arial"/>
                <a:cs typeface="Arial"/>
              </a:rPr>
              <a:t>nt</a:t>
            </a:r>
            <a:r>
              <a:rPr lang="en-US" sz="1800" b="1" spc="-185" dirty="0">
                <a:solidFill>
                  <a:srgbClr val="7BA654"/>
                </a:solidFill>
                <a:latin typeface="Arial"/>
                <a:cs typeface="Arial"/>
              </a:rPr>
              <a:t> </a:t>
            </a:r>
            <a:r>
              <a:rPr lang="en-US" sz="1800" b="1" spc="-5" dirty="0">
                <a:solidFill>
                  <a:srgbClr val="7BA654"/>
                </a:solidFill>
                <a:latin typeface="Arial"/>
                <a:cs typeface="Arial"/>
              </a:rPr>
              <a:t>t</a:t>
            </a:r>
            <a:r>
              <a:rPr lang="en-US" sz="1800" b="1" spc="-55" dirty="0">
                <a:solidFill>
                  <a:srgbClr val="7BA654"/>
                </a:solidFill>
                <a:latin typeface="Arial"/>
                <a:cs typeface="Arial"/>
              </a:rPr>
              <a:t>i</a:t>
            </a:r>
            <a:r>
              <a:rPr lang="en-US" sz="1800" b="1" spc="-5" dirty="0">
                <a:solidFill>
                  <a:srgbClr val="7BA654"/>
                </a:solidFill>
                <a:latin typeface="Arial"/>
                <a:cs typeface="Arial"/>
              </a:rPr>
              <a:t>t</a:t>
            </a:r>
            <a:r>
              <a:rPr lang="en-US" sz="1800" b="1" spc="-55" dirty="0">
                <a:solidFill>
                  <a:srgbClr val="7BA654"/>
                </a:solidFill>
                <a:latin typeface="Arial"/>
                <a:cs typeface="Arial"/>
              </a:rPr>
              <a:t>l</a:t>
            </a:r>
            <a:r>
              <a:rPr lang="en-US" sz="1800" b="1" spc="-35" dirty="0">
                <a:solidFill>
                  <a:srgbClr val="7BA654"/>
                </a:solidFill>
                <a:latin typeface="Arial"/>
                <a:cs typeface="Arial"/>
              </a:rPr>
              <a:t>e</a:t>
            </a:r>
            <a:r>
              <a:rPr lang="en-US" sz="1800" b="1" spc="-170" dirty="0">
                <a:solidFill>
                  <a:srgbClr val="7BA654"/>
                </a:solidFill>
                <a:latin typeface="Arial"/>
                <a:cs typeface="Arial"/>
              </a:rPr>
              <a:t>:</a:t>
            </a:r>
            <a:r>
              <a:rPr lang="en-US" sz="1800" b="1" dirty="0">
                <a:solidFill>
                  <a:srgbClr val="7BA654"/>
                </a:solidFill>
                <a:latin typeface="Arial"/>
                <a:cs typeface="Arial"/>
              </a:rPr>
              <a:t> </a:t>
            </a:r>
            <a:r>
              <a:rPr lang="en-US" sz="1800" b="1" spc="-160" dirty="0">
                <a:solidFill>
                  <a:srgbClr val="7BA654"/>
                </a:solidFill>
                <a:latin typeface="Arial"/>
                <a:cs typeface="Arial"/>
              </a:rPr>
              <a:t> S</a:t>
            </a:r>
            <a:r>
              <a:rPr lang="en-US" sz="1800" b="1" spc="-30" dirty="0">
                <a:solidFill>
                  <a:srgbClr val="7BA654"/>
                </a:solidFill>
                <a:latin typeface="Arial"/>
                <a:cs typeface="Arial"/>
              </a:rPr>
              <a:t>m</a:t>
            </a:r>
            <a:r>
              <a:rPr lang="en-US" sz="1800" b="1" spc="-50" dirty="0">
                <a:solidFill>
                  <a:srgbClr val="7BA654"/>
                </a:solidFill>
                <a:latin typeface="Arial"/>
                <a:cs typeface="Arial"/>
              </a:rPr>
              <a:t>art</a:t>
            </a:r>
            <a:r>
              <a:rPr lang="en-US" sz="1800" b="1" spc="-105" dirty="0">
                <a:solidFill>
                  <a:srgbClr val="7BA654"/>
                </a:solidFill>
                <a:latin typeface="Arial"/>
                <a:cs typeface="Arial"/>
              </a:rPr>
              <a:t> </a:t>
            </a:r>
            <a:r>
              <a:rPr lang="en-US" sz="1800" b="1" spc="-35" dirty="0">
                <a:solidFill>
                  <a:srgbClr val="7BA654"/>
                </a:solidFill>
                <a:latin typeface="Arial"/>
                <a:cs typeface="Arial"/>
              </a:rPr>
              <a:t>e</a:t>
            </a:r>
            <a:r>
              <a:rPr lang="en-US" sz="1800" b="1" spc="-145" dirty="0">
                <a:solidFill>
                  <a:srgbClr val="7BA654"/>
                </a:solidFill>
                <a:latin typeface="Arial"/>
                <a:cs typeface="Arial"/>
              </a:rPr>
              <a:t>duc</a:t>
            </a:r>
            <a:r>
              <a:rPr lang="en-US" sz="1800" b="1" spc="-30" dirty="0">
                <a:solidFill>
                  <a:srgbClr val="7BA654"/>
                </a:solidFill>
                <a:latin typeface="Arial"/>
                <a:cs typeface="Arial"/>
              </a:rPr>
              <a:t>a</a:t>
            </a:r>
            <a:r>
              <a:rPr lang="en-US" sz="1800" b="1" spc="-5" dirty="0">
                <a:solidFill>
                  <a:srgbClr val="7BA654"/>
                </a:solidFill>
                <a:latin typeface="Arial"/>
                <a:cs typeface="Arial"/>
              </a:rPr>
              <a:t>t</a:t>
            </a:r>
            <a:r>
              <a:rPr lang="en-US" sz="1800" b="1" spc="-55" dirty="0">
                <a:solidFill>
                  <a:srgbClr val="7BA654"/>
                </a:solidFill>
                <a:latin typeface="Arial"/>
                <a:cs typeface="Arial"/>
              </a:rPr>
              <a:t>i</a:t>
            </a:r>
            <a:r>
              <a:rPr lang="en-US" sz="1800" b="1" spc="-130" dirty="0">
                <a:solidFill>
                  <a:srgbClr val="7BA654"/>
                </a:solidFill>
                <a:latin typeface="Arial"/>
                <a:cs typeface="Arial"/>
              </a:rPr>
              <a:t>o</a:t>
            </a:r>
            <a:r>
              <a:rPr lang="en-US" sz="1800" b="1" spc="-125" dirty="0">
                <a:solidFill>
                  <a:srgbClr val="7BA654"/>
                </a:solidFill>
                <a:latin typeface="Arial"/>
                <a:cs typeface="Arial"/>
              </a:rPr>
              <a:t>n</a:t>
            </a:r>
            <a:r>
              <a:rPr lang="en-US" sz="1800" b="1" spc="-130" dirty="0">
                <a:solidFill>
                  <a:srgbClr val="7BA654"/>
                </a:solidFill>
                <a:latin typeface="Arial"/>
                <a:cs typeface="Arial"/>
              </a:rPr>
              <a:t> </a:t>
            </a:r>
            <a:r>
              <a:rPr lang="en-US" sz="1800" b="1" spc="-35" dirty="0">
                <a:solidFill>
                  <a:srgbClr val="7BA654"/>
                </a:solidFill>
                <a:latin typeface="Arial"/>
                <a:cs typeface="Arial"/>
              </a:rPr>
              <a:t>e</a:t>
            </a:r>
            <a:r>
              <a:rPr lang="en-US" sz="1800" b="1" spc="-180" dirty="0">
                <a:solidFill>
                  <a:srgbClr val="7BA654"/>
                </a:solidFill>
                <a:latin typeface="Arial"/>
                <a:cs typeface="Arial"/>
              </a:rPr>
              <a:t>c</a:t>
            </a:r>
            <a:r>
              <a:rPr lang="en-US" sz="1800" b="1" spc="-130" dirty="0">
                <a:solidFill>
                  <a:srgbClr val="7BA654"/>
                </a:solidFill>
                <a:latin typeface="Arial"/>
                <a:cs typeface="Arial"/>
              </a:rPr>
              <a:t>o</a:t>
            </a:r>
            <a:r>
              <a:rPr lang="en-US" sz="1800" b="1" spc="-180" dirty="0">
                <a:solidFill>
                  <a:srgbClr val="7BA654"/>
                </a:solidFill>
                <a:latin typeface="Arial"/>
                <a:cs typeface="Arial"/>
              </a:rPr>
              <a:t>sys</a:t>
            </a:r>
            <a:r>
              <a:rPr lang="en-US" sz="1800" b="1" spc="-5" dirty="0">
                <a:solidFill>
                  <a:srgbClr val="7BA654"/>
                </a:solidFill>
                <a:latin typeface="Arial"/>
                <a:cs typeface="Arial"/>
              </a:rPr>
              <a:t>t</a:t>
            </a:r>
            <a:r>
              <a:rPr lang="en-US" sz="1800" b="1" spc="-35" dirty="0">
                <a:solidFill>
                  <a:srgbClr val="7BA654"/>
                </a:solidFill>
                <a:latin typeface="Arial"/>
                <a:cs typeface="Arial"/>
              </a:rPr>
              <a:t>em</a:t>
            </a:r>
            <a:r>
              <a:rPr lang="en-US" sz="1800" b="1" spc="-195" dirty="0">
                <a:solidFill>
                  <a:srgbClr val="7BA654"/>
                </a:solidFill>
                <a:latin typeface="Arial"/>
                <a:cs typeface="Arial"/>
              </a:rPr>
              <a:t> </a:t>
            </a:r>
            <a:r>
              <a:rPr lang="en-US" sz="1800" b="1" spc="-5" dirty="0">
                <a:solidFill>
                  <a:srgbClr val="7BA654"/>
                </a:solidFill>
                <a:latin typeface="Arial"/>
                <a:cs typeface="Arial"/>
              </a:rPr>
              <a:t>f</a:t>
            </a:r>
            <a:r>
              <a:rPr lang="en-US" sz="1800" b="1" spc="-130" dirty="0">
                <a:solidFill>
                  <a:srgbClr val="7BA654"/>
                </a:solidFill>
                <a:latin typeface="Arial"/>
                <a:cs typeface="Arial"/>
              </a:rPr>
              <a:t>o</a:t>
            </a:r>
            <a:r>
              <a:rPr lang="en-US" sz="1800" b="1" spc="-85" dirty="0">
                <a:solidFill>
                  <a:srgbClr val="7BA654"/>
                </a:solidFill>
                <a:latin typeface="Arial"/>
                <a:cs typeface="Arial"/>
              </a:rPr>
              <a:t>r  </a:t>
            </a:r>
            <a:r>
              <a:rPr lang="en-US" sz="1800" b="1" spc="-180" dirty="0">
                <a:solidFill>
                  <a:srgbClr val="7BA654"/>
                </a:solidFill>
                <a:latin typeface="Arial"/>
                <a:cs typeface="Arial"/>
              </a:rPr>
              <a:t>s</a:t>
            </a:r>
            <a:r>
              <a:rPr lang="en-US" sz="1800" b="1" spc="-100" dirty="0">
                <a:solidFill>
                  <a:srgbClr val="7BA654"/>
                </a:solidFill>
                <a:latin typeface="Arial"/>
                <a:cs typeface="Arial"/>
              </a:rPr>
              <a:t>p</a:t>
            </a:r>
            <a:r>
              <a:rPr lang="en-US" sz="1800" b="1" spc="-60" dirty="0">
                <a:solidFill>
                  <a:srgbClr val="7BA654"/>
                </a:solidFill>
                <a:latin typeface="Arial"/>
                <a:cs typeface="Arial"/>
              </a:rPr>
              <a:t>e</a:t>
            </a:r>
            <a:r>
              <a:rPr lang="en-US" sz="1800" b="1" spc="-180" dirty="0">
                <a:solidFill>
                  <a:srgbClr val="7BA654"/>
                </a:solidFill>
                <a:latin typeface="Arial"/>
                <a:cs typeface="Arial"/>
              </a:rPr>
              <a:t>c</a:t>
            </a:r>
            <a:r>
              <a:rPr lang="en-US" sz="1800" b="1" spc="-55" dirty="0">
                <a:solidFill>
                  <a:srgbClr val="7BA654"/>
                </a:solidFill>
                <a:latin typeface="Arial"/>
                <a:cs typeface="Arial"/>
              </a:rPr>
              <a:t>i</a:t>
            </a:r>
            <a:r>
              <a:rPr lang="en-US" sz="1800" b="1" spc="-60" dirty="0">
                <a:solidFill>
                  <a:srgbClr val="7BA654"/>
                </a:solidFill>
                <a:latin typeface="Arial"/>
                <a:cs typeface="Arial"/>
              </a:rPr>
              <a:t>a</a:t>
            </a:r>
            <a:r>
              <a:rPr lang="en-US" sz="1800" b="1" spc="-25" dirty="0">
                <a:solidFill>
                  <a:srgbClr val="7BA654"/>
                </a:solidFill>
                <a:latin typeface="Arial"/>
                <a:cs typeface="Arial"/>
              </a:rPr>
              <a:t>l</a:t>
            </a:r>
            <a:r>
              <a:rPr lang="en-US" sz="1800" b="1" spc="-55" dirty="0">
                <a:solidFill>
                  <a:srgbClr val="7BA654"/>
                </a:solidFill>
                <a:latin typeface="Arial"/>
                <a:cs typeface="Arial"/>
              </a:rPr>
              <a:t>l</a:t>
            </a:r>
            <a:r>
              <a:rPr lang="en-US" sz="1800" b="1" spc="-204" dirty="0">
                <a:solidFill>
                  <a:srgbClr val="7BA654"/>
                </a:solidFill>
                <a:latin typeface="Arial"/>
                <a:cs typeface="Arial"/>
              </a:rPr>
              <a:t>y</a:t>
            </a:r>
            <a:r>
              <a:rPr lang="en-US" sz="1800" b="1" spc="-100" dirty="0">
                <a:solidFill>
                  <a:srgbClr val="7BA654"/>
                </a:solidFill>
                <a:latin typeface="Arial"/>
                <a:cs typeface="Arial"/>
              </a:rPr>
              <a:t> </a:t>
            </a:r>
            <a:r>
              <a:rPr lang="en-US" sz="1800" b="1" spc="-90" dirty="0">
                <a:solidFill>
                  <a:srgbClr val="7BA654"/>
                </a:solidFill>
                <a:latin typeface="Arial"/>
                <a:cs typeface="Arial"/>
              </a:rPr>
              <a:t>ab</a:t>
            </a:r>
            <a:r>
              <a:rPr lang="en-US" sz="1800" b="1" spc="-40" dirty="0">
                <a:solidFill>
                  <a:srgbClr val="7BA654"/>
                </a:solidFill>
                <a:latin typeface="Arial"/>
                <a:cs typeface="Arial"/>
              </a:rPr>
              <a:t>l</a:t>
            </a:r>
            <a:r>
              <a:rPr lang="en-US" sz="1800" b="1" spc="-35" dirty="0">
                <a:solidFill>
                  <a:srgbClr val="7BA654"/>
                </a:solidFill>
                <a:latin typeface="Arial"/>
                <a:cs typeface="Arial"/>
              </a:rPr>
              <a:t>e</a:t>
            </a:r>
            <a:r>
              <a:rPr lang="en-US" sz="1800" b="1" spc="-130" dirty="0">
                <a:solidFill>
                  <a:srgbClr val="7BA654"/>
                </a:solidFill>
                <a:latin typeface="Arial"/>
                <a:cs typeface="Arial"/>
              </a:rPr>
              <a:t>d</a:t>
            </a:r>
            <a:r>
              <a:rPr lang="en-US" sz="1800" b="1" spc="-120" dirty="0">
                <a:solidFill>
                  <a:srgbClr val="7BA654"/>
                </a:solidFill>
                <a:latin typeface="Arial"/>
                <a:cs typeface="Arial"/>
              </a:rPr>
              <a:t> </a:t>
            </a:r>
            <a:r>
              <a:rPr lang="en-US" sz="1800" b="1" spc="-180" dirty="0">
                <a:solidFill>
                  <a:srgbClr val="7BA654"/>
                </a:solidFill>
                <a:latin typeface="Arial"/>
                <a:cs typeface="Arial"/>
              </a:rPr>
              <a:t>s</a:t>
            </a:r>
            <a:r>
              <a:rPr lang="en-US" sz="1800" b="1" spc="-5" dirty="0">
                <a:solidFill>
                  <a:srgbClr val="7BA654"/>
                </a:solidFill>
                <a:latin typeface="Arial"/>
                <a:cs typeface="Arial"/>
              </a:rPr>
              <a:t>t</a:t>
            </a:r>
            <a:r>
              <a:rPr lang="en-US" sz="1800" b="1" spc="-110" dirty="0">
                <a:solidFill>
                  <a:srgbClr val="7BA654"/>
                </a:solidFill>
                <a:latin typeface="Arial"/>
                <a:cs typeface="Arial"/>
              </a:rPr>
              <a:t>ud</a:t>
            </a:r>
            <a:r>
              <a:rPr lang="en-US" sz="1800" b="1" spc="-65" dirty="0">
                <a:solidFill>
                  <a:srgbClr val="7BA654"/>
                </a:solidFill>
                <a:latin typeface="Arial"/>
                <a:cs typeface="Arial"/>
              </a:rPr>
              <a:t>e</a:t>
            </a:r>
            <a:r>
              <a:rPr lang="en-US" sz="1800" b="1" spc="-95" dirty="0">
                <a:solidFill>
                  <a:srgbClr val="7BA654"/>
                </a:solidFill>
                <a:latin typeface="Arial"/>
                <a:cs typeface="Arial"/>
              </a:rPr>
              <a:t>n</a:t>
            </a:r>
            <a:r>
              <a:rPr lang="en-US" sz="1800" b="1" spc="-40" dirty="0">
                <a:solidFill>
                  <a:srgbClr val="7BA654"/>
                </a:solidFill>
                <a:latin typeface="Arial"/>
                <a:cs typeface="Arial"/>
              </a:rPr>
              <a:t>t</a:t>
            </a:r>
            <a:r>
              <a:rPr lang="en-US" sz="1800" b="1" spc="-155" dirty="0">
                <a:solidFill>
                  <a:srgbClr val="7BA654"/>
                </a:solidFill>
                <a:latin typeface="Arial"/>
                <a:cs typeface="Arial"/>
              </a:rPr>
              <a:t>s</a:t>
            </a:r>
            <a:r>
              <a:rPr lang="en-US" sz="1800" spc="-280" dirty="0">
                <a:solidFill>
                  <a:srgbClr val="7BA654"/>
                </a:solidFill>
                <a:latin typeface="Verdana"/>
                <a:cs typeface="Verdana"/>
              </a:rPr>
              <a:t>.</a:t>
            </a:r>
            <a:endParaRPr lang="en-US" sz="1800" dirty="0">
              <a:latin typeface="Verdana"/>
              <a:cs typeface="Verdana"/>
            </a:endParaRPr>
          </a:p>
          <a:p>
            <a:pPr>
              <a:lnSpc>
                <a:spcPct val="100000"/>
              </a:lnSpc>
              <a:spcBef>
                <a:spcPts val="20"/>
              </a:spcBef>
            </a:pPr>
            <a:endParaRPr lang="en-US" sz="2900" dirty="0">
              <a:latin typeface="Verdana"/>
              <a:cs typeface="Verdana"/>
            </a:endParaRPr>
          </a:p>
          <a:p>
            <a:pPr marL="12700">
              <a:lnSpc>
                <a:spcPct val="100000"/>
              </a:lnSpc>
            </a:pPr>
            <a:r>
              <a:rPr lang="en-US" sz="1550" b="1" spc="30" dirty="0">
                <a:solidFill>
                  <a:srgbClr val="7BA654"/>
                </a:solidFill>
                <a:latin typeface="Tahoma"/>
                <a:cs typeface="Tahoma"/>
              </a:rPr>
              <a:t>Pr</a:t>
            </a:r>
            <a:r>
              <a:rPr lang="en-US" sz="1550" b="1" spc="60" dirty="0">
                <a:solidFill>
                  <a:srgbClr val="7BA654"/>
                </a:solidFill>
                <a:latin typeface="Tahoma"/>
                <a:cs typeface="Tahoma"/>
              </a:rPr>
              <a:t>o</a:t>
            </a:r>
            <a:r>
              <a:rPr lang="en-US" sz="1550" b="1" spc="-10" dirty="0">
                <a:solidFill>
                  <a:srgbClr val="7BA654"/>
                </a:solidFill>
                <a:latin typeface="Tahoma"/>
                <a:cs typeface="Tahoma"/>
              </a:rPr>
              <a:t>b</a:t>
            </a:r>
            <a:r>
              <a:rPr lang="en-US" sz="1550" b="1" spc="-25" dirty="0">
                <a:solidFill>
                  <a:srgbClr val="7BA654"/>
                </a:solidFill>
                <a:latin typeface="Tahoma"/>
                <a:cs typeface="Tahoma"/>
              </a:rPr>
              <a:t>le</a:t>
            </a:r>
            <a:r>
              <a:rPr lang="en-US" sz="1550" b="1" spc="-30" dirty="0">
                <a:solidFill>
                  <a:srgbClr val="7BA654"/>
                </a:solidFill>
                <a:latin typeface="Tahoma"/>
                <a:cs typeface="Tahoma"/>
              </a:rPr>
              <a:t>m</a:t>
            </a:r>
            <a:r>
              <a:rPr lang="en-US" sz="1550" b="1" spc="-105" dirty="0">
                <a:solidFill>
                  <a:srgbClr val="7BA654"/>
                </a:solidFill>
                <a:latin typeface="Tahoma"/>
                <a:cs typeface="Tahoma"/>
              </a:rPr>
              <a:t> </a:t>
            </a:r>
            <a:r>
              <a:rPr lang="en-US" sz="1550" b="1" spc="20" dirty="0">
                <a:solidFill>
                  <a:srgbClr val="7BA654"/>
                </a:solidFill>
                <a:latin typeface="Tahoma"/>
                <a:cs typeface="Tahoma"/>
              </a:rPr>
              <a:t>s</a:t>
            </a:r>
            <a:r>
              <a:rPr lang="en-US" sz="1550" b="1" spc="25" dirty="0">
                <a:solidFill>
                  <a:srgbClr val="7BA654"/>
                </a:solidFill>
                <a:latin typeface="Tahoma"/>
                <a:cs typeface="Tahoma"/>
              </a:rPr>
              <a:t>t</a:t>
            </a:r>
            <a:r>
              <a:rPr lang="en-US" sz="1550" b="1" spc="-30" dirty="0">
                <a:solidFill>
                  <a:srgbClr val="7BA654"/>
                </a:solidFill>
                <a:latin typeface="Tahoma"/>
                <a:cs typeface="Tahoma"/>
              </a:rPr>
              <a:t>a</a:t>
            </a:r>
            <a:r>
              <a:rPr lang="en-US" sz="1550" b="1" spc="25" dirty="0">
                <a:solidFill>
                  <a:srgbClr val="7BA654"/>
                </a:solidFill>
                <a:latin typeface="Tahoma"/>
                <a:cs typeface="Tahoma"/>
              </a:rPr>
              <a:t>t</a:t>
            </a:r>
            <a:r>
              <a:rPr lang="en-US" sz="1550" b="1" spc="-25" dirty="0">
                <a:solidFill>
                  <a:srgbClr val="7BA654"/>
                </a:solidFill>
                <a:latin typeface="Tahoma"/>
                <a:cs typeface="Tahoma"/>
              </a:rPr>
              <a:t>e</a:t>
            </a:r>
            <a:r>
              <a:rPr lang="en-US" sz="1550" b="1" spc="-55" dirty="0">
                <a:solidFill>
                  <a:srgbClr val="7BA654"/>
                </a:solidFill>
                <a:latin typeface="Tahoma"/>
                <a:cs typeface="Tahoma"/>
              </a:rPr>
              <a:t>m</a:t>
            </a:r>
            <a:r>
              <a:rPr lang="en-US" sz="1550" b="1" spc="-25" dirty="0">
                <a:solidFill>
                  <a:srgbClr val="7BA654"/>
                </a:solidFill>
                <a:latin typeface="Tahoma"/>
                <a:cs typeface="Tahoma"/>
              </a:rPr>
              <a:t>en</a:t>
            </a:r>
            <a:r>
              <a:rPr lang="en-US" sz="1550" b="1" spc="35" dirty="0">
                <a:solidFill>
                  <a:srgbClr val="7BA654"/>
                </a:solidFill>
                <a:latin typeface="Tahoma"/>
                <a:cs typeface="Tahoma"/>
              </a:rPr>
              <a:t>t</a:t>
            </a:r>
            <a:r>
              <a:rPr lang="en-US" sz="1550" b="1" spc="60" dirty="0">
                <a:solidFill>
                  <a:srgbClr val="7BA654"/>
                </a:solidFill>
                <a:latin typeface="Tahoma"/>
                <a:cs typeface="Tahoma"/>
              </a:rPr>
              <a:t> </a:t>
            </a:r>
            <a:r>
              <a:rPr lang="en-US" sz="1550" b="1" spc="-25" dirty="0">
                <a:solidFill>
                  <a:srgbClr val="7BA654"/>
                </a:solidFill>
                <a:latin typeface="Tahoma"/>
                <a:cs typeface="Tahoma"/>
              </a:rPr>
              <a:t>n</a:t>
            </a:r>
            <a:r>
              <a:rPr lang="en-US" sz="1550" b="1" spc="-95" dirty="0">
                <a:solidFill>
                  <a:srgbClr val="7BA654"/>
                </a:solidFill>
                <a:latin typeface="Tahoma"/>
                <a:cs typeface="Tahoma"/>
              </a:rPr>
              <a:t>u</a:t>
            </a:r>
            <a:r>
              <a:rPr lang="en-US" sz="1550" b="1" spc="-55" dirty="0">
                <a:solidFill>
                  <a:srgbClr val="7BA654"/>
                </a:solidFill>
                <a:latin typeface="Tahoma"/>
                <a:cs typeface="Tahoma"/>
              </a:rPr>
              <a:t>m</a:t>
            </a:r>
            <a:r>
              <a:rPr lang="en-US" sz="1550" b="1" spc="-10" dirty="0">
                <a:solidFill>
                  <a:srgbClr val="7BA654"/>
                </a:solidFill>
                <a:latin typeface="Tahoma"/>
                <a:cs typeface="Tahoma"/>
              </a:rPr>
              <a:t>b</a:t>
            </a:r>
            <a:r>
              <a:rPr lang="en-US" sz="1550" b="1" spc="-25" dirty="0">
                <a:solidFill>
                  <a:srgbClr val="7BA654"/>
                </a:solidFill>
                <a:latin typeface="Tahoma"/>
                <a:cs typeface="Tahoma"/>
              </a:rPr>
              <a:t>e</a:t>
            </a:r>
            <a:r>
              <a:rPr lang="en-US" sz="1550" b="1" spc="-85" dirty="0">
                <a:solidFill>
                  <a:srgbClr val="7BA654"/>
                </a:solidFill>
                <a:latin typeface="Tahoma"/>
                <a:cs typeface="Tahoma"/>
              </a:rPr>
              <a:t>r:</a:t>
            </a:r>
            <a:r>
              <a:rPr lang="en-US" sz="1550" b="1" spc="-25" dirty="0">
                <a:solidFill>
                  <a:srgbClr val="7BA654"/>
                </a:solidFill>
                <a:latin typeface="Tahoma"/>
                <a:cs typeface="Tahoma"/>
              </a:rPr>
              <a:t> </a:t>
            </a:r>
            <a:r>
              <a:rPr lang="en-US" sz="1550" b="1" spc="65" dirty="0">
                <a:solidFill>
                  <a:srgbClr val="7BA654"/>
                </a:solidFill>
                <a:latin typeface="Tahoma"/>
                <a:cs typeface="Tahoma"/>
              </a:rPr>
              <a:t>S</a:t>
            </a:r>
            <a:r>
              <a:rPr lang="en-US" sz="1550" b="1" spc="-229" dirty="0">
                <a:solidFill>
                  <a:srgbClr val="7BA654"/>
                </a:solidFill>
                <a:latin typeface="Tahoma"/>
                <a:cs typeface="Tahoma"/>
              </a:rPr>
              <a:t>I</a:t>
            </a:r>
            <a:r>
              <a:rPr lang="en-US" sz="1550" b="1" spc="35" dirty="0">
                <a:solidFill>
                  <a:srgbClr val="7BA654"/>
                </a:solidFill>
                <a:latin typeface="Tahoma"/>
                <a:cs typeface="Tahoma"/>
              </a:rPr>
              <a:t>H</a:t>
            </a:r>
            <a:r>
              <a:rPr lang="en-US" sz="1550" b="1" spc="-70" dirty="0">
                <a:solidFill>
                  <a:srgbClr val="7BA654"/>
                </a:solidFill>
                <a:latin typeface="Tahoma"/>
                <a:cs typeface="Tahoma"/>
              </a:rPr>
              <a:t>-</a:t>
            </a:r>
            <a:r>
              <a:rPr lang="en-US" sz="1550" b="1" spc="-165" dirty="0">
                <a:solidFill>
                  <a:srgbClr val="7BA654"/>
                </a:solidFill>
                <a:latin typeface="Tahoma"/>
                <a:cs typeface="Tahoma"/>
              </a:rPr>
              <a:t>1</a:t>
            </a:r>
            <a:r>
              <a:rPr lang="en-US" sz="1550" b="1" spc="55" dirty="0">
                <a:solidFill>
                  <a:srgbClr val="7BA654"/>
                </a:solidFill>
                <a:latin typeface="Tahoma"/>
                <a:cs typeface="Tahoma"/>
              </a:rPr>
              <a:t>5</a:t>
            </a:r>
            <a:r>
              <a:rPr lang="en-US" sz="1550" b="1" spc="135" dirty="0">
                <a:solidFill>
                  <a:srgbClr val="7BA654"/>
                </a:solidFill>
                <a:latin typeface="Tahoma"/>
                <a:cs typeface="Tahoma"/>
              </a:rPr>
              <a:t>0</a:t>
            </a:r>
            <a:r>
              <a:rPr lang="en-US" sz="1550" b="1" spc="130" dirty="0">
                <a:solidFill>
                  <a:srgbClr val="7BA654"/>
                </a:solidFill>
                <a:latin typeface="Tahoma"/>
                <a:cs typeface="Tahoma"/>
              </a:rPr>
              <a:t>0</a:t>
            </a:r>
            <a:endParaRPr lang="en-US" sz="1550" dirty="0">
              <a:latin typeface="Tahoma"/>
              <a:cs typeface="Tahoma"/>
            </a:endParaRPr>
          </a:p>
          <a:p>
            <a:pPr>
              <a:lnSpc>
                <a:spcPct val="100000"/>
              </a:lnSpc>
              <a:spcBef>
                <a:spcPts val="55"/>
              </a:spcBef>
            </a:pPr>
            <a:endParaRPr lang="en-US" sz="2250" dirty="0">
              <a:latin typeface="Tahoma"/>
              <a:cs typeface="Tahoma"/>
            </a:endParaRPr>
          </a:p>
          <a:p>
            <a:pPr marL="12700">
              <a:lnSpc>
                <a:spcPct val="100000"/>
              </a:lnSpc>
            </a:pPr>
            <a:r>
              <a:rPr lang="en-US" sz="1800" b="1" spc="-204" dirty="0">
                <a:solidFill>
                  <a:srgbClr val="7BA654"/>
                </a:solidFill>
                <a:latin typeface="Arial"/>
                <a:cs typeface="Arial"/>
              </a:rPr>
              <a:t>T</a:t>
            </a:r>
            <a:r>
              <a:rPr lang="en-US" sz="1800" b="1" spc="-35" dirty="0">
                <a:solidFill>
                  <a:srgbClr val="7BA654"/>
                </a:solidFill>
                <a:latin typeface="Arial"/>
                <a:cs typeface="Arial"/>
              </a:rPr>
              <a:t>e</a:t>
            </a:r>
            <a:r>
              <a:rPr lang="en-US" sz="1800" b="1" spc="-30" dirty="0">
                <a:solidFill>
                  <a:srgbClr val="7BA654"/>
                </a:solidFill>
                <a:latin typeface="Arial"/>
                <a:cs typeface="Arial"/>
              </a:rPr>
              <a:t>am</a:t>
            </a:r>
            <a:r>
              <a:rPr lang="en-US" sz="1800" b="1" spc="-120" dirty="0">
                <a:solidFill>
                  <a:srgbClr val="7BA654"/>
                </a:solidFill>
                <a:latin typeface="Arial"/>
                <a:cs typeface="Arial"/>
              </a:rPr>
              <a:t> </a:t>
            </a:r>
            <a:r>
              <a:rPr lang="en-US" sz="1800" b="1" spc="-105" dirty="0">
                <a:solidFill>
                  <a:srgbClr val="7BA654"/>
                </a:solidFill>
                <a:latin typeface="Arial"/>
                <a:cs typeface="Arial"/>
              </a:rPr>
              <a:t>N</a:t>
            </a:r>
            <a:r>
              <a:rPr lang="en-US" sz="1800" b="1" spc="-25" dirty="0">
                <a:solidFill>
                  <a:srgbClr val="7BA654"/>
                </a:solidFill>
                <a:latin typeface="Arial"/>
                <a:cs typeface="Arial"/>
              </a:rPr>
              <a:t>a</a:t>
            </a:r>
            <a:r>
              <a:rPr lang="en-US" sz="1800" b="1" spc="-35" dirty="0">
                <a:solidFill>
                  <a:srgbClr val="7BA654"/>
                </a:solidFill>
                <a:latin typeface="Arial"/>
                <a:cs typeface="Arial"/>
              </a:rPr>
              <a:t>me</a:t>
            </a:r>
            <a:r>
              <a:rPr lang="en-US" sz="1800" b="1" spc="-170" dirty="0">
                <a:solidFill>
                  <a:srgbClr val="7BA654"/>
                </a:solidFill>
                <a:latin typeface="Arial"/>
                <a:cs typeface="Arial"/>
              </a:rPr>
              <a:t>:</a:t>
            </a:r>
            <a:r>
              <a:rPr lang="en-US" sz="1800" b="1" spc="-114" dirty="0">
                <a:solidFill>
                  <a:srgbClr val="7BA654"/>
                </a:solidFill>
                <a:latin typeface="Arial"/>
                <a:cs typeface="Arial"/>
              </a:rPr>
              <a:t> </a:t>
            </a:r>
            <a:r>
              <a:rPr lang="en-US" sz="1800" b="1" spc="-210" dirty="0">
                <a:solidFill>
                  <a:srgbClr val="7BA654"/>
                </a:solidFill>
                <a:latin typeface="Arial"/>
                <a:cs typeface="Arial"/>
              </a:rPr>
              <a:t>V</a:t>
            </a:r>
            <a:r>
              <a:rPr lang="en-US" sz="1800" b="1" spc="-80" dirty="0">
                <a:solidFill>
                  <a:srgbClr val="7BA654"/>
                </a:solidFill>
                <a:latin typeface="Arial"/>
                <a:cs typeface="Arial"/>
              </a:rPr>
              <a:t>i</a:t>
            </a:r>
            <a:r>
              <a:rPr lang="en-US" sz="1800" b="1" spc="-35" dirty="0">
                <a:solidFill>
                  <a:srgbClr val="7BA654"/>
                </a:solidFill>
                <a:latin typeface="Arial"/>
                <a:cs typeface="Arial"/>
              </a:rPr>
              <a:t>k</a:t>
            </a:r>
            <a:r>
              <a:rPr lang="en-US" sz="1800" b="1" spc="-5" dirty="0">
                <a:solidFill>
                  <a:srgbClr val="7BA654"/>
                </a:solidFill>
                <a:latin typeface="Arial"/>
                <a:cs typeface="Arial"/>
              </a:rPr>
              <a:t>t</a:t>
            </a:r>
            <a:r>
              <a:rPr lang="en-US" sz="1800" b="1" spc="-130" dirty="0">
                <a:solidFill>
                  <a:srgbClr val="7BA654"/>
                </a:solidFill>
                <a:latin typeface="Arial"/>
                <a:cs typeface="Arial"/>
              </a:rPr>
              <a:t>o</a:t>
            </a:r>
            <a:r>
              <a:rPr lang="en-US" sz="1800" b="1" spc="-95" dirty="0">
                <a:solidFill>
                  <a:srgbClr val="7BA654"/>
                </a:solidFill>
                <a:latin typeface="Arial"/>
                <a:cs typeface="Arial"/>
              </a:rPr>
              <a:t>r</a:t>
            </a:r>
            <a:r>
              <a:rPr lang="en-US" sz="1800" b="1" spc="-65" dirty="0">
                <a:solidFill>
                  <a:srgbClr val="7BA654"/>
                </a:solidFill>
                <a:latin typeface="Arial"/>
                <a:cs typeface="Arial"/>
              </a:rPr>
              <a:t>i</a:t>
            </a:r>
            <a:r>
              <a:rPr lang="en-US" sz="1800" b="1" spc="-130" dirty="0">
                <a:solidFill>
                  <a:srgbClr val="7BA654"/>
                </a:solidFill>
                <a:latin typeface="Arial"/>
                <a:cs typeface="Arial"/>
              </a:rPr>
              <a:t>o</a:t>
            </a:r>
            <a:r>
              <a:rPr lang="en-US" sz="1800" b="1" spc="-55" dirty="0">
                <a:solidFill>
                  <a:srgbClr val="7BA654"/>
                </a:solidFill>
                <a:latin typeface="Arial"/>
                <a:cs typeface="Arial"/>
              </a:rPr>
              <a:t>i</a:t>
            </a:r>
            <a:r>
              <a:rPr lang="en-US" sz="1800" b="1" spc="-165" dirty="0">
                <a:solidFill>
                  <a:srgbClr val="7BA654"/>
                </a:solidFill>
                <a:latin typeface="Arial"/>
                <a:cs typeface="Arial"/>
              </a:rPr>
              <a:t>u</a:t>
            </a:r>
            <a:r>
              <a:rPr lang="en-US" sz="1800" b="1" spc="-145" dirty="0">
                <a:solidFill>
                  <a:srgbClr val="7BA654"/>
                </a:solidFill>
                <a:latin typeface="Arial"/>
                <a:cs typeface="Arial"/>
              </a:rPr>
              <a:t>s</a:t>
            </a:r>
            <a:r>
              <a:rPr lang="en-US" sz="1800" b="1" spc="-60" dirty="0">
                <a:solidFill>
                  <a:srgbClr val="7BA654"/>
                </a:solidFill>
                <a:latin typeface="Arial"/>
                <a:cs typeface="Arial"/>
              </a:rPr>
              <a:t>.</a:t>
            </a:r>
            <a:r>
              <a:rPr lang="en-US" sz="1800" b="1" spc="-55" dirty="0">
                <a:solidFill>
                  <a:srgbClr val="7BA654"/>
                </a:solidFill>
                <a:latin typeface="Arial"/>
                <a:cs typeface="Arial"/>
              </a:rPr>
              <a:t>l</a:t>
            </a:r>
            <a:r>
              <a:rPr lang="en-US" sz="1800" b="1" spc="-204" dirty="0">
                <a:solidFill>
                  <a:srgbClr val="7BA654"/>
                </a:solidFill>
                <a:latin typeface="Arial"/>
                <a:cs typeface="Arial"/>
              </a:rPr>
              <a:t>y</a:t>
            </a:r>
            <a:endParaRPr lang="en-US" sz="1800" dirty="0">
              <a:latin typeface="Arial"/>
              <a:cs typeface="Arial"/>
            </a:endParaRPr>
          </a:p>
          <a:p>
            <a:pPr marL="12700" marR="1677035">
              <a:lnSpc>
                <a:spcPts val="4880"/>
              </a:lnSpc>
              <a:spcBef>
                <a:spcPts val="620"/>
              </a:spcBef>
            </a:pPr>
            <a:r>
              <a:rPr lang="en-US" sz="1800" b="1" spc="-204" dirty="0">
                <a:solidFill>
                  <a:srgbClr val="7BA654"/>
                </a:solidFill>
                <a:latin typeface="Arial"/>
                <a:cs typeface="Arial"/>
              </a:rPr>
              <a:t>T</a:t>
            </a:r>
            <a:r>
              <a:rPr lang="en-US" sz="1800" b="1" spc="-35" dirty="0">
                <a:solidFill>
                  <a:srgbClr val="7BA654"/>
                </a:solidFill>
                <a:latin typeface="Arial"/>
                <a:cs typeface="Arial"/>
              </a:rPr>
              <a:t>e</a:t>
            </a:r>
            <a:r>
              <a:rPr lang="en-US" sz="1800" b="1" spc="-30" dirty="0">
                <a:solidFill>
                  <a:srgbClr val="7BA654"/>
                </a:solidFill>
                <a:latin typeface="Arial"/>
                <a:cs typeface="Arial"/>
              </a:rPr>
              <a:t>am</a:t>
            </a:r>
            <a:r>
              <a:rPr lang="en-US" sz="1800" b="1" spc="-120" dirty="0">
                <a:solidFill>
                  <a:srgbClr val="7BA654"/>
                </a:solidFill>
                <a:latin typeface="Arial"/>
                <a:cs typeface="Arial"/>
              </a:rPr>
              <a:t> </a:t>
            </a:r>
            <a:r>
              <a:rPr lang="en-US" sz="1800" b="1" spc="-135" dirty="0">
                <a:solidFill>
                  <a:srgbClr val="7BA654"/>
                </a:solidFill>
                <a:latin typeface="Arial"/>
                <a:cs typeface="Arial"/>
              </a:rPr>
              <a:t>L</a:t>
            </a:r>
            <a:r>
              <a:rPr lang="en-US" sz="1800" b="1" spc="-100" dirty="0">
                <a:solidFill>
                  <a:srgbClr val="7BA654"/>
                </a:solidFill>
                <a:latin typeface="Arial"/>
                <a:cs typeface="Arial"/>
              </a:rPr>
              <a:t>e</a:t>
            </a:r>
            <a:r>
              <a:rPr lang="en-US" sz="1800" b="1" spc="-75" dirty="0">
                <a:solidFill>
                  <a:srgbClr val="7BA654"/>
                </a:solidFill>
                <a:latin typeface="Arial"/>
                <a:cs typeface="Arial"/>
              </a:rPr>
              <a:t>ad</a:t>
            </a:r>
            <a:r>
              <a:rPr lang="en-US" sz="1800" b="1" spc="-40" dirty="0">
                <a:solidFill>
                  <a:srgbClr val="7BA654"/>
                </a:solidFill>
                <a:latin typeface="Arial"/>
                <a:cs typeface="Arial"/>
              </a:rPr>
              <a:t>e</a:t>
            </a:r>
            <a:r>
              <a:rPr lang="en-US" sz="1800" b="1" spc="-105" dirty="0">
                <a:solidFill>
                  <a:srgbClr val="7BA654"/>
                </a:solidFill>
                <a:latin typeface="Arial"/>
                <a:cs typeface="Arial"/>
              </a:rPr>
              <a:t>r</a:t>
            </a:r>
            <a:r>
              <a:rPr lang="en-US" sz="1800" b="1" spc="-125" dirty="0">
                <a:solidFill>
                  <a:srgbClr val="7BA654"/>
                </a:solidFill>
                <a:latin typeface="Arial"/>
                <a:cs typeface="Arial"/>
              </a:rPr>
              <a:t> </a:t>
            </a:r>
            <a:r>
              <a:rPr lang="en-US" sz="1800" b="1" spc="-105" dirty="0">
                <a:solidFill>
                  <a:srgbClr val="7BA654"/>
                </a:solidFill>
                <a:latin typeface="Arial"/>
                <a:cs typeface="Arial"/>
              </a:rPr>
              <a:t>N</a:t>
            </a:r>
            <a:r>
              <a:rPr lang="en-US" sz="1800" b="1" spc="-25" dirty="0">
                <a:solidFill>
                  <a:srgbClr val="7BA654"/>
                </a:solidFill>
                <a:latin typeface="Arial"/>
                <a:cs typeface="Arial"/>
              </a:rPr>
              <a:t>a</a:t>
            </a:r>
            <a:r>
              <a:rPr lang="en-US" sz="1800" b="1" spc="-35" dirty="0">
                <a:solidFill>
                  <a:srgbClr val="7BA654"/>
                </a:solidFill>
                <a:latin typeface="Arial"/>
                <a:cs typeface="Arial"/>
              </a:rPr>
              <a:t>me</a:t>
            </a:r>
            <a:r>
              <a:rPr lang="en-US" sz="1800" b="1" spc="-170" dirty="0">
                <a:solidFill>
                  <a:srgbClr val="7BA654"/>
                </a:solidFill>
                <a:latin typeface="Arial"/>
                <a:cs typeface="Arial"/>
              </a:rPr>
              <a:t>:</a:t>
            </a:r>
            <a:r>
              <a:rPr lang="en-US" sz="1800" b="1" spc="-114" dirty="0">
                <a:solidFill>
                  <a:srgbClr val="7BA654"/>
                </a:solidFill>
                <a:latin typeface="Arial"/>
                <a:cs typeface="Arial"/>
              </a:rPr>
              <a:t> </a:t>
            </a:r>
            <a:r>
              <a:rPr lang="en-US" sz="1800" b="1" spc="-155" dirty="0">
                <a:solidFill>
                  <a:srgbClr val="7BA654"/>
                </a:solidFill>
                <a:latin typeface="Arial"/>
                <a:cs typeface="Arial"/>
              </a:rPr>
              <a:t>Va</a:t>
            </a:r>
            <a:r>
              <a:rPr lang="en-US" sz="1800" b="1" spc="-135" dirty="0">
                <a:solidFill>
                  <a:srgbClr val="7BA654"/>
                </a:solidFill>
                <a:latin typeface="Arial"/>
                <a:cs typeface="Arial"/>
              </a:rPr>
              <a:t>s</a:t>
            </a:r>
            <a:r>
              <a:rPr lang="en-US" sz="1800" b="1" spc="-130" dirty="0">
                <a:solidFill>
                  <a:srgbClr val="7BA654"/>
                </a:solidFill>
                <a:latin typeface="Arial"/>
                <a:cs typeface="Arial"/>
              </a:rPr>
              <a:t>u</a:t>
            </a:r>
            <a:r>
              <a:rPr lang="en-US" sz="1800" b="1" spc="-50" dirty="0">
                <a:solidFill>
                  <a:srgbClr val="7BA654"/>
                </a:solidFill>
                <a:latin typeface="Arial"/>
                <a:cs typeface="Arial"/>
              </a:rPr>
              <a:t> </a:t>
            </a:r>
            <a:r>
              <a:rPr lang="en-US" sz="1800" b="1" spc="-180" dirty="0">
                <a:solidFill>
                  <a:srgbClr val="7BA654"/>
                </a:solidFill>
                <a:latin typeface="Arial"/>
                <a:cs typeface="Arial"/>
              </a:rPr>
              <a:t>K</a:t>
            </a:r>
            <a:r>
              <a:rPr lang="en-US" sz="1800" b="1" spc="-65" dirty="0">
                <a:solidFill>
                  <a:srgbClr val="7BA654"/>
                </a:solidFill>
                <a:latin typeface="Arial"/>
                <a:cs typeface="Arial"/>
              </a:rPr>
              <a:t>u</a:t>
            </a:r>
            <a:r>
              <a:rPr lang="en-US" sz="1800" b="1" spc="-90" dirty="0">
                <a:solidFill>
                  <a:srgbClr val="7BA654"/>
                </a:solidFill>
                <a:latin typeface="Arial"/>
                <a:cs typeface="Arial"/>
              </a:rPr>
              <a:t>m</a:t>
            </a:r>
            <a:r>
              <a:rPr lang="en-US" sz="1800" b="1" spc="-65" dirty="0">
                <a:solidFill>
                  <a:srgbClr val="7BA654"/>
                </a:solidFill>
                <a:latin typeface="Arial"/>
                <a:cs typeface="Arial"/>
              </a:rPr>
              <a:t>ar</a:t>
            </a:r>
            <a:r>
              <a:rPr lang="en-US" sz="1800" b="1" spc="-50" dirty="0">
                <a:solidFill>
                  <a:srgbClr val="7BA654"/>
                </a:solidFill>
                <a:latin typeface="Arial"/>
                <a:cs typeface="Arial"/>
              </a:rPr>
              <a:t> </a:t>
            </a:r>
            <a:r>
              <a:rPr lang="en-US" sz="1800" b="1" spc="-105" dirty="0">
                <a:solidFill>
                  <a:srgbClr val="7BA654"/>
                </a:solidFill>
                <a:latin typeface="Arial"/>
                <a:cs typeface="Arial"/>
              </a:rPr>
              <a:t>N</a:t>
            </a:r>
            <a:r>
              <a:rPr lang="en-US" sz="1800" b="1" spc="-95" dirty="0">
                <a:solidFill>
                  <a:srgbClr val="7BA654"/>
                </a:solidFill>
                <a:latin typeface="Arial"/>
                <a:cs typeface="Arial"/>
              </a:rPr>
              <a:t>a</a:t>
            </a:r>
            <a:r>
              <a:rPr lang="en-US" sz="1800" b="1" spc="-140" dirty="0">
                <a:solidFill>
                  <a:srgbClr val="7BA654"/>
                </a:solidFill>
                <a:latin typeface="Arial"/>
                <a:cs typeface="Arial"/>
              </a:rPr>
              <a:t>g</a:t>
            </a:r>
            <a:r>
              <a:rPr lang="en-US" sz="1800" b="1" spc="-55" dirty="0">
                <a:solidFill>
                  <a:srgbClr val="7BA654"/>
                </a:solidFill>
                <a:latin typeface="Arial"/>
                <a:cs typeface="Arial"/>
              </a:rPr>
              <a:t>ar  </a:t>
            </a:r>
            <a:r>
              <a:rPr lang="en-US" sz="1800" b="1" spc="-50" dirty="0">
                <a:solidFill>
                  <a:srgbClr val="7BA654"/>
                </a:solidFill>
                <a:latin typeface="Arial"/>
                <a:cs typeface="Arial"/>
              </a:rPr>
              <a:t>I</a:t>
            </a:r>
            <a:r>
              <a:rPr lang="en-US" sz="1800" b="1" spc="-130" dirty="0">
                <a:solidFill>
                  <a:srgbClr val="7BA654"/>
                </a:solidFill>
                <a:latin typeface="Arial"/>
                <a:cs typeface="Arial"/>
              </a:rPr>
              <a:t>ns</a:t>
            </a:r>
            <a:r>
              <a:rPr lang="en-US" sz="1800" b="1" spc="-55" dirty="0">
                <a:solidFill>
                  <a:srgbClr val="7BA654"/>
                </a:solidFill>
                <a:latin typeface="Arial"/>
                <a:cs typeface="Arial"/>
              </a:rPr>
              <a:t>ti</a:t>
            </a:r>
            <a:r>
              <a:rPr lang="en-US" sz="1800" b="1" spc="-5" dirty="0">
                <a:solidFill>
                  <a:srgbClr val="7BA654"/>
                </a:solidFill>
                <a:latin typeface="Arial"/>
                <a:cs typeface="Arial"/>
              </a:rPr>
              <a:t>t</a:t>
            </a:r>
            <a:r>
              <a:rPr lang="en-US" sz="1800" b="1" spc="-95" dirty="0">
                <a:solidFill>
                  <a:srgbClr val="7BA654"/>
                </a:solidFill>
                <a:latin typeface="Arial"/>
                <a:cs typeface="Arial"/>
              </a:rPr>
              <a:t>u</a:t>
            </a:r>
            <a:r>
              <a:rPr lang="en-US" sz="1800" b="1" spc="-35" dirty="0">
                <a:solidFill>
                  <a:srgbClr val="7BA654"/>
                </a:solidFill>
                <a:latin typeface="Arial"/>
                <a:cs typeface="Arial"/>
              </a:rPr>
              <a:t>t</a:t>
            </a:r>
            <a:r>
              <a:rPr lang="en-US" sz="1800" b="1" spc="-60" dirty="0">
                <a:solidFill>
                  <a:srgbClr val="7BA654"/>
                </a:solidFill>
                <a:latin typeface="Arial"/>
                <a:cs typeface="Arial"/>
              </a:rPr>
              <a:t>e</a:t>
            </a:r>
            <a:r>
              <a:rPr lang="en-US" sz="1800" b="1" spc="-100" dirty="0">
                <a:solidFill>
                  <a:srgbClr val="7BA654"/>
                </a:solidFill>
                <a:latin typeface="Arial"/>
                <a:cs typeface="Arial"/>
              </a:rPr>
              <a:t> </a:t>
            </a:r>
            <a:r>
              <a:rPr lang="en-US" sz="1800" b="1" spc="-254" dirty="0">
                <a:solidFill>
                  <a:srgbClr val="7BA654"/>
                </a:solidFill>
                <a:latin typeface="Arial"/>
                <a:cs typeface="Arial"/>
              </a:rPr>
              <a:t>C</a:t>
            </a:r>
            <a:r>
              <a:rPr lang="en-US" sz="1800" b="1" spc="-130" dirty="0">
                <a:solidFill>
                  <a:srgbClr val="7BA654"/>
                </a:solidFill>
                <a:latin typeface="Arial"/>
                <a:cs typeface="Arial"/>
              </a:rPr>
              <a:t>o</a:t>
            </a:r>
            <a:r>
              <a:rPr lang="en-US" sz="1800" b="1" spc="-95" dirty="0">
                <a:solidFill>
                  <a:srgbClr val="7BA654"/>
                </a:solidFill>
                <a:latin typeface="Arial"/>
                <a:cs typeface="Arial"/>
              </a:rPr>
              <a:t>de (</a:t>
            </a:r>
            <a:r>
              <a:rPr lang="en-US" sz="1800" b="1" spc="-240" dirty="0">
                <a:solidFill>
                  <a:srgbClr val="7BA654"/>
                </a:solidFill>
                <a:latin typeface="Arial"/>
                <a:cs typeface="Arial"/>
              </a:rPr>
              <a:t>A</a:t>
            </a:r>
            <a:r>
              <a:rPr lang="en-US" sz="1800" b="1" spc="-50" dirty="0">
                <a:solidFill>
                  <a:srgbClr val="7BA654"/>
                </a:solidFill>
                <a:latin typeface="Arial"/>
                <a:cs typeface="Arial"/>
              </a:rPr>
              <a:t>I</a:t>
            </a:r>
            <a:r>
              <a:rPr lang="en-US" sz="1800" b="1" spc="-160" dirty="0">
                <a:solidFill>
                  <a:srgbClr val="7BA654"/>
                </a:solidFill>
                <a:latin typeface="Arial"/>
                <a:cs typeface="Arial"/>
              </a:rPr>
              <a:t>S</a:t>
            </a:r>
            <a:r>
              <a:rPr lang="en-US" sz="1800" b="1" spc="-180" dirty="0">
                <a:solidFill>
                  <a:srgbClr val="7BA654"/>
                </a:solidFill>
                <a:latin typeface="Arial"/>
                <a:cs typeface="Arial"/>
              </a:rPr>
              <a:t>H</a:t>
            </a:r>
            <a:r>
              <a:rPr lang="en-US" sz="1800" b="1" spc="-229" dirty="0">
                <a:solidFill>
                  <a:srgbClr val="7BA654"/>
                </a:solidFill>
                <a:latin typeface="Arial"/>
                <a:cs typeface="Arial"/>
              </a:rPr>
              <a:t>E</a:t>
            </a:r>
            <a:r>
              <a:rPr lang="en-US" sz="1800" b="1" spc="-125" dirty="0">
                <a:solidFill>
                  <a:srgbClr val="7BA654"/>
                </a:solidFill>
                <a:latin typeface="Arial"/>
                <a:cs typeface="Arial"/>
              </a:rPr>
              <a:t>):</a:t>
            </a:r>
            <a:endParaRPr lang="en-US" sz="1800" dirty="0">
              <a:latin typeface="Arial"/>
              <a:cs typeface="Arial"/>
            </a:endParaRPr>
          </a:p>
          <a:p>
            <a:pPr>
              <a:lnSpc>
                <a:spcPct val="100000"/>
              </a:lnSpc>
              <a:spcBef>
                <a:spcPts val="35"/>
              </a:spcBef>
            </a:pPr>
            <a:endParaRPr lang="en-US" sz="1800" dirty="0">
              <a:latin typeface="Arial"/>
              <a:cs typeface="Arial"/>
            </a:endParaRPr>
          </a:p>
          <a:p>
            <a:pPr marL="12700">
              <a:lnSpc>
                <a:spcPct val="100000"/>
              </a:lnSpc>
            </a:pPr>
            <a:r>
              <a:rPr lang="en-US" sz="1800" b="1" spc="-50" dirty="0">
                <a:solidFill>
                  <a:srgbClr val="7BA654"/>
                </a:solidFill>
                <a:latin typeface="Arial"/>
                <a:cs typeface="Arial"/>
              </a:rPr>
              <a:t>I</a:t>
            </a:r>
            <a:r>
              <a:rPr lang="en-US" sz="1800" b="1" spc="-130" dirty="0">
                <a:solidFill>
                  <a:srgbClr val="7BA654"/>
                </a:solidFill>
                <a:latin typeface="Arial"/>
                <a:cs typeface="Arial"/>
              </a:rPr>
              <a:t>ns</a:t>
            </a:r>
            <a:r>
              <a:rPr lang="en-US" sz="1800" b="1" spc="-55" dirty="0">
                <a:solidFill>
                  <a:srgbClr val="7BA654"/>
                </a:solidFill>
                <a:latin typeface="Arial"/>
                <a:cs typeface="Arial"/>
              </a:rPr>
              <a:t>ti</a:t>
            </a:r>
            <a:r>
              <a:rPr lang="en-US" sz="1800" b="1" spc="-5" dirty="0">
                <a:solidFill>
                  <a:srgbClr val="7BA654"/>
                </a:solidFill>
                <a:latin typeface="Arial"/>
                <a:cs typeface="Arial"/>
              </a:rPr>
              <a:t>t</a:t>
            </a:r>
            <a:r>
              <a:rPr lang="en-US" sz="1800" b="1" spc="-95" dirty="0">
                <a:solidFill>
                  <a:srgbClr val="7BA654"/>
                </a:solidFill>
                <a:latin typeface="Arial"/>
                <a:cs typeface="Arial"/>
              </a:rPr>
              <a:t>u</a:t>
            </a:r>
            <a:r>
              <a:rPr lang="en-US" sz="1800" b="1" spc="-35" dirty="0">
                <a:solidFill>
                  <a:srgbClr val="7BA654"/>
                </a:solidFill>
                <a:latin typeface="Arial"/>
                <a:cs typeface="Arial"/>
              </a:rPr>
              <a:t>t</a:t>
            </a:r>
            <a:r>
              <a:rPr lang="en-US" sz="1800" b="1" spc="-60" dirty="0">
                <a:solidFill>
                  <a:srgbClr val="7BA654"/>
                </a:solidFill>
                <a:latin typeface="Arial"/>
                <a:cs typeface="Arial"/>
              </a:rPr>
              <a:t>e</a:t>
            </a:r>
            <a:r>
              <a:rPr lang="en-US" sz="1800" b="1" spc="-100" dirty="0">
                <a:solidFill>
                  <a:srgbClr val="7BA654"/>
                </a:solidFill>
                <a:latin typeface="Arial"/>
                <a:cs typeface="Arial"/>
              </a:rPr>
              <a:t> </a:t>
            </a:r>
            <a:r>
              <a:rPr lang="en-US" sz="1800" b="1" spc="-105" dirty="0">
                <a:solidFill>
                  <a:srgbClr val="7BA654"/>
                </a:solidFill>
                <a:latin typeface="Arial"/>
                <a:cs typeface="Arial"/>
              </a:rPr>
              <a:t>N</a:t>
            </a:r>
            <a:r>
              <a:rPr lang="en-US" sz="1800" b="1" spc="-25" dirty="0">
                <a:solidFill>
                  <a:srgbClr val="7BA654"/>
                </a:solidFill>
                <a:latin typeface="Arial"/>
                <a:cs typeface="Arial"/>
              </a:rPr>
              <a:t>a</a:t>
            </a:r>
            <a:r>
              <a:rPr lang="en-US" sz="1800" b="1" spc="-35" dirty="0">
                <a:solidFill>
                  <a:srgbClr val="7BA654"/>
                </a:solidFill>
                <a:latin typeface="Arial"/>
                <a:cs typeface="Arial"/>
              </a:rPr>
              <a:t>me</a:t>
            </a:r>
            <a:r>
              <a:rPr lang="en-US" sz="1800" b="1" spc="-170" dirty="0">
                <a:solidFill>
                  <a:srgbClr val="7BA654"/>
                </a:solidFill>
                <a:latin typeface="Arial"/>
                <a:cs typeface="Arial"/>
              </a:rPr>
              <a:t>:</a:t>
            </a:r>
            <a:r>
              <a:rPr lang="en-US" sz="1800" b="1" spc="-114" dirty="0">
                <a:solidFill>
                  <a:srgbClr val="7BA654"/>
                </a:solidFill>
                <a:latin typeface="Arial"/>
                <a:cs typeface="Arial"/>
              </a:rPr>
              <a:t> </a:t>
            </a:r>
            <a:r>
              <a:rPr lang="en-US" sz="1800" b="1" spc="-50" dirty="0">
                <a:solidFill>
                  <a:srgbClr val="7BA654"/>
                </a:solidFill>
                <a:latin typeface="Arial"/>
                <a:cs typeface="Arial"/>
              </a:rPr>
              <a:t>I</a:t>
            </a:r>
            <a:r>
              <a:rPr lang="en-US" sz="1800" b="1" spc="-80" dirty="0">
                <a:solidFill>
                  <a:srgbClr val="7BA654"/>
                </a:solidFill>
                <a:latin typeface="Arial"/>
                <a:cs typeface="Arial"/>
              </a:rPr>
              <a:t>M</a:t>
            </a:r>
            <a:r>
              <a:rPr lang="en-US" sz="1800" b="1" spc="-160" dirty="0">
                <a:solidFill>
                  <a:srgbClr val="7BA654"/>
                </a:solidFill>
                <a:latin typeface="Arial"/>
                <a:cs typeface="Arial"/>
              </a:rPr>
              <a:t>S</a:t>
            </a:r>
            <a:r>
              <a:rPr lang="en-US" sz="1800" b="1" spc="-229" dirty="0">
                <a:solidFill>
                  <a:srgbClr val="7BA654"/>
                </a:solidFill>
                <a:latin typeface="Arial"/>
                <a:cs typeface="Arial"/>
              </a:rPr>
              <a:t>E</a:t>
            </a:r>
            <a:r>
              <a:rPr lang="en-US" sz="1800" b="1" spc="-260" dirty="0">
                <a:solidFill>
                  <a:srgbClr val="7BA654"/>
                </a:solidFill>
                <a:latin typeface="Arial"/>
                <a:cs typeface="Arial"/>
              </a:rPr>
              <a:t>C</a:t>
            </a:r>
            <a:endParaRPr lang="en-US" sz="1800" dirty="0">
              <a:latin typeface="Arial"/>
              <a:cs typeface="Arial"/>
            </a:endParaRPr>
          </a:p>
          <a:p>
            <a:pPr>
              <a:lnSpc>
                <a:spcPct val="100000"/>
              </a:lnSpc>
            </a:pPr>
            <a:endParaRPr lang="en-US" sz="1800" dirty="0">
              <a:latin typeface="Arial"/>
              <a:cs typeface="Arial"/>
            </a:endParaRPr>
          </a:p>
          <a:p>
            <a:pPr>
              <a:lnSpc>
                <a:spcPct val="100000"/>
              </a:lnSpc>
              <a:spcBef>
                <a:spcPts val="40"/>
              </a:spcBef>
            </a:pPr>
            <a:endParaRPr lang="en-US" sz="1450" dirty="0">
              <a:latin typeface="Arial"/>
              <a:cs typeface="Arial"/>
            </a:endParaRPr>
          </a:p>
          <a:p>
            <a:pPr marL="12700">
              <a:lnSpc>
                <a:spcPct val="100000"/>
              </a:lnSpc>
            </a:pPr>
            <a:r>
              <a:rPr lang="en-US" sz="1800" b="1" spc="-204" dirty="0">
                <a:solidFill>
                  <a:srgbClr val="7BA654"/>
                </a:solidFill>
                <a:latin typeface="Arial"/>
                <a:cs typeface="Arial"/>
              </a:rPr>
              <a:t>T</a:t>
            </a:r>
            <a:r>
              <a:rPr lang="en-US" sz="1800" b="1" spc="-95" dirty="0">
                <a:solidFill>
                  <a:srgbClr val="7BA654"/>
                </a:solidFill>
                <a:latin typeface="Arial"/>
                <a:cs typeface="Arial"/>
              </a:rPr>
              <a:t>h</a:t>
            </a:r>
            <a:r>
              <a:rPr lang="en-US" sz="1800" b="1" spc="-60" dirty="0">
                <a:solidFill>
                  <a:srgbClr val="7BA654"/>
                </a:solidFill>
                <a:latin typeface="Arial"/>
                <a:cs typeface="Arial"/>
              </a:rPr>
              <a:t>e</a:t>
            </a:r>
            <a:r>
              <a:rPr lang="en-US" sz="1800" b="1" spc="-30" dirty="0">
                <a:solidFill>
                  <a:srgbClr val="7BA654"/>
                </a:solidFill>
                <a:latin typeface="Arial"/>
                <a:cs typeface="Arial"/>
              </a:rPr>
              <a:t>m</a:t>
            </a:r>
            <a:r>
              <a:rPr lang="en-US" sz="1800" b="1" spc="-60" dirty="0">
                <a:solidFill>
                  <a:srgbClr val="7BA654"/>
                </a:solidFill>
                <a:latin typeface="Arial"/>
                <a:cs typeface="Arial"/>
              </a:rPr>
              <a:t>e</a:t>
            </a:r>
            <a:r>
              <a:rPr lang="en-US" sz="1800" b="1" spc="-100" dirty="0">
                <a:solidFill>
                  <a:srgbClr val="7BA654"/>
                </a:solidFill>
                <a:latin typeface="Arial"/>
                <a:cs typeface="Arial"/>
              </a:rPr>
              <a:t> </a:t>
            </a:r>
            <a:r>
              <a:rPr lang="en-US" sz="1800" b="1" spc="-105" dirty="0">
                <a:solidFill>
                  <a:srgbClr val="7BA654"/>
                </a:solidFill>
                <a:latin typeface="Arial"/>
                <a:cs typeface="Arial"/>
              </a:rPr>
              <a:t>N</a:t>
            </a:r>
            <a:r>
              <a:rPr lang="en-US" sz="1800" b="1" spc="-25" dirty="0">
                <a:solidFill>
                  <a:srgbClr val="7BA654"/>
                </a:solidFill>
                <a:latin typeface="Arial"/>
                <a:cs typeface="Arial"/>
              </a:rPr>
              <a:t>a</a:t>
            </a:r>
            <a:r>
              <a:rPr lang="en-US" sz="1800" b="1" spc="-35" dirty="0">
                <a:solidFill>
                  <a:srgbClr val="7BA654"/>
                </a:solidFill>
                <a:latin typeface="Arial"/>
                <a:cs typeface="Arial"/>
              </a:rPr>
              <a:t>me</a:t>
            </a:r>
            <a:r>
              <a:rPr lang="en-US" sz="1800" b="1" spc="-170" dirty="0">
                <a:solidFill>
                  <a:srgbClr val="7BA654"/>
                </a:solidFill>
                <a:latin typeface="Arial"/>
                <a:cs typeface="Arial"/>
              </a:rPr>
              <a:t>:</a:t>
            </a:r>
            <a:r>
              <a:rPr lang="en-US" sz="1800" b="1" spc="-114" dirty="0">
                <a:solidFill>
                  <a:srgbClr val="7BA654"/>
                </a:solidFill>
                <a:latin typeface="Arial"/>
                <a:cs typeface="Arial"/>
              </a:rPr>
              <a:t> </a:t>
            </a:r>
            <a:r>
              <a:rPr lang="en-US" sz="1800" b="1" spc="-160" dirty="0">
                <a:solidFill>
                  <a:srgbClr val="7BA654"/>
                </a:solidFill>
                <a:latin typeface="Arial"/>
                <a:cs typeface="Arial"/>
              </a:rPr>
              <a:t>S</a:t>
            </a:r>
            <a:r>
              <a:rPr lang="en-US" sz="1800" b="1" spc="-30" dirty="0">
                <a:solidFill>
                  <a:srgbClr val="7BA654"/>
                </a:solidFill>
                <a:latin typeface="Arial"/>
                <a:cs typeface="Arial"/>
              </a:rPr>
              <a:t>m</a:t>
            </a:r>
            <a:r>
              <a:rPr lang="en-US" sz="1800" b="1" spc="-50" dirty="0">
                <a:solidFill>
                  <a:srgbClr val="7BA654"/>
                </a:solidFill>
                <a:latin typeface="Arial"/>
                <a:cs typeface="Arial"/>
              </a:rPr>
              <a:t>art</a:t>
            </a:r>
            <a:r>
              <a:rPr lang="en-US" sz="1800" b="1" spc="-105" dirty="0">
                <a:solidFill>
                  <a:srgbClr val="7BA654"/>
                </a:solidFill>
                <a:latin typeface="Arial"/>
                <a:cs typeface="Arial"/>
              </a:rPr>
              <a:t> </a:t>
            </a:r>
            <a:r>
              <a:rPr lang="en-US" sz="1800" b="1" spc="-35" dirty="0">
                <a:solidFill>
                  <a:srgbClr val="7BA654"/>
                </a:solidFill>
                <a:latin typeface="Arial"/>
                <a:cs typeface="Arial"/>
              </a:rPr>
              <a:t>e</a:t>
            </a:r>
            <a:r>
              <a:rPr lang="en-US" sz="1800" b="1" spc="-145" dirty="0">
                <a:solidFill>
                  <a:srgbClr val="7BA654"/>
                </a:solidFill>
                <a:latin typeface="Arial"/>
                <a:cs typeface="Arial"/>
              </a:rPr>
              <a:t>duc</a:t>
            </a:r>
            <a:r>
              <a:rPr lang="en-US" sz="1800" b="1" spc="-30" dirty="0">
                <a:solidFill>
                  <a:srgbClr val="7BA654"/>
                </a:solidFill>
                <a:latin typeface="Arial"/>
                <a:cs typeface="Arial"/>
              </a:rPr>
              <a:t>a</a:t>
            </a:r>
            <a:r>
              <a:rPr lang="en-US" sz="1800" b="1" spc="-5" dirty="0">
                <a:solidFill>
                  <a:srgbClr val="7BA654"/>
                </a:solidFill>
                <a:latin typeface="Arial"/>
                <a:cs typeface="Arial"/>
              </a:rPr>
              <a:t>t</a:t>
            </a:r>
            <a:r>
              <a:rPr lang="en-US" sz="1800" b="1" spc="-55" dirty="0">
                <a:solidFill>
                  <a:srgbClr val="7BA654"/>
                </a:solidFill>
                <a:latin typeface="Arial"/>
                <a:cs typeface="Arial"/>
              </a:rPr>
              <a:t>i</a:t>
            </a:r>
            <a:r>
              <a:rPr lang="en-US" sz="1800" b="1" spc="-130" dirty="0">
                <a:solidFill>
                  <a:srgbClr val="7BA654"/>
                </a:solidFill>
                <a:latin typeface="Arial"/>
                <a:cs typeface="Arial"/>
              </a:rPr>
              <a:t>o</a:t>
            </a:r>
            <a:r>
              <a:rPr lang="en-US" sz="1800" b="1" spc="-125" dirty="0">
                <a:solidFill>
                  <a:srgbClr val="7BA654"/>
                </a:solidFill>
                <a:latin typeface="Arial"/>
                <a:cs typeface="Arial"/>
              </a:rPr>
              <a:t>n</a:t>
            </a:r>
            <a:endParaRPr lang="en-US" sz="1800" dirty="0">
              <a:latin typeface="Arial"/>
              <a:cs typeface="Arial"/>
            </a:endParaRPr>
          </a:p>
          <a:p>
            <a:pPr marL="12700" marR="5080">
              <a:lnSpc>
                <a:spcPts val="1950"/>
              </a:lnSpc>
              <a:spcBef>
                <a:spcPts val="340"/>
              </a:spcBef>
            </a:pPr>
            <a:endParaRPr sz="18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95325" y="0"/>
            <a:ext cx="3333750" cy="16668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3" y="3895725"/>
            <a:ext cx="2961640" cy="2962275"/>
            <a:chOff x="833" y="3895725"/>
            <a:chExt cx="2961640" cy="2962275"/>
          </a:xfrm>
        </p:grpSpPr>
        <p:sp>
          <p:nvSpPr>
            <p:cNvPr id="3" name="object 3"/>
            <p:cNvSpPr/>
            <p:nvPr/>
          </p:nvSpPr>
          <p:spPr>
            <a:xfrm>
              <a:off x="971549" y="5372100"/>
              <a:ext cx="1990725" cy="1485900"/>
            </a:xfrm>
            <a:custGeom>
              <a:avLst/>
              <a:gdLst/>
              <a:ahLst/>
              <a:cxnLst/>
              <a:rect l="l" t="t" r="r" b="b"/>
              <a:pathLst>
                <a:path w="1990725" h="1485900">
                  <a:moveTo>
                    <a:pt x="498094" y="0"/>
                  </a:moveTo>
                  <a:lnTo>
                    <a:pt x="0" y="495858"/>
                  </a:lnTo>
                  <a:lnTo>
                    <a:pt x="994537" y="1485900"/>
                  </a:lnTo>
                  <a:lnTo>
                    <a:pt x="1990725" y="1485900"/>
                  </a:lnTo>
                  <a:lnTo>
                    <a:pt x="498094" y="0"/>
                  </a:lnTo>
                  <a:close/>
                </a:path>
              </a:pathLst>
            </a:custGeom>
            <a:solidFill>
              <a:srgbClr val="F8D347"/>
            </a:solidFill>
          </p:spPr>
          <p:txBody>
            <a:bodyPr wrap="square" lIns="0" tIns="0" rIns="0" bIns="0" rtlCol="0"/>
            <a:lstStyle/>
            <a:p>
              <a:endParaRPr/>
            </a:p>
          </p:txBody>
        </p:sp>
        <p:sp>
          <p:nvSpPr>
            <p:cNvPr id="4" name="object 4"/>
            <p:cNvSpPr/>
            <p:nvPr/>
          </p:nvSpPr>
          <p:spPr>
            <a:xfrm>
              <a:off x="836" y="5887288"/>
              <a:ext cx="970915" cy="970915"/>
            </a:xfrm>
            <a:custGeom>
              <a:avLst/>
              <a:gdLst/>
              <a:ahLst/>
              <a:cxnLst/>
              <a:rect l="l" t="t" r="r" b="b"/>
              <a:pathLst>
                <a:path w="970915" h="970915">
                  <a:moveTo>
                    <a:pt x="0" y="0"/>
                  </a:moveTo>
                  <a:lnTo>
                    <a:pt x="0" y="970711"/>
                  </a:lnTo>
                  <a:lnTo>
                    <a:pt x="970713" y="970711"/>
                  </a:lnTo>
                  <a:lnTo>
                    <a:pt x="0" y="0"/>
                  </a:lnTo>
                  <a:close/>
                </a:path>
              </a:pathLst>
            </a:custGeom>
            <a:solidFill>
              <a:srgbClr val="7BA654"/>
            </a:solidFill>
          </p:spPr>
          <p:txBody>
            <a:bodyPr wrap="square" lIns="0" tIns="0" rIns="0" bIns="0" rtlCol="0"/>
            <a:lstStyle/>
            <a:p>
              <a:endParaRPr/>
            </a:p>
          </p:txBody>
        </p:sp>
        <p:sp>
          <p:nvSpPr>
            <p:cNvPr id="5" name="object 5"/>
            <p:cNvSpPr/>
            <p:nvPr/>
          </p:nvSpPr>
          <p:spPr>
            <a:xfrm>
              <a:off x="833" y="3895725"/>
              <a:ext cx="970915" cy="1943100"/>
            </a:xfrm>
            <a:custGeom>
              <a:avLst/>
              <a:gdLst/>
              <a:ahLst/>
              <a:cxnLst/>
              <a:rect l="l" t="t" r="r" b="b"/>
              <a:pathLst>
                <a:path w="970915" h="1943100">
                  <a:moveTo>
                    <a:pt x="0" y="0"/>
                  </a:moveTo>
                  <a:lnTo>
                    <a:pt x="0" y="1943100"/>
                  </a:lnTo>
                  <a:lnTo>
                    <a:pt x="970716" y="971169"/>
                  </a:lnTo>
                  <a:lnTo>
                    <a:pt x="0" y="0"/>
                  </a:lnTo>
                  <a:close/>
                </a:path>
              </a:pathLst>
            </a:custGeom>
            <a:solidFill>
              <a:srgbClr val="4494A1"/>
            </a:solidFill>
          </p:spPr>
          <p:txBody>
            <a:bodyPr wrap="square" lIns="0" tIns="0" rIns="0" bIns="0" rtlCol="0"/>
            <a:lstStyle/>
            <a:p>
              <a:endParaRPr dirty="0"/>
            </a:p>
          </p:txBody>
        </p:sp>
      </p:grpSp>
      <p:sp>
        <p:nvSpPr>
          <p:cNvPr id="6" name="object 6"/>
          <p:cNvSpPr/>
          <p:nvPr/>
        </p:nvSpPr>
        <p:spPr>
          <a:xfrm>
            <a:off x="957262" y="1947926"/>
            <a:ext cx="2134235" cy="4445"/>
          </a:xfrm>
          <a:custGeom>
            <a:avLst/>
            <a:gdLst/>
            <a:ahLst/>
            <a:cxnLst/>
            <a:rect l="l" t="t" r="r" b="b"/>
            <a:pathLst>
              <a:path w="2134235" h="4444">
                <a:moveTo>
                  <a:pt x="0" y="0"/>
                </a:moveTo>
                <a:lnTo>
                  <a:pt x="2133663" y="3937"/>
                </a:lnTo>
              </a:path>
            </a:pathLst>
          </a:custGeom>
          <a:ln w="101600">
            <a:solidFill>
              <a:srgbClr val="7BA654"/>
            </a:solidFill>
          </a:ln>
        </p:spPr>
        <p:txBody>
          <a:bodyPr wrap="square" lIns="0" tIns="0" rIns="0" bIns="0" rtlCol="0"/>
          <a:lstStyle/>
          <a:p>
            <a:endParaRPr/>
          </a:p>
        </p:txBody>
      </p:sp>
      <p:sp>
        <p:nvSpPr>
          <p:cNvPr id="11" name="object 11"/>
          <p:cNvSpPr txBox="1">
            <a:spLocks noGrp="1"/>
          </p:cNvSpPr>
          <p:nvPr>
            <p:ph type="title"/>
          </p:nvPr>
        </p:nvSpPr>
        <p:spPr>
          <a:xfrm>
            <a:off x="185737" y="66738"/>
            <a:ext cx="5443220" cy="701040"/>
          </a:xfrm>
          <a:prstGeom prst="rect">
            <a:avLst/>
          </a:prstGeom>
        </p:spPr>
        <p:txBody>
          <a:bodyPr vert="horz" wrap="square" lIns="0" tIns="16510" rIns="0" bIns="0" rtlCol="0">
            <a:spAutoFit/>
          </a:bodyPr>
          <a:lstStyle/>
          <a:p>
            <a:pPr marL="12700">
              <a:lnSpc>
                <a:spcPct val="100000"/>
              </a:lnSpc>
              <a:spcBef>
                <a:spcPts val="130"/>
              </a:spcBef>
            </a:pPr>
            <a:r>
              <a:rPr sz="4400" spc="-30" dirty="0"/>
              <a:t>I</a:t>
            </a:r>
            <a:r>
              <a:rPr sz="4400" spc="-295" dirty="0"/>
              <a:t>d</a:t>
            </a:r>
            <a:r>
              <a:rPr sz="4400" spc="40" dirty="0"/>
              <a:t>ea/</a:t>
            </a:r>
            <a:r>
              <a:rPr sz="4400" spc="85" dirty="0"/>
              <a:t>A</a:t>
            </a:r>
            <a:r>
              <a:rPr sz="4400" spc="-295" dirty="0"/>
              <a:t>pp</a:t>
            </a:r>
            <a:r>
              <a:rPr sz="4400" spc="-220" dirty="0"/>
              <a:t>r</a:t>
            </a:r>
            <a:r>
              <a:rPr sz="4400" spc="-365" dirty="0"/>
              <a:t>o</a:t>
            </a:r>
            <a:r>
              <a:rPr sz="4400" spc="-220" dirty="0"/>
              <a:t>a</a:t>
            </a:r>
            <a:r>
              <a:rPr sz="4400" spc="-254" dirty="0"/>
              <a:t>c</a:t>
            </a:r>
            <a:r>
              <a:rPr sz="4400" spc="-290" dirty="0"/>
              <a:t>h</a:t>
            </a:r>
            <a:r>
              <a:rPr sz="4400" spc="-325" dirty="0"/>
              <a:t> </a:t>
            </a:r>
            <a:r>
              <a:rPr sz="4400" spc="-265" dirty="0"/>
              <a:t>D</a:t>
            </a:r>
            <a:r>
              <a:rPr sz="4400" spc="-105" dirty="0"/>
              <a:t>eta</a:t>
            </a:r>
            <a:r>
              <a:rPr sz="4400" spc="-85" dirty="0"/>
              <a:t>i</a:t>
            </a:r>
            <a:r>
              <a:rPr sz="4400" spc="-175" dirty="0"/>
              <a:t>l</a:t>
            </a:r>
            <a:r>
              <a:rPr sz="4400" spc="-434" dirty="0"/>
              <a:t>s</a:t>
            </a:r>
            <a:endParaRPr sz="4400"/>
          </a:p>
        </p:txBody>
      </p:sp>
      <p:sp>
        <p:nvSpPr>
          <p:cNvPr id="21" name="object 21"/>
          <p:cNvSpPr/>
          <p:nvPr/>
        </p:nvSpPr>
        <p:spPr>
          <a:xfrm>
            <a:off x="6684009" y="4881499"/>
            <a:ext cx="5076825" cy="1905000"/>
          </a:xfrm>
          <a:custGeom>
            <a:avLst/>
            <a:gdLst/>
            <a:ahLst/>
            <a:cxnLst/>
            <a:rect l="l" t="t" r="r" b="b"/>
            <a:pathLst>
              <a:path w="5076825" h="1905000">
                <a:moveTo>
                  <a:pt x="0" y="1905000"/>
                </a:moveTo>
                <a:lnTo>
                  <a:pt x="5076825" y="1905000"/>
                </a:lnTo>
                <a:lnTo>
                  <a:pt x="5076825" y="0"/>
                </a:lnTo>
                <a:lnTo>
                  <a:pt x="0" y="0"/>
                </a:lnTo>
                <a:lnTo>
                  <a:pt x="0" y="1905000"/>
                </a:lnTo>
                <a:close/>
              </a:path>
            </a:pathLst>
          </a:custGeom>
          <a:ln w="9525">
            <a:solidFill>
              <a:srgbClr val="000000"/>
            </a:solidFill>
          </a:ln>
        </p:spPr>
        <p:txBody>
          <a:bodyPr wrap="square" lIns="0" tIns="0" rIns="0" bIns="0" rtlCol="0"/>
          <a:lstStyle/>
          <a:p>
            <a:endParaRPr/>
          </a:p>
        </p:txBody>
      </p:sp>
      <p:sp>
        <p:nvSpPr>
          <p:cNvPr id="22" name="object 22"/>
          <p:cNvSpPr txBox="1"/>
          <p:nvPr/>
        </p:nvSpPr>
        <p:spPr>
          <a:xfrm>
            <a:off x="6684009" y="4860861"/>
            <a:ext cx="3632200" cy="300355"/>
          </a:xfrm>
          <a:prstGeom prst="rect">
            <a:avLst/>
          </a:prstGeom>
        </p:spPr>
        <p:txBody>
          <a:bodyPr vert="horz" wrap="square" lIns="0" tIns="12700" rIns="0" bIns="0" rtlCol="0">
            <a:spAutoFit/>
          </a:bodyPr>
          <a:lstStyle/>
          <a:p>
            <a:pPr>
              <a:lnSpc>
                <a:spcPct val="100000"/>
              </a:lnSpc>
              <a:spcBef>
                <a:spcPts val="100"/>
              </a:spcBef>
            </a:pPr>
            <a:r>
              <a:rPr sz="1800" b="1" spc="-105" dirty="0">
                <a:solidFill>
                  <a:srgbClr val="7BA654"/>
                </a:solidFill>
                <a:latin typeface="Arial"/>
                <a:cs typeface="Arial"/>
              </a:rPr>
              <a:t>D</a:t>
            </a:r>
            <a:r>
              <a:rPr sz="1800" b="1" spc="-35" dirty="0">
                <a:solidFill>
                  <a:srgbClr val="7BA654"/>
                </a:solidFill>
                <a:latin typeface="Arial"/>
                <a:cs typeface="Arial"/>
              </a:rPr>
              <a:t>e</a:t>
            </a:r>
            <a:r>
              <a:rPr sz="1800" b="1" spc="-180" dirty="0">
                <a:solidFill>
                  <a:srgbClr val="7BA654"/>
                </a:solidFill>
                <a:latin typeface="Arial"/>
                <a:cs typeface="Arial"/>
              </a:rPr>
              <a:t>sc</a:t>
            </a:r>
            <a:r>
              <a:rPr sz="1800" b="1" spc="-95" dirty="0">
                <a:solidFill>
                  <a:srgbClr val="7BA654"/>
                </a:solidFill>
                <a:latin typeface="Arial"/>
                <a:cs typeface="Arial"/>
              </a:rPr>
              <a:t>r</a:t>
            </a:r>
            <a:r>
              <a:rPr sz="1800" b="1" spc="-65" dirty="0">
                <a:solidFill>
                  <a:srgbClr val="7BA654"/>
                </a:solidFill>
                <a:latin typeface="Arial"/>
                <a:cs typeface="Arial"/>
              </a:rPr>
              <a:t>i</a:t>
            </a:r>
            <a:r>
              <a:rPr sz="1800" b="1" spc="-95" dirty="0">
                <a:solidFill>
                  <a:srgbClr val="7BA654"/>
                </a:solidFill>
                <a:latin typeface="Arial"/>
                <a:cs typeface="Arial"/>
              </a:rPr>
              <a:t>be </a:t>
            </a:r>
            <a:r>
              <a:rPr sz="1800" b="1" spc="-180" dirty="0">
                <a:solidFill>
                  <a:srgbClr val="7BA654"/>
                </a:solidFill>
                <a:latin typeface="Arial"/>
                <a:cs typeface="Arial"/>
              </a:rPr>
              <a:t>y</a:t>
            </a:r>
            <a:r>
              <a:rPr sz="1800" b="1" spc="-130" dirty="0">
                <a:solidFill>
                  <a:srgbClr val="7BA654"/>
                </a:solidFill>
                <a:latin typeface="Arial"/>
                <a:cs typeface="Arial"/>
              </a:rPr>
              <a:t>o</a:t>
            </a:r>
            <a:r>
              <a:rPr sz="1800" b="1" spc="-114" dirty="0">
                <a:solidFill>
                  <a:srgbClr val="7BA654"/>
                </a:solidFill>
                <a:latin typeface="Arial"/>
                <a:cs typeface="Arial"/>
              </a:rPr>
              <a:t>ur</a:t>
            </a:r>
            <a:r>
              <a:rPr sz="1800" b="1" spc="-120" dirty="0">
                <a:solidFill>
                  <a:srgbClr val="7BA654"/>
                </a:solidFill>
                <a:latin typeface="Arial"/>
                <a:cs typeface="Arial"/>
              </a:rPr>
              <a:t> </a:t>
            </a:r>
            <a:r>
              <a:rPr sz="1800" b="1" spc="-204" dirty="0">
                <a:solidFill>
                  <a:srgbClr val="7BA654"/>
                </a:solidFill>
                <a:latin typeface="Arial"/>
                <a:cs typeface="Arial"/>
              </a:rPr>
              <a:t>T</a:t>
            </a:r>
            <a:r>
              <a:rPr sz="1800" b="1" spc="-35" dirty="0">
                <a:solidFill>
                  <a:srgbClr val="7BA654"/>
                </a:solidFill>
                <a:latin typeface="Arial"/>
                <a:cs typeface="Arial"/>
              </a:rPr>
              <a:t>e</a:t>
            </a:r>
            <a:r>
              <a:rPr sz="1800" b="1" spc="-180" dirty="0">
                <a:solidFill>
                  <a:srgbClr val="7BA654"/>
                </a:solidFill>
                <a:latin typeface="Arial"/>
                <a:cs typeface="Arial"/>
              </a:rPr>
              <a:t>c</a:t>
            </a:r>
            <a:r>
              <a:rPr sz="1800" b="1" spc="-135" dirty="0">
                <a:solidFill>
                  <a:srgbClr val="7BA654"/>
                </a:solidFill>
                <a:latin typeface="Arial"/>
                <a:cs typeface="Arial"/>
              </a:rPr>
              <a:t>hn</a:t>
            </a:r>
            <a:r>
              <a:rPr sz="1800" b="1" spc="-120" dirty="0">
                <a:solidFill>
                  <a:srgbClr val="7BA654"/>
                </a:solidFill>
                <a:latin typeface="Arial"/>
                <a:cs typeface="Arial"/>
              </a:rPr>
              <a:t>o</a:t>
            </a:r>
            <a:r>
              <a:rPr sz="1800" b="1" spc="-55" dirty="0">
                <a:solidFill>
                  <a:srgbClr val="7BA654"/>
                </a:solidFill>
                <a:latin typeface="Arial"/>
                <a:cs typeface="Arial"/>
              </a:rPr>
              <a:t>l</a:t>
            </a:r>
            <a:r>
              <a:rPr sz="1800" b="1" spc="-130" dirty="0">
                <a:solidFill>
                  <a:srgbClr val="7BA654"/>
                </a:solidFill>
                <a:latin typeface="Arial"/>
                <a:cs typeface="Arial"/>
              </a:rPr>
              <a:t>o</a:t>
            </a:r>
            <a:r>
              <a:rPr sz="1800" b="1" spc="-204" dirty="0">
                <a:solidFill>
                  <a:srgbClr val="7BA654"/>
                </a:solidFill>
                <a:latin typeface="Arial"/>
                <a:cs typeface="Arial"/>
              </a:rPr>
              <a:t>gy</a:t>
            </a:r>
            <a:r>
              <a:rPr sz="1800" b="1" spc="-100" dirty="0">
                <a:solidFill>
                  <a:srgbClr val="7BA654"/>
                </a:solidFill>
                <a:latin typeface="Arial"/>
                <a:cs typeface="Arial"/>
              </a:rPr>
              <a:t> </a:t>
            </a:r>
            <a:r>
              <a:rPr sz="1800" b="1" spc="-180" dirty="0">
                <a:solidFill>
                  <a:srgbClr val="7BA654"/>
                </a:solidFill>
                <a:latin typeface="Arial"/>
                <a:cs typeface="Arial"/>
              </a:rPr>
              <a:t>s</a:t>
            </a:r>
            <a:r>
              <a:rPr sz="1800" b="1" spc="-5" dirty="0">
                <a:solidFill>
                  <a:srgbClr val="7BA654"/>
                </a:solidFill>
                <a:latin typeface="Arial"/>
                <a:cs typeface="Arial"/>
              </a:rPr>
              <a:t>t</a:t>
            </a:r>
            <a:r>
              <a:rPr sz="1800" b="1" spc="-95" dirty="0">
                <a:solidFill>
                  <a:srgbClr val="7BA654"/>
                </a:solidFill>
                <a:latin typeface="Arial"/>
                <a:cs typeface="Arial"/>
              </a:rPr>
              <a:t>a</a:t>
            </a:r>
            <a:r>
              <a:rPr sz="1800" b="1" spc="-110" dirty="0">
                <a:solidFill>
                  <a:srgbClr val="7BA654"/>
                </a:solidFill>
                <a:latin typeface="Arial"/>
                <a:cs typeface="Arial"/>
              </a:rPr>
              <a:t>c</a:t>
            </a:r>
            <a:r>
              <a:rPr sz="1800" b="1" spc="-45" dirty="0">
                <a:solidFill>
                  <a:srgbClr val="7BA654"/>
                </a:solidFill>
                <a:latin typeface="Arial"/>
                <a:cs typeface="Arial"/>
              </a:rPr>
              <a:t>k</a:t>
            </a:r>
            <a:r>
              <a:rPr sz="1800" b="1" spc="-114" dirty="0">
                <a:solidFill>
                  <a:srgbClr val="7BA654"/>
                </a:solidFill>
                <a:latin typeface="Arial"/>
                <a:cs typeface="Arial"/>
              </a:rPr>
              <a:t> </a:t>
            </a:r>
            <a:r>
              <a:rPr sz="1800" b="1" spc="-95" dirty="0">
                <a:solidFill>
                  <a:srgbClr val="7BA654"/>
                </a:solidFill>
                <a:latin typeface="Arial"/>
                <a:cs typeface="Arial"/>
              </a:rPr>
              <a:t>h</a:t>
            </a:r>
            <a:r>
              <a:rPr sz="1800" b="1" spc="-60" dirty="0">
                <a:solidFill>
                  <a:srgbClr val="7BA654"/>
                </a:solidFill>
                <a:latin typeface="Arial"/>
                <a:cs typeface="Arial"/>
              </a:rPr>
              <a:t>e</a:t>
            </a:r>
            <a:r>
              <a:rPr sz="1800" b="1" spc="-70" dirty="0">
                <a:solidFill>
                  <a:srgbClr val="7BA654"/>
                </a:solidFill>
                <a:latin typeface="Arial"/>
                <a:cs typeface="Arial"/>
              </a:rPr>
              <a:t>r</a:t>
            </a:r>
            <a:r>
              <a:rPr sz="1800" b="1" spc="-25" dirty="0">
                <a:solidFill>
                  <a:srgbClr val="7BA654"/>
                </a:solidFill>
                <a:latin typeface="Arial"/>
                <a:cs typeface="Arial"/>
              </a:rPr>
              <a:t>e</a:t>
            </a:r>
            <a:r>
              <a:rPr sz="1800" spc="-445" dirty="0">
                <a:latin typeface="Verdana"/>
                <a:cs typeface="Verdana"/>
              </a:rPr>
              <a:t>:</a:t>
            </a:r>
            <a:endParaRPr sz="1800">
              <a:latin typeface="Verdana"/>
              <a:cs typeface="Verdana"/>
            </a:endParaRPr>
          </a:p>
        </p:txBody>
      </p:sp>
      <p:sp>
        <p:nvSpPr>
          <p:cNvPr id="23" name="object 23"/>
          <p:cNvSpPr txBox="1"/>
          <p:nvPr/>
        </p:nvSpPr>
        <p:spPr>
          <a:xfrm>
            <a:off x="6684009" y="5347017"/>
            <a:ext cx="4192270" cy="1311910"/>
          </a:xfrm>
          <a:prstGeom prst="rect">
            <a:avLst/>
          </a:prstGeom>
        </p:spPr>
        <p:txBody>
          <a:bodyPr vert="horz" wrap="square" lIns="0" tIns="15875" rIns="0" bIns="0" rtlCol="0">
            <a:spAutoFit/>
          </a:bodyPr>
          <a:lstStyle/>
          <a:p>
            <a:pPr marL="476250" indent="-476884">
              <a:lnSpc>
                <a:spcPct val="100000"/>
              </a:lnSpc>
              <a:spcBef>
                <a:spcPts val="125"/>
              </a:spcBef>
              <a:buSzPct val="128571"/>
              <a:buFont typeface="Wingdings"/>
              <a:buChar char=""/>
              <a:tabLst>
                <a:tab pos="476250" algn="l"/>
                <a:tab pos="476884" algn="l"/>
              </a:tabLst>
            </a:pPr>
            <a:r>
              <a:rPr sz="1400" spc="40" dirty="0">
                <a:latin typeface="Arial MT"/>
                <a:cs typeface="Arial MT"/>
              </a:rPr>
              <a:t>T</a:t>
            </a:r>
            <a:r>
              <a:rPr sz="1400" spc="45" dirty="0">
                <a:latin typeface="Arial MT"/>
                <a:cs typeface="Arial MT"/>
              </a:rPr>
              <a:t>e</a:t>
            </a:r>
            <a:r>
              <a:rPr sz="1400" spc="40" dirty="0">
                <a:latin typeface="Arial MT"/>
                <a:cs typeface="Arial MT"/>
              </a:rPr>
              <a:t>c</a:t>
            </a:r>
            <a:r>
              <a:rPr sz="1400" spc="-30" dirty="0">
                <a:latin typeface="Arial MT"/>
                <a:cs typeface="Arial MT"/>
              </a:rPr>
              <a:t>hn</a:t>
            </a:r>
            <a:r>
              <a:rPr sz="1400" spc="45" dirty="0">
                <a:latin typeface="Arial MT"/>
                <a:cs typeface="Arial MT"/>
              </a:rPr>
              <a:t>o</a:t>
            </a:r>
            <a:r>
              <a:rPr sz="1400" spc="-15" dirty="0">
                <a:latin typeface="Arial MT"/>
                <a:cs typeface="Arial MT"/>
              </a:rPr>
              <a:t>l</a:t>
            </a:r>
            <a:r>
              <a:rPr sz="1400" spc="45" dirty="0">
                <a:latin typeface="Arial MT"/>
                <a:cs typeface="Arial MT"/>
              </a:rPr>
              <a:t>og</a:t>
            </a:r>
            <a:r>
              <a:rPr sz="1400" spc="-15" dirty="0">
                <a:latin typeface="Arial MT"/>
                <a:cs typeface="Arial MT"/>
              </a:rPr>
              <a:t>i</a:t>
            </a:r>
            <a:r>
              <a:rPr sz="1400" spc="-30" dirty="0">
                <a:latin typeface="Arial MT"/>
                <a:cs typeface="Arial MT"/>
              </a:rPr>
              <a:t>e</a:t>
            </a:r>
            <a:r>
              <a:rPr sz="1400" spc="10" dirty="0">
                <a:latin typeface="Arial MT"/>
                <a:cs typeface="Arial MT"/>
              </a:rPr>
              <a:t>s</a:t>
            </a:r>
            <a:r>
              <a:rPr sz="1400" spc="-130" dirty="0">
                <a:latin typeface="Arial MT"/>
                <a:cs typeface="Arial MT"/>
              </a:rPr>
              <a:t> </a:t>
            </a:r>
            <a:r>
              <a:rPr sz="1400" spc="-30" dirty="0">
                <a:latin typeface="Arial MT"/>
                <a:cs typeface="Arial MT"/>
              </a:rPr>
              <a:t>u</a:t>
            </a:r>
            <a:r>
              <a:rPr sz="1400" spc="40" dirty="0">
                <a:latin typeface="Arial MT"/>
                <a:cs typeface="Arial MT"/>
              </a:rPr>
              <a:t>s</a:t>
            </a:r>
            <a:r>
              <a:rPr sz="1400" spc="45" dirty="0">
                <a:latin typeface="Arial MT"/>
                <a:cs typeface="Arial MT"/>
              </a:rPr>
              <a:t>e</a:t>
            </a:r>
            <a:r>
              <a:rPr sz="1400" spc="15" dirty="0">
                <a:latin typeface="Arial MT"/>
                <a:cs typeface="Arial MT"/>
              </a:rPr>
              <a:t>d</a:t>
            </a:r>
            <a:r>
              <a:rPr sz="1400" spc="-135" dirty="0">
                <a:latin typeface="Arial MT"/>
                <a:cs typeface="Arial MT"/>
              </a:rPr>
              <a:t> </a:t>
            </a:r>
            <a:r>
              <a:rPr sz="1400" spc="-15" dirty="0">
                <a:latin typeface="Arial MT"/>
                <a:cs typeface="Arial MT"/>
              </a:rPr>
              <a:t>i</a:t>
            </a:r>
            <a:r>
              <a:rPr sz="1400" spc="15" dirty="0">
                <a:latin typeface="Arial MT"/>
                <a:cs typeface="Arial MT"/>
              </a:rPr>
              <a:t>n</a:t>
            </a:r>
            <a:r>
              <a:rPr sz="1400" spc="-60" dirty="0">
                <a:latin typeface="Arial MT"/>
                <a:cs typeface="Arial MT"/>
              </a:rPr>
              <a:t> </a:t>
            </a:r>
            <a:r>
              <a:rPr sz="1400" spc="55" dirty="0">
                <a:latin typeface="Arial MT"/>
                <a:cs typeface="Arial MT"/>
              </a:rPr>
              <a:t>f</a:t>
            </a:r>
            <a:r>
              <a:rPr sz="1400" spc="-25" dirty="0">
                <a:latin typeface="Arial MT"/>
                <a:cs typeface="Arial MT"/>
              </a:rPr>
              <a:t>r</a:t>
            </a:r>
            <a:r>
              <a:rPr sz="1400" spc="45" dirty="0">
                <a:latin typeface="Arial MT"/>
                <a:cs typeface="Arial MT"/>
              </a:rPr>
              <a:t>o</a:t>
            </a:r>
            <a:r>
              <a:rPr sz="1400" spc="-30" dirty="0">
                <a:latin typeface="Arial MT"/>
                <a:cs typeface="Arial MT"/>
              </a:rPr>
              <a:t>n</a:t>
            </a:r>
            <a:r>
              <a:rPr sz="1400" spc="15" dirty="0">
                <a:latin typeface="Arial MT"/>
                <a:cs typeface="Arial MT"/>
              </a:rPr>
              <a:t>t</a:t>
            </a:r>
            <a:r>
              <a:rPr sz="1400" spc="-25" dirty="0">
                <a:latin typeface="Arial MT"/>
                <a:cs typeface="Arial MT"/>
              </a:rPr>
              <a:t>-</a:t>
            </a:r>
            <a:r>
              <a:rPr sz="1400" spc="45" dirty="0">
                <a:latin typeface="Arial MT"/>
                <a:cs typeface="Arial MT"/>
              </a:rPr>
              <a:t>e</a:t>
            </a:r>
            <a:r>
              <a:rPr sz="1400" spc="-30" dirty="0">
                <a:latin typeface="Arial MT"/>
                <a:cs typeface="Arial MT"/>
              </a:rPr>
              <a:t>n</a:t>
            </a:r>
            <a:r>
              <a:rPr sz="1400" spc="15" dirty="0">
                <a:latin typeface="Arial MT"/>
                <a:cs typeface="Arial MT"/>
              </a:rPr>
              <a:t>d</a:t>
            </a:r>
            <a:r>
              <a:rPr sz="1400" spc="-135" dirty="0">
                <a:latin typeface="Arial MT"/>
                <a:cs typeface="Arial MT"/>
              </a:rPr>
              <a:t> </a:t>
            </a:r>
            <a:r>
              <a:rPr sz="1400" spc="-25" dirty="0">
                <a:latin typeface="Arial MT"/>
                <a:cs typeface="Arial MT"/>
              </a:rPr>
              <a:t>:</a:t>
            </a:r>
            <a:r>
              <a:rPr sz="1400" spc="5" dirty="0">
                <a:latin typeface="Arial MT"/>
                <a:cs typeface="Arial MT"/>
              </a:rPr>
              <a:t>-</a:t>
            </a:r>
            <a:endParaRPr sz="1400" dirty="0">
              <a:latin typeface="Arial MT"/>
              <a:cs typeface="Arial MT"/>
            </a:endParaRPr>
          </a:p>
          <a:p>
            <a:pPr marL="514350" lvl="1" indent="-286385">
              <a:lnSpc>
                <a:spcPts val="1664"/>
              </a:lnSpc>
              <a:spcBef>
                <a:spcPts val="50"/>
              </a:spcBef>
              <a:buChar char="•"/>
              <a:tabLst>
                <a:tab pos="514350" algn="l"/>
                <a:tab pos="514984" algn="l"/>
              </a:tabLst>
            </a:pPr>
            <a:r>
              <a:rPr sz="1400" spc="-40" dirty="0">
                <a:latin typeface="Arial MT"/>
                <a:cs typeface="Arial MT"/>
              </a:rPr>
              <a:t>H</a:t>
            </a:r>
            <a:r>
              <a:rPr sz="1400" spc="40" dirty="0">
                <a:latin typeface="Arial MT"/>
                <a:cs typeface="Arial MT"/>
              </a:rPr>
              <a:t>T</a:t>
            </a:r>
            <a:r>
              <a:rPr sz="1400" spc="-45" dirty="0">
                <a:latin typeface="Arial MT"/>
                <a:cs typeface="Arial MT"/>
              </a:rPr>
              <a:t>M</a:t>
            </a:r>
            <a:r>
              <a:rPr sz="1400" spc="45" dirty="0">
                <a:latin typeface="Arial MT"/>
                <a:cs typeface="Arial MT"/>
              </a:rPr>
              <a:t>L</a:t>
            </a:r>
            <a:r>
              <a:rPr sz="1400" spc="5" dirty="0">
                <a:latin typeface="Arial MT"/>
                <a:cs typeface="Arial MT"/>
              </a:rPr>
              <a:t>,</a:t>
            </a:r>
            <a:r>
              <a:rPr sz="1400" spc="-35" dirty="0">
                <a:latin typeface="Arial MT"/>
                <a:cs typeface="Arial MT"/>
              </a:rPr>
              <a:t> </a:t>
            </a:r>
            <a:r>
              <a:rPr sz="1400" spc="35" dirty="0">
                <a:latin typeface="Arial MT"/>
                <a:cs typeface="Arial MT"/>
              </a:rPr>
              <a:t>CSS</a:t>
            </a:r>
            <a:r>
              <a:rPr sz="1400" spc="5" dirty="0">
                <a:latin typeface="Arial MT"/>
                <a:cs typeface="Arial MT"/>
              </a:rPr>
              <a:t>,</a:t>
            </a:r>
            <a:r>
              <a:rPr sz="1400" spc="-114" dirty="0">
                <a:latin typeface="Arial MT"/>
                <a:cs typeface="Arial MT"/>
              </a:rPr>
              <a:t> </a:t>
            </a:r>
            <a:r>
              <a:rPr sz="1400" spc="45" dirty="0">
                <a:latin typeface="Arial MT"/>
                <a:cs typeface="Arial MT"/>
              </a:rPr>
              <a:t>J</a:t>
            </a:r>
            <a:r>
              <a:rPr sz="1400" spc="35" dirty="0">
                <a:latin typeface="Arial MT"/>
                <a:cs typeface="Arial MT"/>
              </a:rPr>
              <a:t>S</a:t>
            </a:r>
            <a:r>
              <a:rPr sz="1400" spc="5" dirty="0">
                <a:latin typeface="Arial MT"/>
                <a:cs typeface="Arial MT"/>
              </a:rPr>
              <a:t>,</a:t>
            </a:r>
            <a:r>
              <a:rPr sz="1400" spc="-114" dirty="0">
                <a:latin typeface="Arial MT"/>
                <a:cs typeface="Arial MT"/>
              </a:rPr>
              <a:t> </a:t>
            </a:r>
            <a:r>
              <a:rPr sz="1400" spc="35" dirty="0">
                <a:latin typeface="Arial MT"/>
                <a:cs typeface="Arial MT"/>
              </a:rPr>
              <a:t>REAC</a:t>
            </a:r>
            <a:r>
              <a:rPr sz="1400" spc="40" dirty="0">
                <a:latin typeface="Arial MT"/>
                <a:cs typeface="Arial MT"/>
              </a:rPr>
              <a:t>T</a:t>
            </a:r>
            <a:r>
              <a:rPr sz="1400" spc="-25" dirty="0">
                <a:latin typeface="Arial MT"/>
                <a:cs typeface="Arial MT"/>
              </a:rPr>
              <a:t>(</a:t>
            </a:r>
            <a:r>
              <a:rPr sz="1400" spc="55" dirty="0">
                <a:latin typeface="Arial MT"/>
                <a:cs typeface="Arial MT"/>
              </a:rPr>
              <a:t>f</a:t>
            </a:r>
            <a:r>
              <a:rPr sz="1400" spc="-30" dirty="0">
                <a:latin typeface="Arial MT"/>
                <a:cs typeface="Arial MT"/>
              </a:rPr>
              <a:t>o</a:t>
            </a:r>
            <a:r>
              <a:rPr sz="1400" spc="5" dirty="0">
                <a:latin typeface="Arial MT"/>
                <a:cs typeface="Arial MT"/>
              </a:rPr>
              <a:t>r</a:t>
            </a:r>
            <a:r>
              <a:rPr sz="1400" spc="-190" dirty="0">
                <a:latin typeface="Arial MT"/>
                <a:cs typeface="Arial MT"/>
              </a:rPr>
              <a:t> </a:t>
            </a:r>
            <a:r>
              <a:rPr sz="1400" spc="-40" dirty="0">
                <a:latin typeface="Arial MT"/>
                <a:cs typeface="Arial MT"/>
              </a:rPr>
              <a:t>w</a:t>
            </a:r>
            <a:r>
              <a:rPr sz="1400" spc="45" dirty="0">
                <a:latin typeface="Arial MT"/>
                <a:cs typeface="Arial MT"/>
              </a:rPr>
              <a:t>ebs</a:t>
            </a:r>
            <a:r>
              <a:rPr sz="1400" spc="-15" dirty="0">
                <a:latin typeface="Arial MT"/>
                <a:cs typeface="Arial MT"/>
              </a:rPr>
              <a:t>i</a:t>
            </a:r>
            <a:r>
              <a:rPr sz="1400" spc="-20" dirty="0">
                <a:latin typeface="Arial MT"/>
                <a:cs typeface="Arial MT"/>
              </a:rPr>
              <a:t>t</a:t>
            </a:r>
            <a:r>
              <a:rPr sz="1400" spc="45" dirty="0">
                <a:latin typeface="Arial MT"/>
                <a:cs typeface="Arial MT"/>
              </a:rPr>
              <a:t>e</a:t>
            </a:r>
            <a:r>
              <a:rPr sz="1400" spc="5" dirty="0">
                <a:latin typeface="Arial MT"/>
                <a:cs typeface="Arial MT"/>
              </a:rPr>
              <a:t>)</a:t>
            </a:r>
            <a:endParaRPr sz="1400" dirty="0">
              <a:latin typeface="Arial MT"/>
              <a:cs typeface="Arial MT"/>
            </a:endParaRPr>
          </a:p>
          <a:p>
            <a:pPr marL="514350" lvl="1" indent="-286385">
              <a:lnSpc>
                <a:spcPts val="1664"/>
              </a:lnSpc>
              <a:buChar char="•"/>
              <a:tabLst>
                <a:tab pos="514350" algn="l"/>
                <a:tab pos="514984" algn="l"/>
              </a:tabLst>
            </a:pPr>
            <a:r>
              <a:rPr sz="1400" spc="40" dirty="0">
                <a:latin typeface="Arial MT"/>
                <a:cs typeface="Arial MT"/>
              </a:rPr>
              <a:t>T</a:t>
            </a:r>
            <a:r>
              <a:rPr sz="1400" spc="-30" dirty="0">
                <a:latin typeface="Arial MT"/>
                <a:cs typeface="Arial MT"/>
              </a:rPr>
              <a:t>k</a:t>
            </a:r>
            <a:r>
              <a:rPr sz="1400" spc="-15" dirty="0">
                <a:latin typeface="Arial MT"/>
                <a:cs typeface="Arial MT"/>
              </a:rPr>
              <a:t>i</a:t>
            </a:r>
            <a:r>
              <a:rPr sz="1400" spc="-30" dirty="0">
                <a:latin typeface="Arial MT"/>
                <a:cs typeface="Arial MT"/>
              </a:rPr>
              <a:t>n</a:t>
            </a:r>
            <a:r>
              <a:rPr sz="1400" spc="-20" dirty="0">
                <a:latin typeface="Arial MT"/>
                <a:cs typeface="Arial MT"/>
              </a:rPr>
              <a:t>t</a:t>
            </a:r>
            <a:r>
              <a:rPr sz="1400" spc="45" dirty="0">
                <a:latin typeface="Arial MT"/>
                <a:cs typeface="Arial MT"/>
              </a:rPr>
              <a:t>e</a:t>
            </a:r>
            <a:r>
              <a:rPr sz="1400" spc="5" dirty="0">
                <a:latin typeface="Arial MT"/>
                <a:cs typeface="Arial MT"/>
              </a:rPr>
              <a:t>r</a:t>
            </a:r>
            <a:r>
              <a:rPr sz="1400" spc="-40" dirty="0">
                <a:latin typeface="Arial MT"/>
                <a:cs typeface="Arial MT"/>
              </a:rPr>
              <a:t> </a:t>
            </a:r>
            <a:r>
              <a:rPr sz="1400" spc="-25" dirty="0">
                <a:latin typeface="Arial MT"/>
                <a:cs typeface="Arial MT"/>
              </a:rPr>
              <a:t>(</a:t>
            </a:r>
            <a:r>
              <a:rPr sz="1400" spc="55" dirty="0">
                <a:latin typeface="Arial MT"/>
                <a:cs typeface="Arial MT"/>
              </a:rPr>
              <a:t>f</a:t>
            </a:r>
            <a:r>
              <a:rPr sz="1400" spc="45" dirty="0">
                <a:latin typeface="Arial MT"/>
                <a:cs typeface="Arial MT"/>
              </a:rPr>
              <a:t>o</a:t>
            </a:r>
            <a:r>
              <a:rPr sz="1400" spc="5" dirty="0">
                <a:latin typeface="Arial MT"/>
                <a:cs typeface="Arial MT"/>
              </a:rPr>
              <a:t>r</a:t>
            </a:r>
            <a:r>
              <a:rPr sz="1400" spc="-114" dirty="0">
                <a:latin typeface="Arial MT"/>
                <a:cs typeface="Arial MT"/>
              </a:rPr>
              <a:t> </a:t>
            </a:r>
            <a:r>
              <a:rPr sz="1400" spc="35" dirty="0">
                <a:latin typeface="Arial MT"/>
                <a:cs typeface="Arial MT"/>
              </a:rPr>
              <a:t>B</a:t>
            </a:r>
            <a:r>
              <a:rPr sz="1400" spc="45" dirty="0">
                <a:latin typeface="Arial MT"/>
                <a:cs typeface="Arial MT"/>
              </a:rPr>
              <a:t>o</a:t>
            </a:r>
            <a:r>
              <a:rPr sz="1400" spc="5" dirty="0">
                <a:latin typeface="Arial MT"/>
                <a:cs typeface="Arial MT"/>
              </a:rPr>
              <a:t>t</a:t>
            </a:r>
            <a:r>
              <a:rPr sz="1400" spc="-114" dirty="0">
                <a:latin typeface="Arial MT"/>
                <a:cs typeface="Arial MT"/>
              </a:rPr>
              <a:t> </a:t>
            </a:r>
            <a:r>
              <a:rPr sz="1400" spc="30" dirty="0">
                <a:latin typeface="Arial MT"/>
                <a:cs typeface="Arial MT"/>
              </a:rPr>
              <a:t>G</a:t>
            </a:r>
            <a:r>
              <a:rPr sz="1400" spc="-45" dirty="0">
                <a:latin typeface="Arial MT"/>
                <a:cs typeface="Arial MT"/>
              </a:rPr>
              <a:t>U</a:t>
            </a:r>
            <a:r>
              <a:rPr sz="1400" spc="55" dirty="0">
                <a:latin typeface="Arial MT"/>
                <a:cs typeface="Arial MT"/>
              </a:rPr>
              <a:t>I</a:t>
            </a:r>
            <a:r>
              <a:rPr sz="1400" spc="5" dirty="0">
                <a:latin typeface="Arial MT"/>
                <a:cs typeface="Arial MT"/>
              </a:rPr>
              <a:t>)</a:t>
            </a:r>
            <a:endParaRPr sz="1400" dirty="0">
              <a:latin typeface="Arial MT"/>
              <a:cs typeface="Arial MT"/>
            </a:endParaRPr>
          </a:p>
          <a:p>
            <a:pPr marL="514350" indent="-286385">
              <a:lnSpc>
                <a:spcPts val="1664"/>
              </a:lnSpc>
              <a:spcBef>
                <a:spcPts val="45"/>
              </a:spcBef>
              <a:buFont typeface="Wingdings"/>
              <a:buChar char=""/>
              <a:tabLst>
                <a:tab pos="514350" algn="l"/>
                <a:tab pos="514984" algn="l"/>
              </a:tabLst>
            </a:pPr>
            <a:r>
              <a:rPr sz="1400" spc="40" dirty="0">
                <a:latin typeface="Arial MT"/>
                <a:cs typeface="Arial MT"/>
              </a:rPr>
              <a:t>T</a:t>
            </a:r>
            <a:r>
              <a:rPr sz="1400" spc="45" dirty="0">
                <a:latin typeface="Arial MT"/>
                <a:cs typeface="Arial MT"/>
              </a:rPr>
              <a:t>ec</a:t>
            </a:r>
            <a:r>
              <a:rPr sz="1400" spc="-30" dirty="0">
                <a:latin typeface="Arial MT"/>
                <a:cs typeface="Arial MT"/>
              </a:rPr>
              <a:t>hn</a:t>
            </a:r>
            <a:r>
              <a:rPr sz="1400" spc="45" dirty="0">
                <a:latin typeface="Arial MT"/>
                <a:cs typeface="Arial MT"/>
              </a:rPr>
              <a:t>o</a:t>
            </a:r>
            <a:r>
              <a:rPr sz="1400" spc="-15" dirty="0">
                <a:latin typeface="Arial MT"/>
                <a:cs typeface="Arial MT"/>
              </a:rPr>
              <a:t>l</a:t>
            </a:r>
            <a:r>
              <a:rPr sz="1400" spc="45" dirty="0">
                <a:latin typeface="Arial MT"/>
                <a:cs typeface="Arial MT"/>
              </a:rPr>
              <a:t>og</a:t>
            </a:r>
            <a:r>
              <a:rPr sz="1400" spc="10" dirty="0">
                <a:latin typeface="Arial MT"/>
                <a:cs typeface="Arial MT"/>
              </a:rPr>
              <a:t>y</a:t>
            </a:r>
            <a:r>
              <a:rPr sz="1400" spc="-204" dirty="0">
                <a:latin typeface="Arial MT"/>
                <a:cs typeface="Arial MT"/>
              </a:rPr>
              <a:t> </a:t>
            </a:r>
            <a:r>
              <a:rPr sz="1400" spc="-30" dirty="0">
                <a:latin typeface="Arial MT"/>
                <a:cs typeface="Arial MT"/>
              </a:rPr>
              <a:t>u</a:t>
            </a:r>
            <a:r>
              <a:rPr sz="1400" spc="45" dirty="0">
                <a:latin typeface="Arial MT"/>
                <a:cs typeface="Arial MT"/>
              </a:rPr>
              <a:t>se</a:t>
            </a:r>
            <a:r>
              <a:rPr sz="1400" spc="15" dirty="0">
                <a:latin typeface="Arial MT"/>
                <a:cs typeface="Arial MT"/>
              </a:rPr>
              <a:t>d</a:t>
            </a:r>
            <a:r>
              <a:rPr sz="1400" spc="-135" dirty="0">
                <a:latin typeface="Arial MT"/>
                <a:cs typeface="Arial MT"/>
              </a:rPr>
              <a:t> </a:t>
            </a:r>
            <a:r>
              <a:rPr sz="1400" spc="-15" dirty="0">
                <a:latin typeface="Arial MT"/>
                <a:cs typeface="Arial MT"/>
              </a:rPr>
              <a:t>i</a:t>
            </a:r>
            <a:r>
              <a:rPr sz="1400" spc="15" dirty="0">
                <a:latin typeface="Arial MT"/>
                <a:cs typeface="Arial MT"/>
              </a:rPr>
              <a:t>n</a:t>
            </a:r>
            <a:r>
              <a:rPr sz="1400" spc="-55" dirty="0">
                <a:latin typeface="Arial MT"/>
                <a:cs typeface="Arial MT"/>
              </a:rPr>
              <a:t> </a:t>
            </a:r>
            <a:r>
              <a:rPr sz="1400" spc="45" dirty="0">
                <a:latin typeface="Arial MT"/>
                <a:cs typeface="Arial MT"/>
              </a:rPr>
              <a:t>b</a:t>
            </a:r>
            <a:r>
              <a:rPr sz="1400" spc="-30" dirty="0">
                <a:latin typeface="Arial MT"/>
                <a:cs typeface="Arial MT"/>
              </a:rPr>
              <a:t>a</a:t>
            </a:r>
            <a:r>
              <a:rPr sz="1400" spc="45" dirty="0">
                <a:latin typeface="Arial MT"/>
                <a:cs typeface="Arial MT"/>
              </a:rPr>
              <a:t>c</a:t>
            </a:r>
            <a:r>
              <a:rPr sz="1400" spc="-45" dirty="0">
                <a:latin typeface="Arial MT"/>
                <a:cs typeface="Arial MT"/>
              </a:rPr>
              <a:t>k</a:t>
            </a:r>
            <a:r>
              <a:rPr sz="1400" spc="-25" dirty="0">
                <a:latin typeface="Arial MT"/>
                <a:cs typeface="Arial MT"/>
              </a:rPr>
              <a:t>-</a:t>
            </a:r>
            <a:r>
              <a:rPr sz="1400" spc="45" dirty="0">
                <a:latin typeface="Arial MT"/>
                <a:cs typeface="Arial MT"/>
              </a:rPr>
              <a:t>e</a:t>
            </a:r>
            <a:r>
              <a:rPr sz="1400" spc="-30" dirty="0">
                <a:latin typeface="Arial MT"/>
                <a:cs typeface="Arial MT"/>
              </a:rPr>
              <a:t>n</a:t>
            </a:r>
            <a:r>
              <a:rPr sz="1400" spc="45" dirty="0">
                <a:latin typeface="Arial MT"/>
                <a:cs typeface="Arial MT"/>
              </a:rPr>
              <a:t>d</a:t>
            </a:r>
            <a:r>
              <a:rPr sz="1400" spc="5" dirty="0">
                <a:latin typeface="Arial MT"/>
                <a:cs typeface="Arial MT"/>
              </a:rPr>
              <a:t>:</a:t>
            </a:r>
            <a:r>
              <a:rPr sz="1400" dirty="0">
                <a:latin typeface="Arial MT"/>
                <a:cs typeface="Arial MT"/>
              </a:rPr>
              <a:t> </a:t>
            </a:r>
            <a:r>
              <a:rPr sz="1400" spc="-120" dirty="0">
                <a:latin typeface="Arial MT"/>
                <a:cs typeface="Arial MT"/>
              </a:rPr>
              <a:t> </a:t>
            </a:r>
            <a:r>
              <a:rPr sz="1400" spc="35" dirty="0">
                <a:latin typeface="Arial MT"/>
                <a:cs typeface="Arial MT"/>
              </a:rPr>
              <a:t>D</a:t>
            </a:r>
            <a:r>
              <a:rPr sz="1400" spc="-15" dirty="0">
                <a:latin typeface="Arial MT"/>
                <a:cs typeface="Arial MT"/>
              </a:rPr>
              <a:t>j</a:t>
            </a:r>
            <a:r>
              <a:rPr sz="1400" spc="-30" dirty="0">
                <a:latin typeface="Arial MT"/>
                <a:cs typeface="Arial MT"/>
              </a:rPr>
              <a:t>an</a:t>
            </a:r>
            <a:r>
              <a:rPr sz="1400" spc="45" dirty="0">
                <a:latin typeface="Arial MT"/>
                <a:cs typeface="Arial MT"/>
              </a:rPr>
              <a:t>go</a:t>
            </a:r>
            <a:r>
              <a:rPr sz="1400" spc="5" dirty="0">
                <a:latin typeface="Arial MT"/>
                <a:cs typeface="Arial MT"/>
              </a:rPr>
              <a:t>,</a:t>
            </a:r>
            <a:r>
              <a:rPr sz="1400" spc="-35" dirty="0">
                <a:latin typeface="Arial MT"/>
                <a:cs typeface="Arial MT"/>
              </a:rPr>
              <a:t> </a:t>
            </a:r>
            <a:r>
              <a:rPr sz="1400" spc="45" dirty="0">
                <a:latin typeface="Arial MT"/>
                <a:cs typeface="Arial MT"/>
              </a:rPr>
              <a:t>p</a:t>
            </a:r>
            <a:r>
              <a:rPr sz="1400" spc="-30" dirty="0">
                <a:latin typeface="Arial MT"/>
                <a:cs typeface="Arial MT"/>
              </a:rPr>
              <a:t>y</a:t>
            </a:r>
            <a:r>
              <a:rPr sz="1400" spc="-20" dirty="0">
                <a:latin typeface="Arial MT"/>
                <a:cs typeface="Arial MT"/>
              </a:rPr>
              <a:t>t</a:t>
            </a:r>
            <a:r>
              <a:rPr sz="1400" spc="-30" dirty="0">
                <a:latin typeface="Arial MT"/>
                <a:cs typeface="Arial MT"/>
              </a:rPr>
              <a:t>h</a:t>
            </a:r>
            <a:r>
              <a:rPr sz="1400" spc="45" dirty="0">
                <a:latin typeface="Arial MT"/>
                <a:cs typeface="Arial MT"/>
              </a:rPr>
              <a:t>o</a:t>
            </a:r>
            <a:r>
              <a:rPr sz="1400" spc="15" dirty="0">
                <a:latin typeface="Arial MT"/>
                <a:cs typeface="Arial MT"/>
              </a:rPr>
              <a:t>n</a:t>
            </a:r>
            <a:endParaRPr sz="1400" dirty="0">
              <a:latin typeface="Arial MT"/>
              <a:cs typeface="Arial MT"/>
            </a:endParaRPr>
          </a:p>
          <a:p>
            <a:pPr marL="514350" indent="-286385">
              <a:lnSpc>
                <a:spcPts val="1650"/>
              </a:lnSpc>
              <a:buFont typeface="Wingdings"/>
              <a:buChar char=""/>
              <a:tabLst>
                <a:tab pos="514350" algn="l"/>
                <a:tab pos="514984" algn="l"/>
              </a:tabLst>
            </a:pPr>
            <a:r>
              <a:rPr sz="1400" spc="35" dirty="0">
                <a:latin typeface="Arial MT"/>
                <a:cs typeface="Arial MT"/>
              </a:rPr>
              <a:t>D</a:t>
            </a:r>
            <a:r>
              <a:rPr sz="1400" spc="-30" dirty="0">
                <a:latin typeface="Arial MT"/>
                <a:cs typeface="Arial MT"/>
              </a:rPr>
              <a:t>a</a:t>
            </a:r>
            <a:r>
              <a:rPr sz="1400" spc="-20" dirty="0">
                <a:latin typeface="Arial MT"/>
                <a:cs typeface="Arial MT"/>
              </a:rPr>
              <a:t>t</a:t>
            </a:r>
            <a:r>
              <a:rPr sz="1400" spc="-30" dirty="0">
                <a:latin typeface="Arial MT"/>
                <a:cs typeface="Arial MT"/>
              </a:rPr>
              <a:t>a</a:t>
            </a:r>
            <a:r>
              <a:rPr sz="1400" spc="45" dirty="0">
                <a:latin typeface="Arial MT"/>
                <a:cs typeface="Arial MT"/>
              </a:rPr>
              <a:t>b</a:t>
            </a:r>
            <a:r>
              <a:rPr sz="1400" spc="-30" dirty="0">
                <a:latin typeface="Arial MT"/>
                <a:cs typeface="Arial MT"/>
              </a:rPr>
              <a:t>a</a:t>
            </a:r>
            <a:r>
              <a:rPr sz="1400" spc="45" dirty="0">
                <a:latin typeface="Arial MT"/>
                <a:cs typeface="Arial MT"/>
              </a:rPr>
              <a:t>s</a:t>
            </a:r>
            <a:r>
              <a:rPr sz="1400" spc="15" dirty="0">
                <a:latin typeface="Arial MT"/>
                <a:cs typeface="Arial MT"/>
              </a:rPr>
              <a:t>e</a:t>
            </a:r>
            <a:r>
              <a:rPr sz="1400" spc="-60" dirty="0">
                <a:latin typeface="Arial MT"/>
                <a:cs typeface="Arial MT"/>
              </a:rPr>
              <a:t> </a:t>
            </a:r>
            <a:r>
              <a:rPr sz="1400" spc="-30" dirty="0">
                <a:latin typeface="Arial MT"/>
                <a:cs typeface="Arial MT"/>
              </a:rPr>
              <a:t>u</a:t>
            </a:r>
            <a:r>
              <a:rPr sz="1400" spc="45" dirty="0">
                <a:latin typeface="Arial MT"/>
                <a:cs typeface="Arial MT"/>
              </a:rPr>
              <a:t>sed</a:t>
            </a:r>
            <a:r>
              <a:rPr sz="1400" spc="5" dirty="0">
                <a:latin typeface="Arial MT"/>
                <a:cs typeface="Arial MT"/>
              </a:rPr>
              <a:t>:</a:t>
            </a:r>
            <a:r>
              <a:rPr sz="1400" spc="-185" dirty="0">
                <a:latin typeface="Arial MT"/>
                <a:cs typeface="Arial MT"/>
              </a:rPr>
              <a:t> </a:t>
            </a:r>
            <a:r>
              <a:rPr sz="1400" spc="-45" dirty="0">
                <a:latin typeface="Arial MT"/>
                <a:cs typeface="Arial MT"/>
              </a:rPr>
              <a:t>M</a:t>
            </a:r>
            <a:r>
              <a:rPr sz="1400" spc="-30" dirty="0">
                <a:latin typeface="Arial MT"/>
                <a:cs typeface="Arial MT"/>
              </a:rPr>
              <a:t>y</a:t>
            </a:r>
            <a:r>
              <a:rPr sz="1400" spc="35" dirty="0">
                <a:latin typeface="Arial MT"/>
                <a:cs typeface="Arial MT"/>
              </a:rPr>
              <a:t>SQ</a:t>
            </a:r>
            <a:r>
              <a:rPr sz="1400" spc="15" dirty="0">
                <a:latin typeface="Arial MT"/>
                <a:cs typeface="Arial MT"/>
              </a:rPr>
              <a:t>L</a:t>
            </a:r>
            <a:endParaRPr sz="1400" dirty="0">
              <a:latin typeface="Arial MT"/>
              <a:cs typeface="Arial MT"/>
            </a:endParaRPr>
          </a:p>
          <a:p>
            <a:pPr marL="514350" indent="-286385">
              <a:lnSpc>
                <a:spcPts val="1664"/>
              </a:lnSpc>
              <a:buFont typeface="Wingdings"/>
              <a:buChar char=""/>
              <a:tabLst>
                <a:tab pos="514350" algn="l"/>
                <a:tab pos="514984" algn="l"/>
              </a:tabLst>
            </a:pPr>
            <a:r>
              <a:rPr sz="1400" spc="35" dirty="0">
                <a:latin typeface="Arial MT"/>
                <a:cs typeface="Arial MT"/>
              </a:rPr>
              <a:t>C</a:t>
            </a:r>
            <a:r>
              <a:rPr sz="1400" spc="-30" dirty="0">
                <a:latin typeface="Arial MT"/>
                <a:cs typeface="Arial MT"/>
              </a:rPr>
              <a:t>h</a:t>
            </a:r>
            <a:r>
              <a:rPr sz="1400" spc="-25" dirty="0">
                <a:latin typeface="Arial MT"/>
                <a:cs typeface="Arial MT"/>
              </a:rPr>
              <a:t>r</a:t>
            </a:r>
            <a:r>
              <a:rPr sz="1400" spc="45" dirty="0">
                <a:latin typeface="Arial MT"/>
                <a:cs typeface="Arial MT"/>
              </a:rPr>
              <a:t>o</a:t>
            </a:r>
            <a:r>
              <a:rPr sz="1400" spc="30" dirty="0">
                <a:latin typeface="Arial MT"/>
                <a:cs typeface="Arial MT"/>
              </a:rPr>
              <a:t>m</a:t>
            </a:r>
            <a:r>
              <a:rPr sz="1400" spc="15" dirty="0">
                <a:latin typeface="Arial MT"/>
                <a:cs typeface="Arial MT"/>
              </a:rPr>
              <a:t>e</a:t>
            </a:r>
            <a:r>
              <a:rPr sz="1400" spc="-135" dirty="0">
                <a:latin typeface="Arial MT"/>
                <a:cs typeface="Arial MT"/>
              </a:rPr>
              <a:t> </a:t>
            </a:r>
            <a:r>
              <a:rPr sz="1400" spc="45" dirty="0">
                <a:latin typeface="Arial MT"/>
                <a:cs typeface="Arial MT"/>
              </a:rPr>
              <a:t>d</a:t>
            </a:r>
            <a:r>
              <a:rPr sz="1400" spc="-25" dirty="0">
                <a:latin typeface="Arial MT"/>
                <a:cs typeface="Arial MT"/>
              </a:rPr>
              <a:t>r</a:t>
            </a:r>
            <a:r>
              <a:rPr sz="1400" spc="-15" dirty="0">
                <a:latin typeface="Arial MT"/>
                <a:cs typeface="Arial MT"/>
              </a:rPr>
              <a:t>i</a:t>
            </a:r>
            <a:r>
              <a:rPr sz="1400" spc="-30" dirty="0">
                <a:latin typeface="Arial MT"/>
                <a:cs typeface="Arial MT"/>
              </a:rPr>
              <a:t>v</a:t>
            </a:r>
            <a:r>
              <a:rPr sz="1400" spc="45" dirty="0">
                <a:latin typeface="Arial MT"/>
                <a:cs typeface="Arial MT"/>
              </a:rPr>
              <a:t>e</a:t>
            </a:r>
            <a:r>
              <a:rPr sz="1400" spc="5" dirty="0">
                <a:latin typeface="Arial MT"/>
                <a:cs typeface="Arial MT"/>
              </a:rPr>
              <a:t>r</a:t>
            </a:r>
            <a:endParaRPr sz="1400" dirty="0">
              <a:latin typeface="Arial MT"/>
              <a:cs typeface="Arial MT"/>
            </a:endParaRPr>
          </a:p>
        </p:txBody>
      </p:sp>
      <p:sp>
        <p:nvSpPr>
          <p:cNvPr id="24" name="object 24"/>
          <p:cNvSpPr txBox="1"/>
          <p:nvPr/>
        </p:nvSpPr>
        <p:spPr>
          <a:xfrm>
            <a:off x="6462776" y="71501"/>
            <a:ext cx="2200275" cy="314325"/>
          </a:xfrm>
          <a:prstGeom prst="rect">
            <a:avLst/>
          </a:prstGeom>
          <a:ln w="25400">
            <a:solidFill>
              <a:srgbClr val="A9D3DB"/>
            </a:solidFill>
          </a:ln>
        </p:spPr>
        <p:txBody>
          <a:bodyPr vert="horz" wrap="square" lIns="0" tIns="38100" rIns="0" bIns="0" rtlCol="0">
            <a:spAutoFit/>
          </a:bodyPr>
          <a:lstStyle/>
          <a:p>
            <a:pPr marL="88265">
              <a:lnSpc>
                <a:spcPct val="100000"/>
              </a:lnSpc>
              <a:spcBef>
                <a:spcPts val="300"/>
              </a:spcBef>
            </a:pPr>
            <a:r>
              <a:rPr sz="1400" b="1" spc="10" dirty="0">
                <a:latin typeface="Arial"/>
                <a:cs typeface="Arial"/>
              </a:rPr>
              <a:t>Blind</a:t>
            </a:r>
            <a:r>
              <a:rPr sz="1400" b="1" spc="-75" dirty="0">
                <a:latin typeface="Arial"/>
                <a:cs typeface="Arial"/>
              </a:rPr>
              <a:t> </a:t>
            </a:r>
            <a:r>
              <a:rPr sz="1400" b="1" spc="15" dirty="0">
                <a:latin typeface="Arial"/>
                <a:cs typeface="Arial"/>
              </a:rPr>
              <a:t>/Handicap</a:t>
            </a:r>
            <a:r>
              <a:rPr sz="1400" b="1" spc="-70" dirty="0">
                <a:latin typeface="Arial"/>
                <a:cs typeface="Arial"/>
              </a:rPr>
              <a:t> </a:t>
            </a:r>
            <a:r>
              <a:rPr sz="1400" b="1" dirty="0">
                <a:latin typeface="Arial"/>
                <a:cs typeface="Arial"/>
              </a:rPr>
              <a:t>person</a:t>
            </a:r>
            <a:endParaRPr sz="1400">
              <a:latin typeface="Arial"/>
              <a:cs typeface="Arial"/>
            </a:endParaRPr>
          </a:p>
        </p:txBody>
      </p:sp>
      <p:sp>
        <p:nvSpPr>
          <p:cNvPr id="25" name="TextBox 24">
            <a:extLst>
              <a:ext uri="{FF2B5EF4-FFF2-40B4-BE49-F238E27FC236}">
                <a16:creationId xmlns:a16="http://schemas.microsoft.com/office/drawing/2014/main" id="{08BE12AF-E1B5-4CF2-A84C-3E72A42BB1A7}"/>
              </a:ext>
            </a:extLst>
          </p:cNvPr>
          <p:cNvSpPr txBox="1"/>
          <p:nvPr/>
        </p:nvSpPr>
        <p:spPr>
          <a:xfrm>
            <a:off x="185737" y="766430"/>
            <a:ext cx="6081713" cy="7158370"/>
          </a:xfrm>
          <a:prstGeom prst="rect">
            <a:avLst/>
          </a:prstGeom>
          <a:noFill/>
        </p:spPr>
        <p:txBody>
          <a:bodyPr wrap="square" rtlCol="0">
            <a:spAutoFit/>
          </a:bodyPr>
          <a:lstStyle/>
          <a:p>
            <a:pPr marL="285750"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Basic idea</a:t>
            </a:r>
            <a:r>
              <a:rPr lang="en-US" sz="1200" dirty="0">
                <a:latin typeface="Times New Roman" panose="02020603050405020304" pitchFamily="18" charset="0"/>
                <a:cs typeface="Times New Roman" panose="02020603050405020304" pitchFamily="18" charset="0"/>
              </a:rPr>
              <a:t>:- Our website/app will be controlled with smart voice bot. From which a student can access to  their specific  topics without help of any guardian or without touching the system by just giving voice commands.(each and every buttons and functions can be controlled by the bot.)</a:t>
            </a:r>
          </a:p>
          <a:p>
            <a:pPr marL="285750"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Structured voice bot/modifications:- </a:t>
            </a:r>
          </a:p>
          <a:p>
            <a:pPr marL="285750" indent="-2857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Biggest flaw of an education website for physically disabled student is that there are various type of disabilities. So, Each type of disability needs a special treatment so they can easily access to their studies. </a:t>
            </a:r>
          </a:p>
          <a:p>
            <a:pPr marL="285750" indent="-2857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For this problem our smart bot modifies automatically according to the disability entered by the user so they can get special treatment according to their disability hence it makes their learning easier. </a:t>
            </a:r>
          </a:p>
          <a:p>
            <a:pPr marL="285750" indent="-2857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Such as if a person is blind then bot will read out all the buttons, texts, options, location of website  so they can know about the </a:t>
            </a:r>
            <a:r>
              <a:rPr lang="en-US" sz="1200" dirty="0" err="1">
                <a:latin typeface="Times New Roman" panose="02020603050405020304" pitchFamily="18" charset="0"/>
                <a:cs typeface="Times New Roman" panose="02020603050405020304" pitchFamily="18" charset="0"/>
              </a:rPr>
              <a:t>enviornment</a:t>
            </a:r>
            <a:r>
              <a:rPr lang="en-US" sz="1200" dirty="0">
                <a:latin typeface="Times New Roman" panose="02020603050405020304" pitchFamily="18" charset="0"/>
                <a:cs typeface="Times New Roman" panose="02020603050405020304" pitchFamily="18" charset="0"/>
              </a:rPr>
              <a:t> of the website, if a user is deaf then mostly content will be in text and their would be sign language content. Their would a feature in which the bot can convert surroundings speech into text, and so on</a:t>
            </a:r>
            <a:r>
              <a:rPr lang="en-US"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And many more modifications according to the type of disability of the student so they can get access to education in more easier and faster way according to their disability, which was never possible before.</a:t>
            </a:r>
          </a:p>
          <a:p>
            <a:pPr marL="298450" marR="5080" indent="-286385" algn="just">
              <a:lnSpc>
                <a:spcPts val="1500"/>
              </a:lnSpc>
              <a:spcBef>
                <a:spcPts val="110"/>
              </a:spcBef>
              <a:buSzPct val="110714"/>
              <a:buFont typeface="Segoe UI Symbol"/>
              <a:buChar char="⮚"/>
              <a:tabLst>
                <a:tab pos="299085" algn="l"/>
              </a:tabLst>
            </a:pPr>
            <a:r>
              <a:rPr lang="en-US" sz="1200" b="1" dirty="0">
                <a:latin typeface="Times New Roman" panose="02020603050405020304" pitchFamily="18" charset="0"/>
                <a:cs typeface="Times New Roman" panose="02020603050405020304" pitchFamily="18" charset="0"/>
              </a:rPr>
              <a:t>Interactive </a:t>
            </a:r>
            <a:r>
              <a:rPr lang="en-US" sz="1200" b="1" spc="-5" dirty="0">
                <a:latin typeface="Times New Roman" panose="02020603050405020304" pitchFamily="18" charset="0"/>
                <a:cs typeface="Times New Roman" panose="02020603050405020304" pitchFamily="18" charset="0"/>
              </a:rPr>
              <a:t>Learning </a:t>
            </a:r>
            <a:r>
              <a:rPr lang="en-US" sz="1200" b="1" dirty="0">
                <a:latin typeface="Times New Roman" panose="02020603050405020304" pitchFamily="18" charset="0"/>
                <a:cs typeface="Times New Roman" panose="02020603050405020304" pitchFamily="18" charset="0"/>
              </a:rPr>
              <a:t>Activities</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The </a:t>
            </a:r>
            <a:r>
              <a:rPr lang="en-US" sz="1200" spc="-15" dirty="0">
                <a:latin typeface="Times New Roman" panose="02020603050405020304" pitchFamily="18" charset="0"/>
                <a:cs typeface="Times New Roman" panose="02020603050405020304" pitchFamily="18" charset="0"/>
              </a:rPr>
              <a:t>AI </a:t>
            </a:r>
            <a:r>
              <a:rPr lang="en-US" sz="1200" dirty="0">
                <a:latin typeface="Times New Roman" panose="02020603050405020304" pitchFamily="18" charset="0"/>
                <a:cs typeface="Times New Roman" panose="02020603050405020304" pitchFamily="18" charset="0"/>
              </a:rPr>
              <a:t>assistant </a:t>
            </a:r>
            <a:r>
              <a:rPr lang="en-US" sz="1200" spc="10" dirty="0">
                <a:latin typeface="Times New Roman" panose="02020603050405020304" pitchFamily="18" charset="0"/>
                <a:cs typeface="Times New Roman" panose="02020603050405020304" pitchFamily="18" charset="0"/>
              </a:rPr>
              <a:t>can </a:t>
            </a:r>
            <a:r>
              <a:rPr lang="en-US" sz="1200" spc="-30" dirty="0">
                <a:latin typeface="Times New Roman" panose="02020603050405020304" pitchFamily="18" charset="0"/>
                <a:cs typeface="Times New Roman" panose="02020603050405020304" pitchFamily="18" charset="0"/>
              </a:rPr>
              <a:t>facilitate</a:t>
            </a:r>
            <a:r>
              <a:rPr lang="en-US" sz="1200" spc="-25" dirty="0">
                <a:latin typeface="Times New Roman" panose="02020603050405020304" pitchFamily="18" charset="0"/>
                <a:cs typeface="Times New Roman" panose="02020603050405020304" pitchFamily="18" charset="0"/>
              </a:rPr>
              <a:t> interactive </a:t>
            </a:r>
            <a:r>
              <a:rPr lang="en-US" sz="1200" spc="-20" dirty="0">
                <a:latin typeface="Times New Roman" panose="02020603050405020304" pitchFamily="18" charset="0"/>
                <a:cs typeface="Times New Roman" panose="02020603050405020304" pitchFamily="18" charset="0"/>
              </a:rPr>
              <a:t> </a:t>
            </a:r>
            <a:r>
              <a:rPr lang="en-US" sz="1200" spc="-40" dirty="0">
                <a:latin typeface="Times New Roman" panose="02020603050405020304" pitchFamily="18" charset="0"/>
                <a:cs typeface="Times New Roman" panose="02020603050405020304" pitchFamily="18" charset="0"/>
              </a:rPr>
              <a:t>learning</a:t>
            </a:r>
            <a:r>
              <a:rPr lang="en-US" sz="1200" spc="-15" dirty="0">
                <a:latin typeface="Times New Roman" panose="02020603050405020304" pitchFamily="18" charset="0"/>
                <a:cs typeface="Times New Roman" panose="02020603050405020304" pitchFamily="18" charset="0"/>
              </a:rPr>
              <a:t> </a:t>
            </a:r>
            <a:r>
              <a:rPr lang="en-US" sz="1200" spc="-25" dirty="0">
                <a:latin typeface="Times New Roman" panose="02020603050405020304" pitchFamily="18" charset="0"/>
                <a:cs typeface="Times New Roman" panose="02020603050405020304" pitchFamily="18" charset="0"/>
              </a:rPr>
              <a:t>activities.</a:t>
            </a:r>
            <a:r>
              <a:rPr lang="en-US" sz="1200" spc="270" dirty="0">
                <a:latin typeface="Times New Roman" panose="02020603050405020304" pitchFamily="18" charset="0"/>
                <a:cs typeface="Times New Roman" panose="02020603050405020304" pitchFamily="18" charset="0"/>
              </a:rPr>
              <a:t> </a:t>
            </a:r>
            <a:r>
              <a:rPr lang="en-US" sz="1200" spc="30" dirty="0">
                <a:latin typeface="Times New Roman" panose="02020603050405020304" pitchFamily="18" charset="0"/>
                <a:cs typeface="Times New Roman" panose="02020603050405020304" pitchFamily="18" charset="0"/>
              </a:rPr>
              <a:t>For</a:t>
            </a:r>
            <a:r>
              <a:rPr lang="en-US" sz="1200" spc="-155" dirty="0">
                <a:latin typeface="Times New Roman" panose="02020603050405020304" pitchFamily="18" charset="0"/>
                <a:cs typeface="Times New Roman" panose="02020603050405020304" pitchFamily="18" charset="0"/>
              </a:rPr>
              <a:t> </a:t>
            </a:r>
            <a:r>
              <a:rPr lang="en-US" sz="1200" spc="-15" dirty="0">
                <a:latin typeface="Times New Roman" panose="02020603050405020304" pitchFamily="18" charset="0"/>
                <a:cs typeface="Times New Roman" panose="02020603050405020304" pitchFamily="18" charset="0"/>
              </a:rPr>
              <a:t>instance,</a:t>
            </a:r>
            <a:r>
              <a:rPr lang="en-US" sz="1200" spc="120"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a</a:t>
            </a:r>
            <a:r>
              <a:rPr lang="en-US" sz="1200" spc="-1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student</a:t>
            </a:r>
            <a:r>
              <a:rPr lang="en-US" sz="1200" spc="-75" dirty="0">
                <a:latin typeface="Times New Roman" panose="02020603050405020304" pitchFamily="18" charset="0"/>
                <a:cs typeface="Times New Roman" panose="02020603050405020304" pitchFamily="18" charset="0"/>
              </a:rPr>
              <a:t> </a:t>
            </a:r>
            <a:r>
              <a:rPr lang="en-US" sz="1200" spc="-35" dirty="0">
                <a:latin typeface="Times New Roman" panose="02020603050405020304" pitchFamily="18" charset="0"/>
                <a:cs typeface="Times New Roman" panose="02020603050405020304" pitchFamily="18" charset="0"/>
              </a:rPr>
              <a:t>with</a:t>
            </a:r>
            <a:r>
              <a:rPr lang="en-US" sz="1200" spc="140" dirty="0">
                <a:latin typeface="Times New Roman" panose="02020603050405020304" pitchFamily="18" charset="0"/>
                <a:cs typeface="Times New Roman" panose="02020603050405020304" pitchFamily="18" charset="0"/>
              </a:rPr>
              <a:t> </a:t>
            </a:r>
            <a:r>
              <a:rPr lang="en-US" sz="1200" spc="-50" dirty="0">
                <a:latin typeface="Times New Roman" panose="02020603050405020304" pitchFamily="18" charset="0"/>
                <a:cs typeface="Times New Roman" panose="02020603050405020304" pitchFamily="18" charset="0"/>
              </a:rPr>
              <a:t>limited</a:t>
            </a:r>
            <a:r>
              <a:rPr lang="en-US" sz="1200" spc="65" dirty="0">
                <a:latin typeface="Times New Roman" panose="02020603050405020304" pitchFamily="18" charset="0"/>
                <a:cs typeface="Times New Roman" panose="02020603050405020304" pitchFamily="18" charset="0"/>
              </a:rPr>
              <a:t> </a:t>
            </a:r>
            <a:r>
              <a:rPr lang="en-US" sz="1200" spc="-30" dirty="0">
                <a:latin typeface="Times New Roman" panose="02020603050405020304" pitchFamily="18" charset="0"/>
                <a:cs typeface="Times New Roman" panose="02020603050405020304" pitchFamily="18" charset="0"/>
              </a:rPr>
              <a:t>mobility</a:t>
            </a:r>
            <a:r>
              <a:rPr lang="en-US" sz="1200" spc="210"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can</a:t>
            </a:r>
            <a:r>
              <a:rPr lang="en-US" sz="1200" spc="-85" dirty="0">
                <a:latin typeface="Times New Roman" panose="02020603050405020304" pitchFamily="18" charset="0"/>
                <a:cs typeface="Times New Roman" panose="02020603050405020304" pitchFamily="18" charset="0"/>
              </a:rPr>
              <a:t> </a:t>
            </a:r>
            <a:r>
              <a:rPr lang="en-US" sz="1200" spc="-15" dirty="0">
                <a:latin typeface="Times New Roman" panose="02020603050405020304" pitchFamily="18" charset="0"/>
                <a:cs typeface="Times New Roman" panose="02020603050405020304" pitchFamily="18" charset="0"/>
              </a:rPr>
              <a:t>participate</a:t>
            </a:r>
            <a:r>
              <a:rPr lang="en-US" sz="1200" spc="140" dirty="0">
                <a:latin typeface="Times New Roman" panose="02020603050405020304" pitchFamily="18" charset="0"/>
                <a:cs typeface="Times New Roman" panose="02020603050405020304" pitchFamily="18" charset="0"/>
              </a:rPr>
              <a:t> </a:t>
            </a:r>
            <a:r>
              <a:rPr lang="en-US" sz="1200" spc="-40" dirty="0">
                <a:latin typeface="Times New Roman" panose="02020603050405020304" pitchFamily="18" charset="0"/>
                <a:cs typeface="Times New Roman" panose="02020603050405020304" pitchFamily="18" charset="0"/>
              </a:rPr>
              <a:t>in </a:t>
            </a:r>
            <a:r>
              <a:rPr lang="en-US" sz="1200" spc="-335" dirty="0">
                <a:latin typeface="Times New Roman" panose="02020603050405020304" pitchFamily="18" charset="0"/>
                <a:cs typeface="Times New Roman" panose="02020603050405020304" pitchFamily="18" charset="0"/>
              </a:rPr>
              <a:t> </a:t>
            </a:r>
            <a:r>
              <a:rPr lang="en-US" sz="1200" spc="-15" dirty="0">
                <a:latin typeface="Times New Roman" panose="02020603050405020304" pitchFamily="18" charset="0"/>
                <a:cs typeface="Times New Roman" panose="02020603050405020304" pitchFamily="18" charset="0"/>
              </a:rPr>
              <a:t>quizzes,</a:t>
            </a:r>
            <a:r>
              <a:rPr lang="en-US" sz="1200" spc="45"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flashcards,</a:t>
            </a:r>
            <a:r>
              <a:rPr lang="en-US" sz="1200" spc="45" dirty="0">
                <a:latin typeface="Times New Roman" panose="02020603050405020304" pitchFamily="18" charset="0"/>
                <a:cs typeface="Times New Roman" panose="02020603050405020304" pitchFamily="18" charset="0"/>
              </a:rPr>
              <a:t> </a:t>
            </a:r>
            <a:r>
              <a:rPr lang="en-US" sz="1200" spc="25" dirty="0">
                <a:latin typeface="Times New Roman" panose="02020603050405020304" pitchFamily="18" charset="0"/>
                <a:cs typeface="Times New Roman" panose="02020603050405020304" pitchFamily="18" charset="0"/>
              </a:rPr>
              <a:t>or</a:t>
            </a:r>
            <a:r>
              <a:rPr lang="en-US" sz="1200" spc="-75" dirty="0">
                <a:latin typeface="Times New Roman" panose="02020603050405020304" pitchFamily="18" charset="0"/>
                <a:cs typeface="Times New Roman" panose="02020603050405020304" pitchFamily="18" charset="0"/>
              </a:rPr>
              <a:t> </a:t>
            </a:r>
            <a:r>
              <a:rPr lang="en-US" sz="1200" spc="-20" dirty="0">
                <a:latin typeface="Times New Roman" panose="02020603050405020304" pitchFamily="18" charset="0"/>
                <a:cs typeface="Times New Roman" panose="02020603050405020304" pitchFamily="18" charset="0"/>
              </a:rPr>
              <a:t>math</a:t>
            </a:r>
            <a:r>
              <a:rPr lang="en-US" sz="1200" spc="6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problems </a:t>
            </a:r>
            <a:r>
              <a:rPr lang="en-US" sz="1200" spc="25" dirty="0">
                <a:latin typeface="Times New Roman" panose="02020603050405020304" pitchFamily="18" charset="0"/>
                <a:cs typeface="Times New Roman" panose="02020603050405020304" pitchFamily="18" charset="0"/>
              </a:rPr>
              <a:t>by</a:t>
            </a:r>
            <a:r>
              <a:rPr lang="en-US" sz="1200" spc="-90" dirty="0">
                <a:latin typeface="Times New Roman" panose="02020603050405020304" pitchFamily="18" charset="0"/>
                <a:cs typeface="Times New Roman" panose="02020603050405020304" pitchFamily="18" charset="0"/>
              </a:rPr>
              <a:t> </a:t>
            </a:r>
            <a:r>
              <a:rPr lang="en-US" sz="1200" spc="-15" dirty="0">
                <a:latin typeface="Times New Roman" panose="02020603050405020304" pitchFamily="18" charset="0"/>
                <a:cs typeface="Times New Roman" panose="02020603050405020304" pitchFamily="18" charset="0"/>
              </a:rPr>
              <a:t>providing</a:t>
            </a:r>
            <a:r>
              <a:rPr lang="en-US" sz="1200" spc="65"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verbal</a:t>
            </a:r>
            <a:r>
              <a:rPr lang="en-US" sz="1200" spc="80" dirty="0">
                <a:latin typeface="Times New Roman" panose="02020603050405020304" pitchFamily="18" charset="0"/>
                <a:cs typeface="Times New Roman" panose="02020603050405020304" pitchFamily="18" charset="0"/>
              </a:rPr>
              <a:t> </a:t>
            </a:r>
            <a:r>
              <a:rPr lang="en-US" sz="1200" spc="15" dirty="0">
                <a:latin typeface="Times New Roman" panose="02020603050405020304" pitchFamily="18" charset="0"/>
                <a:cs typeface="Times New Roman" panose="02020603050405020304" pitchFamily="18" charset="0"/>
              </a:rPr>
              <a:t>responses,</a:t>
            </a:r>
            <a:r>
              <a:rPr lang="en-US" sz="1200" spc="-110" dirty="0">
                <a:latin typeface="Times New Roman" panose="02020603050405020304" pitchFamily="18" charset="0"/>
                <a:cs typeface="Times New Roman" panose="02020603050405020304" pitchFamily="18" charset="0"/>
              </a:rPr>
              <a:t> </a:t>
            </a:r>
            <a:r>
              <a:rPr lang="en-US" sz="1200" spc="-35" dirty="0">
                <a:latin typeface="Times New Roman" panose="02020603050405020304" pitchFamily="18" charset="0"/>
                <a:cs typeface="Times New Roman" panose="02020603050405020304" pitchFamily="18" charset="0"/>
              </a:rPr>
              <a:t>making </a:t>
            </a:r>
            <a:r>
              <a:rPr lang="en-US" sz="1200" spc="-30" dirty="0">
                <a:latin typeface="Times New Roman" panose="02020603050405020304" pitchFamily="18" charset="0"/>
                <a:cs typeface="Times New Roman" panose="02020603050405020304" pitchFamily="18" charset="0"/>
              </a:rPr>
              <a:t> </a:t>
            </a:r>
            <a:r>
              <a:rPr lang="en-US" sz="1200" spc="-40" dirty="0">
                <a:latin typeface="Times New Roman" panose="02020603050405020304" pitchFamily="18" charset="0"/>
                <a:cs typeface="Times New Roman" panose="02020603050405020304" pitchFamily="18" charset="0"/>
              </a:rPr>
              <a:t>learning</a:t>
            </a:r>
            <a:r>
              <a:rPr lang="en-US" sz="1200" spc="-20" dirty="0">
                <a:latin typeface="Times New Roman" panose="02020603050405020304" pitchFamily="18" charset="0"/>
                <a:cs typeface="Times New Roman" panose="02020603050405020304" pitchFamily="18" charset="0"/>
              </a:rPr>
              <a:t> </a:t>
            </a:r>
            <a:r>
              <a:rPr lang="en-US" sz="1200" spc="-30" dirty="0">
                <a:latin typeface="Times New Roman" panose="02020603050405020304" pitchFamily="18" charset="0"/>
                <a:cs typeface="Times New Roman" panose="02020603050405020304" pitchFamily="18" charset="0"/>
              </a:rPr>
              <a:t>engaging</a:t>
            </a:r>
            <a:r>
              <a:rPr lang="en-US" sz="1200" spc="200" dirty="0">
                <a:latin typeface="Times New Roman" panose="02020603050405020304" pitchFamily="18" charset="0"/>
                <a:cs typeface="Times New Roman" panose="02020603050405020304" pitchFamily="18" charset="0"/>
              </a:rPr>
              <a:t> </a:t>
            </a:r>
            <a:r>
              <a:rPr lang="en-US" sz="1200" spc="-15" dirty="0">
                <a:latin typeface="Times New Roman" panose="02020603050405020304" pitchFamily="18" charset="0"/>
                <a:cs typeface="Times New Roman" panose="02020603050405020304" pitchFamily="18" charset="0"/>
              </a:rPr>
              <a:t>and</a:t>
            </a:r>
            <a:r>
              <a:rPr lang="en-US" sz="1200" spc="55"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accessible</a:t>
            </a:r>
          </a:p>
          <a:p>
            <a:pPr marL="298450" indent="-286385" algn="just">
              <a:lnSpc>
                <a:spcPts val="1400"/>
              </a:lnSpc>
              <a:buSzPct val="110714"/>
              <a:buFont typeface="Segoe UI Symbol"/>
              <a:buChar char="⮚"/>
              <a:tabLst>
                <a:tab pos="299085" algn="l"/>
              </a:tabLst>
            </a:pPr>
            <a:r>
              <a:rPr lang="en-US" sz="1200" b="1" dirty="0">
                <a:latin typeface="Times New Roman" panose="02020603050405020304" pitchFamily="18" charset="0"/>
                <a:cs typeface="Times New Roman" panose="02020603050405020304" pitchFamily="18" charset="0"/>
              </a:rPr>
              <a:t>Communication</a:t>
            </a:r>
            <a:r>
              <a:rPr lang="en-US" sz="1200" b="1" spc="-90" dirty="0">
                <a:latin typeface="Times New Roman" panose="02020603050405020304" pitchFamily="18" charset="0"/>
                <a:cs typeface="Times New Roman" panose="02020603050405020304" pitchFamily="18" charset="0"/>
              </a:rPr>
              <a:t> </a:t>
            </a:r>
            <a:r>
              <a:rPr lang="en-US" sz="1200" b="1" spc="5" dirty="0">
                <a:latin typeface="Times New Roman" panose="02020603050405020304" pitchFamily="18" charset="0"/>
                <a:cs typeface="Times New Roman" panose="02020603050405020304" pitchFamily="18" charset="0"/>
              </a:rPr>
              <a:t>and</a:t>
            </a:r>
            <a:r>
              <a:rPr lang="en-US" sz="1200" b="1" spc="-10" dirty="0">
                <a:latin typeface="Times New Roman" panose="02020603050405020304" pitchFamily="18" charset="0"/>
                <a:cs typeface="Times New Roman" panose="02020603050405020304" pitchFamily="18" charset="0"/>
              </a:rPr>
              <a:t> </a:t>
            </a:r>
            <a:r>
              <a:rPr lang="en-US" sz="1200" b="1" spc="10" dirty="0">
                <a:latin typeface="Times New Roman" panose="02020603050405020304" pitchFamily="18" charset="0"/>
                <a:cs typeface="Times New Roman" panose="02020603050405020304" pitchFamily="18" charset="0"/>
              </a:rPr>
              <a:t>Collaboration</a:t>
            </a:r>
            <a:r>
              <a:rPr lang="en-US" sz="1200" spc="10" dirty="0">
                <a:latin typeface="Times New Roman" panose="02020603050405020304" pitchFamily="18" charset="0"/>
                <a:cs typeface="Times New Roman" panose="02020603050405020304" pitchFamily="18" charset="0"/>
              </a:rPr>
              <a:t>:</a:t>
            </a:r>
            <a:r>
              <a:rPr lang="en-US" sz="1200" spc="-22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The</a:t>
            </a:r>
            <a:r>
              <a:rPr lang="en-US" sz="1200" spc="-5"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platform</a:t>
            </a:r>
            <a:r>
              <a:rPr lang="en-US" sz="1200" spc="50"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can</a:t>
            </a:r>
            <a:r>
              <a:rPr lang="en-US" sz="1200" spc="-80" dirty="0">
                <a:latin typeface="Times New Roman" panose="02020603050405020304" pitchFamily="18" charset="0"/>
                <a:cs typeface="Times New Roman" panose="02020603050405020304" pitchFamily="18" charset="0"/>
              </a:rPr>
              <a:t> </a:t>
            </a:r>
            <a:r>
              <a:rPr lang="en-US" sz="1200" spc="-35" dirty="0">
                <a:latin typeface="Times New Roman" panose="02020603050405020304" pitchFamily="18" charset="0"/>
                <a:cs typeface="Times New Roman" panose="02020603050405020304" pitchFamily="18" charset="0"/>
              </a:rPr>
              <a:t>facilitate</a:t>
            </a:r>
            <a:r>
              <a:rPr lang="en-US" sz="1200" spc="305" dirty="0">
                <a:latin typeface="Times New Roman" panose="02020603050405020304" pitchFamily="18" charset="0"/>
                <a:cs typeface="Times New Roman" panose="02020603050405020304" pitchFamily="18" charset="0"/>
              </a:rPr>
              <a:t> </a:t>
            </a:r>
            <a:r>
              <a:rPr lang="en-US" sz="1200" spc="-15" dirty="0">
                <a:latin typeface="Times New Roman" panose="02020603050405020304" pitchFamily="18" charset="0"/>
                <a:cs typeface="Times New Roman" panose="02020603050405020304" pitchFamily="18" charset="0"/>
              </a:rPr>
              <a:t>communication</a:t>
            </a:r>
            <a:endParaRPr lang="en-US" sz="1200" dirty="0">
              <a:latin typeface="Times New Roman" panose="02020603050405020304" pitchFamily="18" charset="0"/>
              <a:cs typeface="Times New Roman" panose="02020603050405020304" pitchFamily="18" charset="0"/>
            </a:endParaRPr>
          </a:p>
          <a:p>
            <a:pPr marL="298450" algn="just">
              <a:lnSpc>
                <a:spcPts val="1540"/>
              </a:lnSpc>
            </a:pPr>
            <a:r>
              <a:rPr lang="en-US" sz="1200" spc="-15" dirty="0">
                <a:latin typeface="Times New Roman" panose="02020603050405020304" pitchFamily="18" charset="0"/>
                <a:cs typeface="Times New Roman" panose="02020603050405020304" pitchFamily="18" charset="0"/>
              </a:rPr>
              <a:t>and</a:t>
            </a:r>
            <a:r>
              <a:rPr lang="en-US" sz="1200" spc="60"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collaboration</a:t>
            </a:r>
            <a:r>
              <a:rPr lang="en-US" sz="1200" spc="65"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among </a:t>
            </a:r>
            <a:r>
              <a:rPr lang="en-US" sz="1200" dirty="0">
                <a:latin typeface="Times New Roman" panose="02020603050405020304" pitchFamily="18" charset="0"/>
                <a:cs typeface="Times New Roman" panose="02020603050405020304" pitchFamily="18" charset="0"/>
              </a:rPr>
              <a:t>students.</a:t>
            </a:r>
            <a:r>
              <a:rPr lang="en-US" sz="1200" spc="-30" dirty="0">
                <a:latin typeface="Times New Roman" panose="02020603050405020304" pitchFamily="18" charset="0"/>
                <a:cs typeface="Times New Roman" panose="02020603050405020304" pitchFamily="18" charset="0"/>
              </a:rPr>
              <a:t> </a:t>
            </a:r>
            <a:r>
              <a:rPr lang="en-US" sz="1200" spc="30" dirty="0">
                <a:latin typeface="Times New Roman" panose="02020603050405020304" pitchFamily="18" charset="0"/>
                <a:cs typeface="Times New Roman" panose="02020603050405020304" pitchFamily="18" charset="0"/>
              </a:rPr>
              <a:t>For</a:t>
            </a:r>
            <a:r>
              <a:rPr lang="en-US" sz="1200" spc="-150" dirty="0">
                <a:latin typeface="Times New Roman" panose="02020603050405020304" pitchFamily="18" charset="0"/>
                <a:cs typeface="Times New Roman" panose="02020603050405020304" pitchFamily="18" charset="0"/>
              </a:rPr>
              <a:t> </a:t>
            </a:r>
            <a:r>
              <a:rPr lang="en-US" sz="1200" spc="-15" dirty="0">
                <a:latin typeface="Times New Roman" panose="02020603050405020304" pitchFamily="18" charset="0"/>
                <a:cs typeface="Times New Roman" panose="02020603050405020304" pitchFamily="18" charset="0"/>
              </a:rPr>
              <a:t>instance,</a:t>
            </a:r>
            <a:r>
              <a:rPr lang="en-US" sz="1200" spc="120"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a</a:t>
            </a:r>
            <a:r>
              <a:rPr lang="en-US" sz="1200" spc="-5"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student</a:t>
            </a:r>
            <a:r>
              <a:rPr lang="en-US" sz="1200" spc="5" dirty="0">
                <a:latin typeface="Times New Roman" panose="02020603050405020304" pitchFamily="18" charset="0"/>
                <a:cs typeface="Times New Roman" panose="02020603050405020304" pitchFamily="18" charset="0"/>
              </a:rPr>
              <a:t> </a:t>
            </a:r>
            <a:r>
              <a:rPr lang="en-US" sz="1200" spc="-35" dirty="0">
                <a:latin typeface="Times New Roman" panose="02020603050405020304" pitchFamily="18" charset="0"/>
                <a:cs typeface="Times New Roman" panose="02020603050405020304" pitchFamily="18" charset="0"/>
              </a:rPr>
              <a:t>with</a:t>
            </a:r>
            <a:r>
              <a:rPr lang="en-US" sz="1200" spc="145"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a</a:t>
            </a:r>
            <a:r>
              <a:rPr lang="en-US" sz="1200" spc="-5" dirty="0">
                <a:latin typeface="Times New Roman" panose="02020603050405020304" pitchFamily="18" charset="0"/>
                <a:cs typeface="Times New Roman" panose="02020603050405020304" pitchFamily="18" charset="0"/>
              </a:rPr>
              <a:t> </a:t>
            </a:r>
            <a:r>
              <a:rPr lang="en-US" sz="1200" spc="15" dirty="0">
                <a:latin typeface="Times New Roman" panose="02020603050405020304" pitchFamily="18" charset="0"/>
                <a:cs typeface="Times New Roman" panose="02020603050405020304" pitchFamily="18" charset="0"/>
              </a:rPr>
              <a:t>speech</a:t>
            </a:r>
            <a:endParaRPr lang="en-US" sz="1200" dirty="0">
              <a:latin typeface="Times New Roman" panose="02020603050405020304" pitchFamily="18" charset="0"/>
              <a:cs typeface="Times New Roman" panose="02020603050405020304" pitchFamily="18" charset="0"/>
            </a:endParaRPr>
          </a:p>
          <a:p>
            <a:pPr marL="298450" marR="100965" algn="just">
              <a:lnSpc>
                <a:spcPts val="1500"/>
              </a:lnSpc>
              <a:spcBef>
                <a:spcPts val="150"/>
              </a:spcBef>
            </a:pPr>
            <a:r>
              <a:rPr lang="en-US" sz="1200" spc="-35" dirty="0">
                <a:latin typeface="Times New Roman" panose="02020603050405020304" pitchFamily="18" charset="0"/>
                <a:cs typeface="Times New Roman" panose="02020603050405020304" pitchFamily="18" charset="0"/>
              </a:rPr>
              <a:t>impairment</a:t>
            </a:r>
            <a:r>
              <a:rPr lang="en-US" sz="1200" spc="-30"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can </a:t>
            </a:r>
            <a:r>
              <a:rPr lang="en-US" sz="1200" spc="-20" dirty="0">
                <a:latin typeface="Times New Roman" panose="02020603050405020304" pitchFamily="18" charset="0"/>
                <a:cs typeface="Times New Roman" panose="02020603050405020304" pitchFamily="18" charset="0"/>
              </a:rPr>
              <a:t>engage </a:t>
            </a:r>
            <a:r>
              <a:rPr lang="en-US" sz="1200" spc="-40" dirty="0">
                <a:latin typeface="Times New Roman" panose="02020603050405020304" pitchFamily="18" charset="0"/>
                <a:cs typeface="Times New Roman" panose="02020603050405020304" pitchFamily="18" charset="0"/>
              </a:rPr>
              <a:t>in </a:t>
            </a:r>
            <a:r>
              <a:rPr lang="en-US" sz="1200" spc="-5" dirty="0">
                <a:latin typeface="Times New Roman" panose="02020603050405020304" pitchFamily="18" charset="0"/>
                <a:cs typeface="Times New Roman" panose="02020603050405020304" pitchFamily="18" charset="0"/>
              </a:rPr>
              <a:t>group </a:t>
            </a:r>
            <a:r>
              <a:rPr lang="en-US" sz="1200" spc="5" dirty="0">
                <a:latin typeface="Times New Roman" panose="02020603050405020304" pitchFamily="18" charset="0"/>
                <a:cs typeface="Times New Roman" panose="02020603050405020304" pitchFamily="18" charset="0"/>
              </a:rPr>
              <a:t>discussions </a:t>
            </a:r>
            <a:r>
              <a:rPr lang="en-US" sz="1200" spc="-15" dirty="0">
                <a:latin typeface="Times New Roman" panose="02020603050405020304" pitchFamily="18" charset="0"/>
                <a:cs typeface="Times New Roman" panose="02020603050405020304" pitchFamily="18" charset="0"/>
              </a:rPr>
              <a:t>and collaborative </a:t>
            </a:r>
            <a:r>
              <a:rPr lang="en-US" sz="1200" spc="-5" dirty="0">
                <a:latin typeface="Times New Roman" panose="02020603050405020304" pitchFamily="18" charset="0"/>
                <a:cs typeface="Times New Roman" panose="02020603050405020304" pitchFamily="18" charset="0"/>
              </a:rPr>
              <a:t>projects </a:t>
            </a:r>
            <a:r>
              <a:rPr lang="en-US" sz="1200" spc="25" dirty="0">
                <a:latin typeface="Times New Roman" panose="02020603050405020304" pitchFamily="18" charset="0"/>
                <a:cs typeface="Times New Roman" panose="02020603050405020304" pitchFamily="18" charset="0"/>
              </a:rPr>
              <a:t>by </a:t>
            </a:r>
            <a:r>
              <a:rPr lang="en-US" sz="1200" spc="-20" dirty="0">
                <a:latin typeface="Times New Roman" panose="02020603050405020304" pitchFamily="18" charset="0"/>
                <a:cs typeface="Times New Roman" panose="02020603050405020304" pitchFamily="18" charset="0"/>
              </a:rPr>
              <a:t>using </a:t>
            </a:r>
            <a:r>
              <a:rPr lang="en-US" sz="1200" spc="-15"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voice-to-text</a:t>
            </a:r>
            <a:r>
              <a:rPr lang="en-US" sz="1200" spc="70" dirty="0">
                <a:latin typeface="Times New Roman" panose="02020603050405020304" pitchFamily="18" charset="0"/>
                <a:cs typeface="Times New Roman" panose="02020603050405020304" pitchFamily="18" charset="0"/>
              </a:rPr>
              <a:t> </a:t>
            </a:r>
            <a:r>
              <a:rPr lang="en-US" sz="1200" spc="-15" dirty="0">
                <a:latin typeface="Times New Roman" panose="02020603050405020304" pitchFamily="18" charset="0"/>
                <a:cs typeface="Times New Roman" panose="02020603050405020304" pitchFamily="18" charset="0"/>
              </a:rPr>
              <a:t>and</a:t>
            </a:r>
            <a:r>
              <a:rPr lang="en-US" sz="1200" spc="60"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text-to-voice</a:t>
            </a:r>
            <a:r>
              <a:rPr lang="en-US" sz="1200" spc="60" dirty="0">
                <a:latin typeface="Times New Roman" panose="02020603050405020304" pitchFamily="18" charset="0"/>
                <a:cs typeface="Times New Roman" panose="02020603050405020304" pitchFamily="18" charset="0"/>
              </a:rPr>
              <a:t> </a:t>
            </a:r>
            <a:r>
              <a:rPr lang="en-US" sz="1200" spc="-15" dirty="0">
                <a:latin typeface="Times New Roman" panose="02020603050405020304" pitchFamily="18" charset="0"/>
                <a:cs typeface="Times New Roman" panose="02020603050405020304" pitchFamily="18" charset="0"/>
              </a:rPr>
              <a:t>features.</a:t>
            </a:r>
            <a:endParaRPr lang="en-US" sz="1200" dirty="0">
              <a:latin typeface="Times New Roman" panose="02020603050405020304" pitchFamily="18" charset="0"/>
              <a:cs typeface="Times New Roman" panose="02020603050405020304" pitchFamily="18" charset="0"/>
            </a:endParaRPr>
          </a:p>
          <a:p>
            <a:pPr marL="298450" indent="-286385" algn="just">
              <a:lnSpc>
                <a:spcPts val="1485"/>
              </a:lnSpc>
              <a:buSzPct val="110714"/>
              <a:buFont typeface="Segoe UI Symbol"/>
              <a:buChar char="⮚"/>
              <a:tabLst>
                <a:tab pos="299085" algn="l"/>
              </a:tabLst>
            </a:pPr>
            <a:r>
              <a:rPr lang="en-US" sz="1200" b="1" spc="15" dirty="0">
                <a:latin typeface="Times New Roman" panose="02020603050405020304" pitchFamily="18" charset="0"/>
                <a:cs typeface="Times New Roman" panose="02020603050405020304" pitchFamily="18" charset="0"/>
              </a:rPr>
              <a:t>Parent</a:t>
            </a:r>
            <a:r>
              <a:rPr lang="en-US" sz="1200" b="1" spc="-155" dirty="0">
                <a:latin typeface="Times New Roman" panose="02020603050405020304" pitchFamily="18" charset="0"/>
                <a:cs typeface="Times New Roman" panose="02020603050405020304" pitchFamily="18" charset="0"/>
              </a:rPr>
              <a:t> </a:t>
            </a:r>
            <a:r>
              <a:rPr lang="en-US" sz="1200" b="1" spc="15" dirty="0">
                <a:latin typeface="Times New Roman" panose="02020603050405020304" pitchFamily="18" charset="0"/>
                <a:cs typeface="Times New Roman" panose="02020603050405020304" pitchFamily="18" charset="0"/>
              </a:rPr>
              <a:t>Engagement</a:t>
            </a:r>
            <a:r>
              <a:rPr lang="en-US" sz="1200" spc="15" dirty="0">
                <a:latin typeface="Times New Roman" panose="02020603050405020304" pitchFamily="18" charset="0"/>
                <a:cs typeface="Times New Roman" panose="02020603050405020304" pitchFamily="18" charset="0"/>
              </a:rPr>
              <a:t>:</a:t>
            </a:r>
            <a:r>
              <a:rPr lang="en-US" sz="1200" spc="-145"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Parents </a:t>
            </a:r>
            <a:r>
              <a:rPr lang="en-US" sz="1200" spc="25" dirty="0">
                <a:latin typeface="Times New Roman" panose="02020603050405020304" pitchFamily="18" charset="0"/>
                <a:cs typeface="Times New Roman" panose="02020603050405020304" pitchFamily="18" charset="0"/>
              </a:rPr>
              <a:t>of</a:t>
            </a:r>
            <a:r>
              <a:rPr lang="en-US" sz="1200" dirty="0">
                <a:latin typeface="Times New Roman" panose="02020603050405020304" pitchFamily="18" charset="0"/>
                <a:cs typeface="Times New Roman" panose="02020603050405020304" pitchFamily="18" charset="0"/>
              </a:rPr>
              <a:t> </a:t>
            </a:r>
            <a:r>
              <a:rPr lang="en-US" sz="1200" spc="-20" dirty="0">
                <a:latin typeface="Times New Roman" panose="02020603050405020304" pitchFamily="18" charset="0"/>
                <a:cs typeface="Times New Roman" panose="02020603050405020304" pitchFamily="18" charset="0"/>
              </a:rPr>
              <a:t>specially-abled</a:t>
            </a:r>
            <a:r>
              <a:rPr lang="en-US" sz="1200" spc="215"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students </a:t>
            </a:r>
            <a:r>
              <a:rPr lang="en-US" sz="1200" spc="10" dirty="0">
                <a:latin typeface="Times New Roman" panose="02020603050405020304" pitchFamily="18" charset="0"/>
                <a:cs typeface="Times New Roman" panose="02020603050405020304" pitchFamily="18" charset="0"/>
              </a:rPr>
              <a:t>can</a:t>
            </a:r>
            <a:r>
              <a:rPr lang="en-US" sz="1200" spc="-10"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use</a:t>
            </a:r>
            <a:r>
              <a:rPr lang="en-US" sz="1200" spc="-10" dirty="0">
                <a:latin typeface="Times New Roman" panose="02020603050405020304" pitchFamily="18" charset="0"/>
                <a:cs typeface="Times New Roman" panose="02020603050405020304" pitchFamily="18" charset="0"/>
              </a:rPr>
              <a:t> </a:t>
            </a:r>
            <a:r>
              <a:rPr lang="en-US" sz="1200" spc="-15" dirty="0">
                <a:latin typeface="Times New Roman" panose="02020603050405020304" pitchFamily="18" charset="0"/>
                <a:cs typeface="Times New Roman" panose="02020603050405020304" pitchFamily="18" charset="0"/>
              </a:rPr>
              <a:t>the</a:t>
            </a:r>
            <a:r>
              <a:rPr lang="en-US" sz="1200" spc="-10" dirty="0">
                <a:latin typeface="Times New Roman" panose="02020603050405020304" pitchFamily="18" charset="0"/>
                <a:cs typeface="Times New Roman" panose="02020603050405020304" pitchFamily="18" charset="0"/>
              </a:rPr>
              <a:t> platform</a:t>
            </a:r>
            <a:r>
              <a:rPr lang="en-US" sz="1200" spc="4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to </a:t>
            </a:r>
            <a:r>
              <a:rPr lang="en-US" sz="1200" spc="-15" dirty="0">
                <a:latin typeface="Times New Roman" panose="02020603050405020304" pitchFamily="18" charset="0"/>
                <a:cs typeface="Times New Roman" panose="02020603050405020304" pitchFamily="18" charset="0"/>
              </a:rPr>
              <a:t>monitor</a:t>
            </a:r>
            <a:r>
              <a:rPr lang="en-US" sz="1200" spc="70" dirty="0">
                <a:latin typeface="Times New Roman" panose="02020603050405020304" pitchFamily="18" charset="0"/>
                <a:cs typeface="Times New Roman" panose="02020603050405020304" pitchFamily="18" charset="0"/>
              </a:rPr>
              <a:t> </a:t>
            </a:r>
            <a:r>
              <a:rPr lang="en-US" sz="1200" spc="-30" dirty="0">
                <a:latin typeface="Times New Roman" panose="02020603050405020304" pitchFamily="18" charset="0"/>
                <a:cs typeface="Times New Roman" panose="02020603050405020304" pitchFamily="18" charset="0"/>
              </a:rPr>
              <a:t>their</a:t>
            </a:r>
            <a:r>
              <a:rPr lang="en-US" sz="1200" spc="75"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child's</a:t>
            </a:r>
            <a:r>
              <a:rPr lang="en-US" sz="1200" spc="65"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progress,</a:t>
            </a:r>
            <a:r>
              <a:rPr lang="en-US" sz="1200" spc="-105"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communicate</a:t>
            </a:r>
            <a:r>
              <a:rPr lang="en-US" sz="1200" spc="60" dirty="0">
                <a:latin typeface="Times New Roman" panose="02020603050405020304" pitchFamily="18" charset="0"/>
                <a:cs typeface="Times New Roman" panose="02020603050405020304" pitchFamily="18" charset="0"/>
              </a:rPr>
              <a:t> </a:t>
            </a:r>
            <a:r>
              <a:rPr lang="en-US" sz="1200" spc="-35" dirty="0">
                <a:latin typeface="Times New Roman" panose="02020603050405020304" pitchFamily="18" charset="0"/>
                <a:cs typeface="Times New Roman" panose="02020603050405020304" pitchFamily="18" charset="0"/>
              </a:rPr>
              <a:t>with</a:t>
            </a:r>
            <a:r>
              <a:rPr lang="en-US" sz="1200" spc="14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teachers,</a:t>
            </a:r>
            <a:r>
              <a:rPr lang="en-US" sz="1200" spc="45" dirty="0">
                <a:latin typeface="Times New Roman" panose="02020603050405020304" pitchFamily="18" charset="0"/>
                <a:cs typeface="Times New Roman" panose="02020603050405020304" pitchFamily="18" charset="0"/>
              </a:rPr>
              <a:t> </a:t>
            </a:r>
            <a:r>
              <a:rPr lang="en-US" sz="1200" spc="-15" dirty="0">
                <a:latin typeface="Times New Roman" panose="02020603050405020304" pitchFamily="18" charset="0"/>
                <a:cs typeface="Times New Roman" panose="02020603050405020304" pitchFamily="18" charset="0"/>
              </a:rPr>
              <a:t>and</a:t>
            </a:r>
            <a:r>
              <a:rPr lang="en-US" sz="1200" spc="-20" dirty="0">
                <a:latin typeface="Times New Roman" panose="02020603050405020304" pitchFamily="18" charset="0"/>
                <a:cs typeface="Times New Roman" panose="02020603050405020304" pitchFamily="18" charset="0"/>
              </a:rPr>
              <a:t> receive</a:t>
            </a:r>
            <a:r>
              <a:rPr lang="en-US" sz="1200" spc="14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updates</a:t>
            </a:r>
            <a:r>
              <a:rPr lang="en-US" sz="1200" spc="-10" dirty="0">
                <a:latin typeface="Times New Roman" panose="02020603050405020304" pitchFamily="18" charset="0"/>
                <a:cs typeface="Times New Roman" panose="02020603050405020304" pitchFamily="18" charset="0"/>
              </a:rPr>
              <a:t> </a:t>
            </a:r>
            <a:r>
              <a:rPr lang="en-US" sz="1200" spc="25" dirty="0">
                <a:latin typeface="Times New Roman" panose="02020603050405020304" pitchFamily="18" charset="0"/>
                <a:cs typeface="Times New Roman" panose="02020603050405020304" pitchFamily="18" charset="0"/>
              </a:rPr>
              <a:t>on </a:t>
            </a:r>
            <a:r>
              <a:rPr lang="en-US" sz="1200" spc="-30" dirty="0">
                <a:latin typeface="Times New Roman" panose="02020603050405020304" pitchFamily="18" charset="0"/>
                <a:cs typeface="Times New Roman" panose="02020603050405020304" pitchFamily="18" charset="0"/>
              </a:rPr>
              <a:t>their</a:t>
            </a:r>
            <a:r>
              <a:rPr lang="en-US" sz="1200" spc="150"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child's educational</a:t>
            </a:r>
            <a:r>
              <a:rPr lang="en-US" sz="1200" spc="80" dirty="0">
                <a:latin typeface="Times New Roman" panose="02020603050405020304" pitchFamily="18" charset="0"/>
                <a:cs typeface="Times New Roman" panose="02020603050405020304" pitchFamily="18" charset="0"/>
              </a:rPr>
              <a:t> </a:t>
            </a:r>
            <a:r>
              <a:rPr lang="en-US" sz="1200" spc="-25" dirty="0">
                <a:latin typeface="Times New Roman" panose="02020603050405020304" pitchFamily="18" charset="0"/>
                <a:cs typeface="Times New Roman" panose="02020603050405020304" pitchFamily="18" charset="0"/>
              </a:rPr>
              <a:t>journey,</a:t>
            </a:r>
            <a:r>
              <a:rPr lang="en-US" sz="1200" spc="200" dirty="0">
                <a:latin typeface="Times New Roman" panose="02020603050405020304" pitchFamily="18" charset="0"/>
                <a:cs typeface="Times New Roman" panose="02020603050405020304" pitchFamily="18" charset="0"/>
              </a:rPr>
              <a:t> </a:t>
            </a:r>
            <a:r>
              <a:rPr lang="en-US" sz="1200" spc="-40" dirty="0">
                <a:latin typeface="Times New Roman" panose="02020603050405020304" pitchFamily="18" charset="0"/>
                <a:cs typeface="Times New Roman" panose="02020603050405020304" pitchFamily="18" charset="0"/>
              </a:rPr>
              <a:t>all</a:t>
            </a:r>
            <a:r>
              <a:rPr lang="en-US" sz="1200" spc="80"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through</a:t>
            </a:r>
            <a:r>
              <a:rPr lang="en-US" sz="1200" spc="6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voice</a:t>
            </a:r>
            <a:r>
              <a:rPr lang="en-US" sz="1200" spc="-15"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commands</a:t>
            </a:r>
            <a:r>
              <a:rPr lang="en-US" sz="1200" spc="-80" dirty="0">
                <a:latin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cs typeface="Times New Roman" panose="02020603050405020304" pitchFamily="18" charset="0"/>
              </a:rPr>
              <a:t>for</a:t>
            </a:r>
            <a:r>
              <a:rPr lang="en-US" sz="1200" dirty="0">
                <a:latin typeface="Times New Roman" panose="02020603050405020304" pitchFamily="18" charset="0"/>
                <a:cs typeface="Times New Roman" panose="02020603050405020304" pitchFamily="18" charset="0"/>
              </a:rPr>
              <a:t> </a:t>
            </a:r>
            <a:r>
              <a:rPr lang="en-US" sz="1200" spc="-15" dirty="0">
                <a:latin typeface="Times New Roman" panose="02020603050405020304" pitchFamily="18" charset="0"/>
                <a:cs typeface="Times New Roman" panose="02020603050405020304" pitchFamily="18" charset="0"/>
              </a:rPr>
              <a:t>accessibility.</a:t>
            </a:r>
          </a:p>
          <a:p>
            <a:pPr marL="298450" indent="-286385" algn="just">
              <a:lnSpc>
                <a:spcPts val="1485"/>
              </a:lnSpc>
              <a:buSzPct val="110714"/>
              <a:buFont typeface="Segoe UI Symbol"/>
              <a:buChar char="⮚"/>
              <a:tabLst>
                <a:tab pos="299085" algn="l"/>
              </a:tabLst>
            </a:pPr>
            <a:r>
              <a:rPr lang="en-US" sz="1200" b="1" spc="-5" dirty="0">
                <a:latin typeface="Times New Roman"/>
                <a:cs typeface="Times New Roman"/>
              </a:rPr>
              <a:t>Continuous</a:t>
            </a:r>
            <a:r>
              <a:rPr lang="en-US" sz="1200" b="1" spc="-10" dirty="0">
                <a:latin typeface="Times New Roman"/>
                <a:cs typeface="Times New Roman"/>
              </a:rPr>
              <a:t> </a:t>
            </a:r>
            <a:r>
              <a:rPr lang="en-US" sz="1200" b="1" spc="-5" dirty="0">
                <a:latin typeface="Times New Roman"/>
                <a:cs typeface="Times New Roman"/>
              </a:rPr>
              <a:t>Learning</a:t>
            </a:r>
            <a:r>
              <a:rPr lang="en-US" sz="1200" b="1" spc="-15" dirty="0">
                <a:latin typeface="Times New Roman"/>
                <a:cs typeface="Times New Roman"/>
              </a:rPr>
              <a:t> </a:t>
            </a:r>
            <a:r>
              <a:rPr lang="en-US" sz="1200" b="1" spc="10" dirty="0">
                <a:latin typeface="Times New Roman"/>
                <a:cs typeface="Times New Roman"/>
              </a:rPr>
              <a:t>and</a:t>
            </a:r>
            <a:r>
              <a:rPr lang="en-US" sz="1200" b="1" spc="-15" dirty="0">
                <a:latin typeface="Times New Roman"/>
                <a:cs typeface="Times New Roman"/>
              </a:rPr>
              <a:t> </a:t>
            </a:r>
            <a:r>
              <a:rPr lang="en-US" sz="1200" b="1" spc="10" dirty="0">
                <a:latin typeface="Times New Roman"/>
                <a:cs typeface="Times New Roman"/>
              </a:rPr>
              <a:t>Skill</a:t>
            </a:r>
            <a:r>
              <a:rPr lang="en-US" sz="1200" b="1" spc="-75" dirty="0">
                <a:latin typeface="Times New Roman"/>
                <a:cs typeface="Times New Roman"/>
              </a:rPr>
              <a:t> </a:t>
            </a:r>
            <a:r>
              <a:rPr lang="en-US" sz="1200" b="1" spc="10" dirty="0">
                <a:latin typeface="Times New Roman"/>
                <a:cs typeface="Times New Roman"/>
              </a:rPr>
              <a:t>Development</a:t>
            </a:r>
            <a:r>
              <a:rPr lang="en-US" sz="1200" spc="10" dirty="0">
                <a:latin typeface="Times New Roman"/>
                <a:cs typeface="Times New Roman"/>
              </a:rPr>
              <a:t>:</a:t>
            </a:r>
            <a:r>
              <a:rPr lang="en-US" sz="1200" spc="-145" dirty="0">
                <a:latin typeface="Times New Roman"/>
                <a:cs typeface="Times New Roman"/>
              </a:rPr>
              <a:t> </a:t>
            </a:r>
            <a:r>
              <a:rPr lang="en-US" sz="1200" spc="5" dirty="0">
                <a:latin typeface="Times New Roman"/>
                <a:cs typeface="Times New Roman"/>
              </a:rPr>
              <a:t>The</a:t>
            </a:r>
            <a:r>
              <a:rPr lang="en-US" sz="1200" spc="-10" dirty="0">
                <a:latin typeface="Times New Roman"/>
                <a:cs typeface="Times New Roman"/>
              </a:rPr>
              <a:t> </a:t>
            </a:r>
            <a:r>
              <a:rPr lang="en-US" sz="1200" spc="-15" dirty="0">
                <a:latin typeface="Times New Roman"/>
                <a:cs typeface="Times New Roman"/>
              </a:rPr>
              <a:t>AI</a:t>
            </a:r>
            <a:r>
              <a:rPr lang="en-US" sz="1200" dirty="0">
                <a:latin typeface="Times New Roman"/>
                <a:cs typeface="Times New Roman"/>
              </a:rPr>
              <a:t> </a:t>
            </a:r>
            <a:r>
              <a:rPr lang="en-US" sz="1200" spc="-5" dirty="0">
                <a:latin typeface="Times New Roman"/>
                <a:cs typeface="Times New Roman"/>
              </a:rPr>
              <a:t>assistant</a:t>
            </a:r>
            <a:r>
              <a:rPr lang="en-US" sz="1200" dirty="0">
                <a:latin typeface="Times New Roman"/>
                <a:cs typeface="Times New Roman"/>
              </a:rPr>
              <a:t> </a:t>
            </a:r>
            <a:r>
              <a:rPr lang="en-US" sz="1200" spc="10" dirty="0">
                <a:latin typeface="Times New Roman"/>
                <a:cs typeface="Times New Roman"/>
              </a:rPr>
              <a:t>can</a:t>
            </a:r>
            <a:r>
              <a:rPr lang="en-US" sz="1200" spc="-10" dirty="0">
                <a:latin typeface="Times New Roman"/>
                <a:cs typeface="Times New Roman"/>
              </a:rPr>
              <a:t> recommend </a:t>
            </a:r>
            <a:r>
              <a:rPr lang="en-US" sz="1200" spc="-15" dirty="0">
                <a:latin typeface="Times New Roman"/>
                <a:cs typeface="Times New Roman"/>
              </a:rPr>
              <a:t>additional</a:t>
            </a:r>
            <a:r>
              <a:rPr lang="en-US" sz="1200" spc="80" dirty="0">
                <a:latin typeface="Times New Roman"/>
                <a:cs typeface="Times New Roman"/>
              </a:rPr>
              <a:t> </a:t>
            </a:r>
            <a:r>
              <a:rPr lang="en-US" sz="1200" spc="5" dirty="0">
                <a:latin typeface="Times New Roman"/>
                <a:cs typeface="Times New Roman"/>
              </a:rPr>
              <a:t>resources,</a:t>
            </a:r>
            <a:r>
              <a:rPr lang="en-US" sz="1200" spc="-105" dirty="0">
                <a:latin typeface="Times New Roman"/>
                <a:cs typeface="Times New Roman"/>
              </a:rPr>
              <a:t> </a:t>
            </a:r>
            <a:r>
              <a:rPr lang="en-US" sz="1200" spc="15" dirty="0">
                <a:latin typeface="Times New Roman"/>
                <a:cs typeface="Times New Roman"/>
              </a:rPr>
              <a:t>courses,</a:t>
            </a:r>
            <a:r>
              <a:rPr lang="en-US" sz="1200" spc="-105" dirty="0">
                <a:latin typeface="Times New Roman"/>
                <a:cs typeface="Times New Roman"/>
              </a:rPr>
              <a:t> </a:t>
            </a:r>
            <a:r>
              <a:rPr lang="en-US" sz="1200" spc="-15" dirty="0">
                <a:latin typeface="Times New Roman"/>
                <a:cs typeface="Times New Roman"/>
              </a:rPr>
              <a:t>and</a:t>
            </a:r>
            <a:r>
              <a:rPr lang="en-US" sz="1200" spc="-10" dirty="0">
                <a:latin typeface="Times New Roman"/>
                <a:cs typeface="Times New Roman"/>
              </a:rPr>
              <a:t> </a:t>
            </a:r>
            <a:r>
              <a:rPr lang="en-US" sz="1200" spc="-35" dirty="0">
                <a:latin typeface="Times New Roman"/>
                <a:cs typeface="Times New Roman"/>
              </a:rPr>
              <a:t>skill</a:t>
            </a:r>
            <a:r>
              <a:rPr lang="en-US" sz="1200" spc="160" dirty="0">
                <a:latin typeface="Times New Roman"/>
                <a:cs typeface="Times New Roman"/>
              </a:rPr>
              <a:t> </a:t>
            </a:r>
            <a:r>
              <a:rPr lang="en-US" sz="1200" spc="-15" dirty="0">
                <a:latin typeface="Times New Roman"/>
                <a:cs typeface="Times New Roman"/>
              </a:rPr>
              <a:t>development</a:t>
            </a:r>
            <a:r>
              <a:rPr lang="en-US" sz="1200" spc="85" dirty="0">
                <a:latin typeface="Times New Roman"/>
                <a:cs typeface="Times New Roman"/>
              </a:rPr>
              <a:t> </a:t>
            </a:r>
            <a:r>
              <a:rPr lang="en-US" sz="1200" spc="-10" dirty="0">
                <a:latin typeface="Times New Roman"/>
                <a:cs typeface="Times New Roman"/>
              </a:rPr>
              <a:t>opportunities</a:t>
            </a:r>
            <a:r>
              <a:rPr lang="en-US" sz="1200" spc="150" dirty="0">
                <a:latin typeface="Times New Roman"/>
                <a:cs typeface="Times New Roman"/>
              </a:rPr>
              <a:t> </a:t>
            </a:r>
            <a:r>
              <a:rPr lang="en-US" sz="1200" spc="10" dirty="0">
                <a:latin typeface="Times New Roman"/>
                <a:cs typeface="Times New Roman"/>
              </a:rPr>
              <a:t>based</a:t>
            </a:r>
            <a:r>
              <a:rPr lang="en-US" sz="1200" spc="-90" dirty="0">
                <a:latin typeface="Times New Roman"/>
                <a:cs typeface="Times New Roman"/>
              </a:rPr>
              <a:t> </a:t>
            </a:r>
            <a:r>
              <a:rPr lang="en-US" sz="1200" spc="25" dirty="0">
                <a:latin typeface="Times New Roman"/>
                <a:cs typeface="Times New Roman"/>
              </a:rPr>
              <a:t>on</a:t>
            </a:r>
            <a:r>
              <a:rPr lang="en-US" sz="1200" spc="-85" dirty="0">
                <a:latin typeface="Times New Roman"/>
                <a:cs typeface="Times New Roman"/>
              </a:rPr>
              <a:t> </a:t>
            </a:r>
            <a:r>
              <a:rPr lang="en-US" sz="1200" spc="10" dirty="0">
                <a:latin typeface="Times New Roman"/>
                <a:cs typeface="Times New Roman"/>
              </a:rPr>
              <a:t>a </a:t>
            </a:r>
            <a:r>
              <a:rPr lang="en-US" sz="1200" dirty="0">
                <a:latin typeface="Times New Roman"/>
                <a:cs typeface="Times New Roman"/>
              </a:rPr>
              <a:t>student's</a:t>
            </a:r>
            <a:r>
              <a:rPr lang="en-US" sz="1200" spc="-80" dirty="0">
                <a:latin typeface="Times New Roman"/>
                <a:cs typeface="Times New Roman"/>
              </a:rPr>
              <a:t> </a:t>
            </a:r>
            <a:r>
              <a:rPr lang="en-US" sz="1200" spc="-20" dirty="0">
                <a:latin typeface="Times New Roman"/>
                <a:cs typeface="Times New Roman"/>
              </a:rPr>
              <a:t>interests</a:t>
            </a:r>
            <a:r>
              <a:rPr lang="en-US" sz="1200" spc="155" dirty="0">
                <a:latin typeface="Times New Roman"/>
                <a:cs typeface="Times New Roman"/>
              </a:rPr>
              <a:t> </a:t>
            </a:r>
            <a:r>
              <a:rPr lang="en-US" sz="1200" spc="-15" dirty="0">
                <a:latin typeface="Times New Roman"/>
                <a:cs typeface="Times New Roman"/>
              </a:rPr>
              <a:t>and</a:t>
            </a:r>
            <a:r>
              <a:rPr lang="en-US" sz="1200" spc="70" dirty="0">
                <a:latin typeface="Times New Roman"/>
                <a:cs typeface="Times New Roman"/>
              </a:rPr>
              <a:t> </a:t>
            </a:r>
            <a:r>
              <a:rPr lang="en-US" sz="1200" spc="-5" dirty="0">
                <a:latin typeface="Times New Roman"/>
                <a:cs typeface="Times New Roman"/>
              </a:rPr>
              <a:t>career</a:t>
            </a:r>
            <a:r>
              <a:rPr lang="en-US" sz="1200" spc="5" dirty="0">
                <a:latin typeface="Times New Roman"/>
                <a:cs typeface="Times New Roman"/>
              </a:rPr>
              <a:t> </a:t>
            </a:r>
            <a:r>
              <a:rPr lang="en-US" sz="1200" spc="-10" dirty="0">
                <a:latin typeface="Times New Roman"/>
                <a:cs typeface="Times New Roman"/>
              </a:rPr>
              <a:t>goals,</a:t>
            </a:r>
            <a:r>
              <a:rPr lang="en-US" sz="1200" spc="55" dirty="0">
                <a:latin typeface="Times New Roman"/>
                <a:cs typeface="Times New Roman"/>
              </a:rPr>
              <a:t> </a:t>
            </a:r>
            <a:r>
              <a:rPr lang="en-US" sz="1200" spc="-15" dirty="0">
                <a:latin typeface="Times New Roman"/>
                <a:cs typeface="Times New Roman"/>
              </a:rPr>
              <a:t>fostering</a:t>
            </a:r>
            <a:r>
              <a:rPr lang="en-US" sz="1200" spc="65" dirty="0">
                <a:latin typeface="Times New Roman"/>
                <a:cs typeface="Times New Roman"/>
              </a:rPr>
              <a:t> </a:t>
            </a:r>
            <a:r>
              <a:rPr lang="en-US" sz="1200" spc="-40" dirty="0">
                <a:latin typeface="Times New Roman"/>
                <a:cs typeface="Times New Roman"/>
              </a:rPr>
              <a:t>lifelong</a:t>
            </a:r>
            <a:r>
              <a:rPr lang="en-US" sz="1200" spc="305" dirty="0">
                <a:latin typeface="Times New Roman"/>
                <a:cs typeface="Times New Roman"/>
              </a:rPr>
              <a:t> </a:t>
            </a:r>
            <a:r>
              <a:rPr lang="en-US" sz="1200" spc="-40" dirty="0">
                <a:latin typeface="Times New Roman"/>
                <a:cs typeface="Times New Roman"/>
              </a:rPr>
              <a:t>learning.</a:t>
            </a:r>
            <a:endParaRPr lang="en-US" sz="1200" dirty="0">
              <a:latin typeface="Times New Roman"/>
              <a:cs typeface="Times New Roman"/>
            </a:endParaRPr>
          </a:p>
          <a:p>
            <a:pPr marL="12065" algn="just">
              <a:lnSpc>
                <a:spcPts val="1485"/>
              </a:lnSpc>
              <a:buSzPct val="110714"/>
              <a:tabLst>
                <a:tab pos="299085" algn="l"/>
              </a:tabLst>
            </a:pPr>
            <a:endParaRPr lang="en-US" sz="1200" dirty="0">
              <a:latin typeface="Times New Roman" panose="02020603050405020304" pitchFamily="18" charset="0"/>
              <a:cs typeface="Times New Roman" panose="02020603050405020304" pitchFamily="18" charset="0"/>
            </a:endParaRPr>
          </a:p>
          <a:p>
            <a:pPr marL="298450" indent="-286385" algn="just">
              <a:lnSpc>
                <a:spcPts val="1485"/>
              </a:lnSpc>
              <a:buSzPct val="110714"/>
              <a:buFont typeface="Segoe UI Symbol"/>
              <a:buChar char="⮚"/>
              <a:tabLst>
                <a:tab pos="299085" algn="l"/>
              </a:tabLst>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27" name="object 8">
            <a:extLst>
              <a:ext uri="{FF2B5EF4-FFF2-40B4-BE49-F238E27FC236}">
                <a16:creationId xmlns:a16="http://schemas.microsoft.com/office/drawing/2014/main" id="{7FA6404A-514E-4CD6-B813-743F48E06440}"/>
              </a:ext>
            </a:extLst>
          </p:cNvPr>
          <p:cNvPicPr/>
          <p:nvPr/>
        </p:nvPicPr>
        <p:blipFill>
          <a:blip r:embed="rId2" cstate="print"/>
          <a:stretch>
            <a:fillRect/>
          </a:stretch>
        </p:blipFill>
        <p:spPr>
          <a:xfrm>
            <a:off x="6563045" y="534734"/>
            <a:ext cx="5343525" cy="1162050"/>
          </a:xfrm>
          <a:prstGeom prst="rect">
            <a:avLst/>
          </a:prstGeom>
        </p:spPr>
      </p:pic>
      <p:pic>
        <p:nvPicPr>
          <p:cNvPr id="28" name="object 9">
            <a:extLst>
              <a:ext uri="{FF2B5EF4-FFF2-40B4-BE49-F238E27FC236}">
                <a16:creationId xmlns:a16="http://schemas.microsoft.com/office/drawing/2014/main" id="{903E425F-06D3-4CFB-86EE-CBE64379330D}"/>
              </a:ext>
            </a:extLst>
          </p:cNvPr>
          <p:cNvPicPr/>
          <p:nvPr/>
        </p:nvPicPr>
        <p:blipFill>
          <a:blip r:embed="rId3" cstate="print"/>
          <a:stretch>
            <a:fillRect/>
          </a:stretch>
        </p:blipFill>
        <p:spPr>
          <a:xfrm>
            <a:off x="6796628" y="1842155"/>
            <a:ext cx="4991100" cy="27859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800" y="0"/>
            <a:ext cx="5443855" cy="1296035"/>
          </a:xfrm>
          <a:prstGeom prst="rect">
            <a:avLst/>
          </a:prstGeom>
        </p:spPr>
        <p:txBody>
          <a:bodyPr vert="horz" wrap="square" lIns="0" tIns="244475" rIns="0" bIns="0" rtlCol="0">
            <a:spAutoFit/>
          </a:bodyPr>
          <a:lstStyle/>
          <a:p>
            <a:pPr marL="12700">
              <a:lnSpc>
                <a:spcPct val="100000"/>
              </a:lnSpc>
              <a:spcBef>
                <a:spcPts val="1925"/>
              </a:spcBef>
            </a:pPr>
            <a:r>
              <a:rPr sz="4400" spc="-30" dirty="0"/>
              <a:t>I</a:t>
            </a:r>
            <a:r>
              <a:rPr sz="4400" spc="-295" dirty="0"/>
              <a:t>d</a:t>
            </a:r>
            <a:r>
              <a:rPr sz="4400" spc="40" dirty="0"/>
              <a:t>ea/</a:t>
            </a:r>
            <a:r>
              <a:rPr sz="4400" spc="85" dirty="0"/>
              <a:t>A</a:t>
            </a:r>
            <a:r>
              <a:rPr sz="4400" spc="-295" dirty="0"/>
              <a:t>pp</a:t>
            </a:r>
            <a:r>
              <a:rPr sz="4400" spc="-220" dirty="0"/>
              <a:t>r</a:t>
            </a:r>
            <a:r>
              <a:rPr sz="4400" spc="-365" dirty="0"/>
              <a:t>o</a:t>
            </a:r>
            <a:r>
              <a:rPr sz="4400" spc="-220" dirty="0"/>
              <a:t>a</a:t>
            </a:r>
            <a:r>
              <a:rPr sz="4400" spc="-254" dirty="0"/>
              <a:t>c</a:t>
            </a:r>
            <a:r>
              <a:rPr sz="4400" spc="-290" dirty="0"/>
              <a:t>h</a:t>
            </a:r>
            <a:r>
              <a:rPr sz="4400" spc="-320" dirty="0"/>
              <a:t> </a:t>
            </a:r>
            <a:r>
              <a:rPr sz="4400" spc="-265" dirty="0"/>
              <a:t>D</a:t>
            </a:r>
            <a:r>
              <a:rPr sz="4400" spc="-105" dirty="0"/>
              <a:t>eta</a:t>
            </a:r>
            <a:r>
              <a:rPr sz="4400" spc="-85" dirty="0"/>
              <a:t>i</a:t>
            </a:r>
            <a:r>
              <a:rPr sz="4400" spc="-175" dirty="0"/>
              <a:t>l</a:t>
            </a:r>
            <a:r>
              <a:rPr sz="4400" spc="-434" dirty="0"/>
              <a:t>s</a:t>
            </a:r>
            <a:endParaRPr sz="4400"/>
          </a:p>
          <a:p>
            <a:pPr marL="295275">
              <a:lnSpc>
                <a:spcPct val="100000"/>
              </a:lnSpc>
              <a:spcBef>
                <a:spcPts val="735"/>
              </a:spcBef>
            </a:pPr>
            <a:r>
              <a:rPr sz="1800" spc="-105" dirty="0">
                <a:solidFill>
                  <a:srgbClr val="7BA654"/>
                </a:solidFill>
              </a:rPr>
              <a:t>D</a:t>
            </a:r>
            <a:r>
              <a:rPr sz="1800" spc="-35" dirty="0">
                <a:solidFill>
                  <a:srgbClr val="7BA654"/>
                </a:solidFill>
              </a:rPr>
              <a:t>e</a:t>
            </a:r>
            <a:r>
              <a:rPr sz="1800" spc="-180" dirty="0">
                <a:solidFill>
                  <a:srgbClr val="7BA654"/>
                </a:solidFill>
              </a:rPr>
              <a:t>sc</a:t>
            </a:r>
            <a:r>
              <a:rPr sz="1800" spc="-95" dirty="0">
                <a:solidFill>
                  <a:srgbClr val="7BA654"/>
                </a:solidFill>
              </a:rPr>
              <a:t>r</a:t>
            </a:r>
            <a:r>
              <a:rPr sz="1800" spc="-65" dirty="0">
                <a:solidFill>
                  <a:srgbClr val="7BA654"/>
                </a:solidFill>
              </a:rPr>
              <a:t>i</a:t>
            </a:r>
            <a:r>
              <a:rPr sz="1800" spc="-95" dirty="0">
                <a:solidFill>
                  <a:srgbClr val="7BA654"/>
                </a:solidFill>
              </a:rPr>
              <a:t>be </a:t>
            </a:r>
            <a:r>
              <a:rPr sz="1800" spc="-180" dirty="0">
                <a:solidFill>
                  <a:srgbClr val="7BA654"/>
                </a:solidFill>
              </a:rPr>
              <a:t>y</a:t>
            </a:r>
            <a:r>
              <a:rPr sz="1800" spc="-130" dirty="0">
                <a:solidFill>
                  <a:srgbClr val="7BA654"/>
                </a:solidFill>
              </a:rPr>
              <a:t>o</a:t>
            </a:r>
            <a:r>
              <a:rPr sz="1800" spc="-114" dirty="0">
                <a:solidFill>
                  <a:srgbClr val="7BA654"/>
                </a:solidFill>
              </a:rPr>
              <a:t>ur</a:t>
            </a:r>
            <a:r>
              <a:rPr sz="1800" spc="-120" dirty="0">
                <a:solidFill>
                  <a:srgbClr val="7BA654"/>
                </a:solidFill>
              </a:rPr>
              <a:t> </a:t>
            </a:r>
            <a:r>
              <a:rPr sz="1800" spc="-254" dirty="0">
                <a:solidFill>
                  <a:srgbClr val="7BA654"/>
                </a:solidFill>
              </a:rPr>
              <a:t>U</a:t>
            </a:r>
            <a:r>
              <a:rPr sz="1800" spc="-180" dirty="0">
                <a:solidFill>
                  <a:srgbClr val="7BA654"/>
                </a:solidFill>
              </a:rPr>
              <a:t>s</a:t>
            </a:r>
            <a:r>
              <a:rPr sz="1800" spc="-60" dirty="0">
                <a:solidFill>
                  <a:srgbClr val="7BA654"/>
                </a:solidFill>
              </a:rPr>
              <a:t>e</a:t>
            </a:r>
            <a:r>
              <a:rPr sz="1800" spc="-25" dirty="0">
                <a:solidFill>
                  <a:srgbClr val="7BA654"/>
                </a:solidFill>
              </a:rPr>
              <a:t> </a:t>
            </a:r>
            <a:r>
              <a:rPr sz="1800" spc="-260" dirty="0">
                <a:solidFill>
                  <a:srgbClr val="7BA654"/>
                </a:solidFill>
              </a:rPr>
              <a:t>C</a:t>
            </a:r>
            <a:r>
              <a:rPr sz="1800" spc="-105" dirty="0">
                <a:solidFill>
                  <a:srgbClr val="7BA654"/>
                </a:solidFill>
              </a:rPr>
              <a:t>a</a:t>
            </a:r>
            <a:r>
              <a:rPr sz="1800" spc="-100" dirty="0">
                <a:solidFill>
                  <a:srgbClr val="7BA654"/>
                </a:solidFill>
              </a:rPr>
              <a:t>s</a:t>
            </a:r>
            <a:r>
              <a:rPr sz="1800" spc="-35" dirty="0">
                <a:solidFill>
                  <a:srgbClr val="7BA654"/>
                </a:solidFill>
              </a:rPr>
              <a:t>e</a:t>
            </a:r>
            <a:r>
              <a:rPr sz="1800" spc="-185" dirty="0">
                <a:solidFill>
                  <a:srgbClr val="7BA654"/>
                </a:solidFill>
              </a:rPr>
              <a:t>s</a:t>
            </a:r>
            <a:r>
              <a:rPr sz="1800" spc="-120" dirty="0">
                <a:solidFill>
                  <a:srgbClr val="7BA654"/>
                </a:solidFill>
              </a:rPr>
              <a:t> </a:t>
            </a:r>
            <a:r>
              <a:rPr sz="1800" spc="-95" dirty="0">
                <a:solidFill>
                  <a:srgbClr val="7BA654"/>
                </a:solidFill>
              </a:rPr>
              <a:t>h</a:t>
            </a:r>
            <a:r>
              <a:rPr sz="1800" spc="-60" dirty="0">
                <a:solidFill>
                  <a:srgbClr val="7BA654"/>
                </a:solidFill>
              </a:rPr>
              <a:t>e</a:t>
            </a:r>
            <a:r>
              <a:rPr sz="1800" spc="-80" dirty="0">
                <a:solidFill>
                  <a:srgbClr val="7BA654"/>
                </a:solidFill>
              </a:rPr>
              <a:t>re</a:t>
            </a:r>
            <a:endParaRPr sz="1800"/>
          </a:p>
        </p:txBody>
      </p:sp>
      <p:sp>
        <p:nvSpPr>
          <p:cNvPr id="3" name="object 3"/>
          <p:cNvSpPr/>
          <p:nvPr/>
        </p:nvSpPr>
        <p:spPr>
          <a:xfrm>
            <a:off x="271462" y="1309687"/>
            <a:ext cx="6600825" cy="5276850"/>
          </a:xfrm>
          <a:custGeom>
            <a:avLst/>
            <a:gdLst/>
            <a:ahLst/>
            <a:cxnLst/>
            <a:rect l="l" t="t" r="r" b="b"/>
            <a:pathLst>
              <a:path w="6600825" h="5276850">
                <a:moveTo>
                  <a:pt x="0" y="5276850"/>
                </a:moveTo>
                <a:lnTo>
                  <a:pt x="6600825" y="5276850"/>
                </a:lnTo>
                <a:lnTo>
                  <a:pt x="6600825" y="0"/>
                </a:lnTo>
                <a:lnTo>
                  <a:pt x="0" y="0"/>
                </a:lnTo>
                <a:lnTo>
                  <a:pt x="0" y="5276850"/>
                </a:lnTo>
                <a:close/>
              </a:path>
            </a:pathLst>
          </a:custGeom>
          <a:ln w="9525">
            <a:solidFill>
              <a:srgbClr val="000000"/>
            </a:solidFill>
          </a:ln>
        </p:spPr>
        <p:txBody>
          <a:bodyPr wrap="square" lIns="0" tIns="0" rIns="0" bIns="0" rtlCol="0"/>
          <a:lstStyle/>
          <a:p>
            <a:endParaRPr/>
          </a:p>
        </p:txBody>
      </p:sp>
      <p:sp>
        <p:nvSpPr>
          <p:cNvPr id="20" name="object 20"/>
          <p:cNvSpPr txBox="1"/>
          <p:nvPr/>
        </p:nvSpPr>
        <p:spPr>
          <a:xfrm>
            <a:off x="6532626" y="862012"/>
            <a:ext cx="4866640" cy="300355"/>
          </a:xfrm>
          <a:prstGeom prst="rect">
            <a:avLst/>
          </a:prstGeom>
        </p:spPr>
        <p:txBody>
          <a:bodyPr vert="horz" wrap="square" lIns="0" tIns="12700" rIns="0" bIns="0" rtlCol="0">
            <a:spAutoFit/>
          </a:bodyPr>
          <a:lstStyle/>
          <a:p>
            <a:pPr marL="12700">
              <a:lnSpc>
                <a:spcPct val="100000"/>
              </a:lnSpc>
              <a:spcBef>
                <a:spcPts val="100"/>
              </a:spcBef>
            </a:pPr>
            <a:r>
              <a:rPr sz="1800" b="1" spc="-105" dirty="0">
                <a:solidFill>
                  <a:srgbClr val="7BA654"/>
                </a:solidFill>
                <a:latin typeface="Arial"/>
                <a:cs typeface="Arial"/>
              </a:rPr>
              <a:t>D</a:t>
            </a:r>
            <a:r>
              <a:rPr sz="1800" b="1" spc="-35" dirty="0">
                <a:solidFill>
                  <a:srgbClr val="7BA654"/>
                </a:solidFill>
                <a:latin typeface="Arial"/>
                <a:cs typeface="Arial"/>
              </a:rPr>
              <a:t>e</a:t>
            </a:r>
            <a:r>
              <a:rPr sz="1800" b="1" spc="-180" dirty="0">
                <a:solidFill>
                  <a:srgbClr val="7BA654"/>
                </a:solidFill>
                <a:latin typeface="Arial"/>
                <a:cs typeface="Arial"/>
              </a:rPr>
              <a:t>sc</a:t>
            </a:r>
            <a:r>
              <a:rPr sz="1800" b="1" spc="-95" dirty="0">
                <a:solidFill>
                  <a:srgbClr val="7BA654"/>
                </a:solidFill>
                <a:latin typeface="Arial"/>
                <a:cs typeface="Arial"/>
              </a:rPr>
              <a:t>r</a:t>
            </a:r>
            <a:r>
              <a:rPr sz="1800" b="1" spc="-65" dirty="0">
                <a:solidFill>
                  <a:srgbClr val="7BA654"/>
                </a:solidFill>
                <a:latin typeface="Arial"/>
                <a:cs typeface="Arial"/>
              </a:rPr>
              <a:t>i</a:t>
            </a:r>
            <a:r>
              <a:rPr sz="1800" b="1" spc="-95" dirty="0">
                <a:solidFill>
                  <a:srgbClr val="7BA654"/>
                </a:solidFill>
                <a:latin typeface="Arial"/>
                <a:cs typeface="Arial"/>
              </a:rPr>
              <a:t>be </a:t>
            </a:r>
            <a:r>
              <a:rPr sz="1800" b="1" spc="-180" dirty="0">
                <a:solidFill>
                  <a:srgbClr val="7BA654"/>
                </a:solidFill>
                <a:latin typeface="Arial"/>
                <a:cs typeface="Arial"/>
              </a:rPr>
              <a:t>y</a:t>
            </a:r>
            <a:r>
              <a:rPr sz="1800" b="1" spc="-130" dirty="0">
                <a:solidFill>
                  <a:srgbClr val="7BA654"/>
                </a:solidFill>
                <a:latin typeface="Arial"/>
                <a:cs typeface="Arial"/>
              </a:rPr>
              <a:t>o</a:t>
            </a:r>
            <a:r>
              <a:rPr sz="1800" b="1" spc="-114" dirty="0">
                <a:solidFill>
                  <a:srgbClr val="7BA654"/>
                </a:solidFill>
                <a:latin typeface="Arial"/>
                <a:cs typeface="Arial"/>
              </a:rPr>
              <a:t>ur</a:t>
            </a:r>
            <a:r>
              <a:rPr sz="1800" b="1" spc="-120" dirty="0">
                <a:solidFill>
                  <a:srgbClr val="7BA654"/>
                </a:solidFill>
                <a:latin typeface="Arial"/>
                <a:cs typeface="Arial"/>
              </a:rPr>
              <a:t> </a:t>
            </a:r>
            <a:r>
              <a:rPr sz="1800" b="1" spc="-105" dirty="0">
                <a:solidFill>
                  <a:srgbClr val="7BA654"/>
                </a:solidFill>
                <a:latin typeface="Arial"/>
                <a:cs typeface="Arial"/>
              </a:rPr>
              <a:t>D</a:t>
            </a:r>
            <a:r>
              <a:rPr sz="1800" b="1" spc="-35" dirty="0">
                <a:solidFill>
                  <a:srgbClr val="7BA654"/>
                </a:solidFill>
                <a:latin typeface="Arial"/>
                <a:cs typeface="Arial"/>
              </a:rPr>
              <a:t>e</a:t>
            </a:r>
            <a:r>
              <a:rPr sz="1800" b="1" spc="-100" dirty="0">
                <a:solidFill>
                  <a:srgbClr val="7BA654"/>
                </a:solidFill>
                <a:latin typeface="Arial"/>
                <a:cs typeface="Arial"/>
              </a:rPr>
              <a:t>p</a:t>
            </a:r>
            <a:r>
              <a:rPr sz="1800" b="1" spc="-60" dirty="0">
                <a:solidFill>
                  <a:srgbClr val="7BA654"/>
                </a:solidFill>
                <a:latin typeface="Arial"/>
                <a:cs typeface="Arial"/>
              </a:rPr>
              <a:t>e</a:t>
            </a:r>
            <a:r>
              <a:rPr sz="1800" b="1" spc="-110" dirty="0">
                <a:solidFill>
                  <a:srgbClr val="7BA654"/>
                </a:solidFill>
                <a:latin typeface="Arial"/>
                <a:cs typeface="Arial"/>
              </a:rPr>
              <a:t>nd</a:t>
            </a:r>
            <a:r>
              <a:rPr sz="1800" b="1" spc="-70" dirty="0">
                <a:solidFill>
                  <a:srgbClr val="7BA654"/>
                </a:solidFill>
                <a:latin typeface="Arial"/>
                <a:cs typeface="Arial"/>
              </a:rPr>
              <a:t>e</a:t>
            </a:r>
            <a:r>
              <a:rPr sz="1800" b="1" spc="-150" dirty="0">
                <a:solidFill>
                  <a:srgbClr val="7BA654"/>
                </a:solidFill>
                <a:latin typeface="Arial"/>
                <a:cs typeface="Arial"/>
              </a:rPr>
              <a:t>n</a:t>
            </a:r>
            <a:r>
              <a:rPr sz="1800" b="1" spc="-160" dirty="0">
                <a:solidFill>
                  <a:srgbClr val="7BA654"/>
                </a:solidFill>
                <a:latin typeface="Arial"/>
                <a:cs typeface="Arial"/>
              </a:rPr>
              <a:t>c</a:t>
            </a:r>
            <a:r>
              <a:rPr sz="1800" b="1" spc="-55" dirty="0">
                <a:solidFill>
                  <a:srgbClr val="7BA654"/>
                </a:solidFill>
                <a:latin typeface="Arial"/>
                <a:cs typeface="Arial"/>
              </a:rPr>
              <a:t>i</a:t>
            </a:r>
            <a:r>
              <a:rPr sz="1800" b="1" spc="-35" dirty="0">
                <a:solidFill>
                  <a:srgbClr val="7BA654"/>
                </a:solidFill>
                <a:latin typeface="Arial"/>
                <a:cs typeface="Arial"/>
              </a:rPr>
              <a:t>e</a:t>
            </a:r>
            <a:r>
              <a:rPr sz="1800" b="1" spc="-185" dirty="0">
                <a:solidFill>
                  <a:srgbClr val="7BA654"/>
                </a:solidFill>
                <a:latin typeface="Arial"/>
                <a:cs typeface="Arial"/>
              </a:rPr>
              <a:t>s</a:t>
            </a:r>
            <a:r>
              <a:rPr sz="1800" b="1" spc="-200" dirty="0">
                <a:solidFill>
                  <a:srgbClr val="7BA654"/>
                </a:solidFill>
                <a:latin typeface="Arial"/>
                <a:cs typeface="Arial"/>
              </a:rPr>
              <a:t> </a:t>
            </a:r>
            <a:r>
              <a:rPr sz="1800" b="1" spc="360" dirty="0">
                <a:solidFill>
                  <a:srgbClr val="7BA654"/>
                </a:solidFill>
                <a:latin typeface="Arial"/>
                <a:cs typeface="Arial"/>
              </a:rPr>
              <a:t>/</a:t>
            </a:r>
            <a:r>
              <a:rPr sz="1800" b="1" spc="-20" dirty="0">
                <a:solidFill>
                  <a:srgbClr val="7BA654"/>
                </a:solidFill>
                <a:latin typeface="Arial"/>
                <a:cs typeface="Arial"/>
              </a:rPr>
              <a:t> </a:t>
            </a:r>
            <a:r>
              <a:rPr sz="1800" b="1" spc="-160" dirty="0">
                <a:solidFill>
                  <a:srgbClr val="7BA654"/>
                </a:solidFill>
                <a:latin typeface="Arial"/>
                <a:cs typeface="Arial"/>
              </a:rPr>
              <a:t>S</a:t>
            </a:r>
            <a:r>
              <a:rPr sz="1800" b="1" spc="-135" dirty="0">
                <a:solidFill>
                  <a:srgbClr val="7BA654"/>
                </a:solidFill>
                <a:latin typeface="Arial"/>
                <a:cs typeface="Arial"/>
              </a:rPr>
              <a:t>h</a:t>
            </a:r>
            <a:r>
              <a:rPr sz="1800" b="1" spc="-120" dirty="0">
                <a:solidFill>
                  <a:srgbClr val="7BA654"/>
                </a:solidFill>
                <a:latin typeface="Arial"/>
                <a:cs typeface="Arial"/>
              </a:rPr>
              <a:t>o</a:t>
            </a:r>
            <a:r>
              <a:rPr sz="1800" b="1" spc="-145" dirty="0">
                <a:solidFill>
                  <a:srgbClr val="7BA654"/>
                </a:solidFill>
                <a:latin typeface="Arial"/>
                <a:cs typeface="Arial"/>
              </a:rPr>
              <a:t>w</a:t>
            </a:r>
            <a:r>
              <a:rPr sz="1800" b="1" spc="-110" dirty="0">
                <a:solidFill>
                  <a:srgbClr val="7BA654"/>
                </a:solidFill>
                <a:latin typeface="Arial"/>
                <a:cs typeface="Arial"/>
              </a:rPr>
              <a:t> </a:t>
            </a:r>
            <a:r>
              <a:rPr sz="1800" b="1" spc="-180" dirty="0">
                <a:solidFill>
                  <a:srgbClr val="7BA654"/>
                </a:solidFill>
                <a:latin typeface="Arial"/>
                <a:cs typeface="Arial"/>
              </a:rPr>
              <a:t>s</a:t>
            </a:r>
            <a:r>
              <a:rPr sz="1800" b="1" spc="-5" dirty="0">
                <a:solidFill>
                  <a:srgbClr val="7BA654"/>
                </a:solidFill>
                <a:latin typeface="Arial"/>
                <a:cs typeface="Arial"/>
              </a:rPr>
              <a:t>t</a:t>
            </a:r>
            <a:r>
              <a:rPr sz="1800" b="1" spc="-130" dirty="0">
                <a:solidFill>
                  <a:srgbClr val="7BA654"/>
                </a:solidFill>
                <a:latin typeface="Arial"/>
                <a:cs typeface="Arial"/>
              </a:rPr>
              <a:t>op</a:t>
            </a:r>
            <a:r>
              <a:rPr sz="1800" b="1" spc="-125" dirty="0">
                <a:solidFill>
                  <a:srgbClr val="7BA654"/>
                </a:solidFill>
                <a:latin typeface="Arial"/>
                <a:cs typeface="Arial"/>
              </a:rPr>
              <a:t>p</a:t>
            </a:r>
            <a:r>
              <a:rPr sz="1800" b="1" spc="-35" dirty="0">
                <a:solidFill>
                  <a:srgbClr val="7BA654"/>
                </a:solidFill>
                <a:latin typeface="Arial"/>
                <a:cs typeface="Arial"/>
              </a:rPr>
              <a:t>e</a:t>
            </a:r>
            <a:r>
              <a:rPr sz="1800" b="1" spc="-105" dirty="0">
                <a:solidFill>
                  <a:srgbClr val="7BA654"/>
                </a:solidFill>
                <a:latin typeface="Arial"/>
                <a:cs typeface="Arial"/>
              </a:rPr>
              <a:t>r</a:t>
            </a:r>
            <a:r>
              <a:rPr sz="1800" b="1" spc="-125" dirty="0">
                <a:solidFill>
                  <a:srgbClr val="7BA654"/>
                </a:solidFill>
                <a:latin typeface="Arial"/>
                <a:cs typeface="Arial"/>
              </a:rPr>
              <a:t> </a:t>
            </a:r>
            <a:r>
              <a:rPr sz="1800" b="1" spc="-95" dirty="0">
                <a:solidFill>
                  <a:srgbClr val="7BA654"/>
                </a:solidFill>
                <a:latin typeface="Arial"/>
                <a:cs typeface="Arial"/>
              </a:rPr>
              <a:t>h</a:t>
            </a:r>
            <a:r>
              <a:rPr sz="1800" b="1" spc="-60" dirty="0">
                <a:solidFill>
                  <a:srgbClr val="7BA654"/>
                </a:solidFill>
                <a:latin typeface="Arial"/>
                <a:cs typeface="Arial"/>
              </a:rPr>
              <a:t>e</a:t>
            </a:r>
            <a:r>
              <a:rPr sz="1800" b="1" spc="-80" dirty="0">
                <a:solidFill>
                  <a:srgbClr val="7BA654"/>
                </a:solidFill>
                <a:latin typeface="Arial"/>
                <a:cs typeface="Arial"/>
              </a:rPr>
              <a:t>re</a:t>
            </a:r>
            <a:endParaRPr sz="1800">
              <a:latin typeface="Arial"/>
              <a:cs typeface="Arial"/>
            </a:endParaRPr>
          </a:p>
        </p:txBody>
      </p:sp>
      <p:sp>
        <p:nvSpPr>
          <p:cNvPr id="21" name="object 21"/>
          <p:cNvSpPr/>
          <p:nvPr/>
        </p:nvSpPr>
        <p:spPr>
          <a:xfrm>
            <a:off x="7091426" y="1138237"/>
            <a:ext cx="4838700" cy="5495925"/>
          </a:xfrm>
          <a:custGeom>
            <a:avLst/>
            <a:gdLst/>
            <a:ahLst/>
            <a:cxnLst/>
            <a:rect l="l" t="t" r="r" b="b"/>
            <a:pathLst>
              <a:path w="4838700" h="5495925">
                <a:moveTo>
                  <a:pt x="0" y="5495925"/>
                </a:moveTo>
                <a:lnTo>
                  <a:pt x="4838700" y="5495925"/>
                </a:lnTo>
                <a:lnTo>
                  <a:pt x="4838700" y="0"/>
                </a:lnTo>
                <a:lnTo>
                  <a:pt x="0" y="0"/>
                </a:lnTo>
                <a:lnTo>
                  <a:pt x="0" y="5495925"/>
                </a:lnTo>
                <a:close/>
              </a:path>
            </a:pathLst>
          </a:custGeom>
          <a:ln w="9525">
            <a:solidFill>
              <a:srgbClr val="000000"/>
            </a:solidFill>
          </a:ln>
        </p:spPr>
        <p:txBody>
          <a:bodyPr wrap="square" lIns="0" tIns="0" rIns="0" bIns="0" rtlCol="0"/>
          <a:lstStyle/>
          <a:p>
            <a:endParaRPr/>
          </a:p>
        </p:txBody>
      </p:sp>
      <p:sp>
        <p:nvSpPr>
          <p:cNvPr id="22" name="object 22"/>
          <p:cNvSpPr txBox="1"/>
          <p:nvPr/>
        </p:nvSpPr>
        <p:spPr>
          <a:xfrm>
            <a:off x="7172959" y="1382077"/>
            <a:ext cx="4658995" cy="4631396"/>
          </a:xfrm>
          <a:prstGeom prst="rect">
            <a:avLst/>
          </a:prstGeom>
        </p:spPr>
        <p:txBody>
          <a:bodyPr vert="horz" wrap="square" lIns="0" tIns="43180" rIns="0" bIns="0" rtlCol="0">
            <a:spAutoFit/>
          </a:bodyPr>
          <a:lstStyle/>
          <a:p>
            <a:pPr marL="298450" marR="389255" indent="-286385">
              <a:lnSpc>
                <a:spcPts val="1950"/>
              </a:lnSpc>
              <a:spcBef>
                <a:spcPts val="340"/>
              </a:spcBef>
              <a:buSzPct val="86111"/>
              <a:buFont typeface="Segoe UI Symbol"/>
              <a:buChar char="⮚"/>
              <a:tabLst>
                <a:tab pos="299085" algn="l"/>
              </a:tabLst>
            </a:pPr>
            <a:r>
              <a:rPr sz="1600" b="1" dirty="0">
                <a:latin typeface="Times New Roman"/>
                <a:cs typeface="Times New Roman"/>
              </a:rPr>
              <a:t>Accessibility</a:t>
            </a:r>
            <a:r>
              <a:rPr sz="1600" b="1" spc="-85" dirty="0">
                <a:latin typeface="Times New Roman"/>
                <a:cs typeface="Times New Roman"/>
              </a:rPr>
              <a:t> </a:t>
            </a:r>
            <a:r>
              <a:rPr sz="1600" b="1" spc="-10" dirty="0">
                <a:latin typeface="Times New Roman"/>
                <a:cs typeface="Times New Roman"/>
              </a:rPr>
              <a:t>Standards</a:t>
            </a:r>
            <a:r>
              <a:rPr sz="1600" spc="-10" dirty="0">
                <a:latin typeface="Times New Roman"/>
                <a:cs typeface="Times New Roman"/>
              </a:rPr>
              <a:t>:</a:t>
            </a:r>
            <a:r>
              <a:rPr sz="1600" spc="95" dirty="0">
                <a:latin typeface="Times New Roman"/>
                <a:cs typeface="Times New Roman"/>
              </a:rPr>
              <a:t> </a:t>
            </a:r>
            <a:r>
              <a:rPr sz="1600" spc="-15" dirty="0">
                <a:latin typeface="Times New Roman"/>
                <a:cs typeface="Times New Roman"/>
              </a:rPr>
              <a:t>Compliance</a:t>
            </a:r>
            <a:r>
              <a:rPr sz="1600" spc="95" dirty="0">
                <a:latin typeface="Times New Roman"/>
                <a:cs typeface="Times New Roman"/>
              </a:rPr>
              <a:t> </a:t>
            </a:r>
            <a:r>
              <a:rPr sz="1600" spc="-20" dirty="0">
                <a:latin typeface="Times New Roman"/>
                <a:cs typeface="Times New Roman"/>
              </a:rPr>
              <a:t>with </a:t>
            </a:r>
            <a:r>
              <a:rPr sz="1600" spc="-434" dirty="0">
                <a:latin typeface="Times New Roman"/>
                <a:cs typeface="Times New Roman"/>
              </a:rPr>
              <a:t> </a:t>
            </a:r>
            <a:r>
              <a:rPr sz="1600" spc="-15" dirty="0">
                <a:latin typeface="Times New Roman"/>
                <a:cs typeface="Times New Roman"/>
              </a:rPr>
              <a:t>accessibility</a:t>
            </a:r>
            <a:r>
              <a:rPr sz="1600" spc="-10" dirty="0">
                <a:latin typeface="Times New Roman"/>
                <a:cs typeface="Times New Roman"/>
              </a:rPr>
              <a:t> </a:t>
            </a:r>
            <a:r>
              <a:rPr sz="1600" dirty="0">
                <a:latin typeface="Times New Roman"/>
                <a:cs typeface="Times New Roman"/>
              </a:rPr>
              <a:t>standards </a:t>
            </a:r>
            <a:r>
              <a:rPr sz="1600" spc="-10" dirty="0">
                <a:latin typeface="Times New Roman"/>
                <a:cs typeface="Times New Roman"/>
              </a:rPr>
              <a:t>(e.g., WCAG) </a:t>
            </a:r>
            <a:r>
              <a:rPr sz="1600" spc="-30" dirty="0">
                <a:latin typeface="Times New Roman"/>
                <a:cs typeface="Times New Roman"/>
              </a:rPr>
              <a:t>is </a:t>
            </a:r>
            <a:r>
              <a:rPr sz="1600" spc="-25" dirty="0">
                <a:latin typeface="Times New Roman"/>
                <a:cs typeface="Times New Roman"/>
              </a:rPr>
              <a:t> </a:t>
            </a:r>
            <a:r>
              <a:rPr sz="1600" spc="-10" dirty="0">
                <a:latin typeface="Times New Roman"/>
                <a:cs typeface="Times New Roman"/>
              </a:rPr>
              <a:t>essential.</a:t>
            </a:r>
            <a:endParaRPr sz="1600" dirty="0">
              <a:latin typeface="Times New Roman"/>
              <a:cs typeface="Times New Roman"/>
            </a:endParaRPr>
          </a:p>
          <a:p>
            <a:pPr marL="298450" marR="287655" indent="-286385">
              <a:lnSpc>
                <a:spcPts val="1950"/>
              </a:lnSpc>
              <a:spcBef>
                <a:spcPts val="10"/>
              </a:spcBef>
              <a:buSzPct val="86111"/>
              <a:buFont typeface="Segoe UI Symbol"/>
              <a:buChar char="⮚"/>
              <a:tabLst>
                <a:tab pos="299085" algn="l"/>
              </a:tabLst>
            </a:pPr>
            <a:r>
              <a:rPr sz="1600" b="1" dirty="0">
                <a:latin typeface="Times New Roman"/>
                <a:cs typeface="Times New Roman"/>
              </a:rPr>
              <a:t>Regulatory </a:t>
            </a:r>
            <a:r>
              <a:rPr sz="1600" b="1" spc="-5" dirty="0">
                <a:latin typeface="Times New Roman"/>
                <a:cs typeface="Times New Roman"/>
              </a:rPr>
              <a:t>Compliance</a:t>
            </a:r>
            <a:r>
              <a:rPr sz="1600" spc="-5" dirty="0">
                <a:latin typeface="Times New Roman"/>
                <a:cs typeface="Times New Roman"/>
              </a:rPr>
              <a:t>: Depending </a:t>
            </a:r>
            <a:r>
              <a:rPr sz="1600" dirty="0">
                <a:latin typeface="Times New Roman"/>
                <a:cs typeface="Times New Roman"/>
              </a:rPr>
              <a:t>on </a:t>
            </a:r>
            <a:r>
              <a:rPr sz="1600" spc="5" dirty="0">
                <a:latin typeface="Times New Roman"/>
                <a:cs typeface="Times New Roman"/>
              </a:rPr>
              <a:t>the </a:t>
            </a:r>
            <a:r>
              <a:rPr sz="1600" spc="-434" dirty="0">
                <a:latin typeface="Times New Roman"/>
                <a:cs typeface="Times New Roman"/>
              </a:rPr>
              <a:t> </a:t>
            </a:r>
            <a:r>
              <a:rPr sz="1600" spc="-20" dirty="0">
                <a:latin typeface="Times New Roman"/>
                <a:cs typeface="Times New Roman"/>
              </a:rPr>
              <a:t>region </a:t>
            </a:r>
            <a:r>
              <a:rPr sz="1600" dirty="0">
                <a:latin typeface="Times New Roman"/>
                <a:cs typeface="Times New Roman"/>
              </a:rPr>
              <a:t>or </a:t>
            </a:r>
            <a:r>
              <a:rPr sz="1600" spc="-15" dirty="0">
                <a:latin typeface="Times New Roman"/>
                <a:cs typeface="Times New Roman"/>
              </a:rPr>
              <a:t>institution,</a:t>
            </a:r>
            <a:r>
              <a:rPr sz="1600" spc="-10" dirty="0">
                <a:latin typeface="Times New Roman"/>
                <a:cs typeface="Times New Roman"/>
              </a:rPr>
              <a:t> compliance </a:t>
            </a:r>
            <a:r>
              <a:rPr sz="1600" spc="-20" dirty="0">
                <a:latin typeface="Times New Roman"/>
                <a:cs typeface="Times New Roman"/>
              </a:rPr>
              <a:t>with </a:t>
            </a:r>
            <a:r>
              <a:rPr sz="1600" spc="-15" dirty="0">
                <a:latin typeface="Times New Roman"/>
                <a:cs typeface="Times New Roman"/>
              </a:rPr>
              <a:t> </a:t>
            </a:r>
            <a:r>
              <a:rPr sz="1600" dirty="0">
                <a:latin typeface="Times New Roman"/>
                <a:cs typeface="Times New Roman"/>
              </a:rPr>
              <a:t>education</a:t>
            </a:r>
            <a:r>
              <a:rPr sz="1600" spc="-7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privacy</a:t>
            </a:r>
            <a:r>
              <a:rPr sz="1600" spc="5" dirty="0">
                <a:latin typeface="Times New Roman"/>
                <a:cs typeface="Times New Roman"/>
              </a:rPr>
              <a:t> </a:t>
            </a:r>
            <a:r>
              <a:rPr sz="1600" spc="-15" dirty="0">
                <a:latin typeface="Times New Roman"/>
                <a:cs typeface="Times New Roman"/>
              </a:rPr>
              <a:t>regulations</a:t>
            </a:r>
            <a:r>
              <a:rPr sz="1600" spc="125" dirty="0">
                <a:latin typeface="Times New Roman"/>
                <a:cs typeface="Times New Roman"/>
              </a:rPr>
              <a:t> </a:t>
            </a:r>
            <a:r>
              <a:rPr sz="1600" spc="-30" dirty="0">
                <a:latin typeface="Times New Roman"/>
                <a:cs typeface="Times New Roman"/>
              </a:rPr>
              <a:t>is</a:t>
            </a:r>
            <a:r>
              <a:rPr sz="1600" spc="55" dirty="0">
                <a:latin typeface="Times New Roman"/>
                <a:cs typeface="Times New Roman"/>
              </a:rPr>
              <a:t> </a:t>
            </a:r>
            <a:r>
              <a:rPr sz="1600" spc="-10" dirty="0">
                <a:latin typeface="Times New Roman"/>
                <a:cs typeface="Times New Roman"/>
              </a:rPr>
              <a:t>crucial.</a:t>
            </a:r>
            <a:endParaRPr sz="1600" dirty="0">
              <a:latin typeface="Times New Roman"/>
              <a:cs typeface="Times New Roman"/>
            </a:endParaRPr>
          </a:p>
          <a:p>
            <a:pPr marL="298450" marR="348615" indent="-286385" algn="just">
              <a:lnSpc>
                <a:spcPts val="1950"/>
              </a:lnSpc>
              <a:spcBef>
                <a:spcPts val="5"/>
              </a:spcBef>
              <a:buSzPct val="86111"/>
              <a:buFont typeface="Segoe UI Symbol"/>
              <a:buChar char="⮚"/>
              <a:tabLst>
                <a:tab pos="299085" algn="l"/>
              </a:tabLst>
            </a:pPr>
            <a:r>
              <a:rPr sz="1600" b="1" spc="-10" dirty="0">
                <a:latin typeface="Times New Roman"/>
                <a:cs typeface="Times New Roman"/>
              </a:rPr>
              <a:t>Data </a:t>
            </a:r>
            <a:r>
              <a:rPr sz="1600" b="1" spc="-5" dirty="0">
                <a:latin typeface="Times New Roman"/>
                <a:cs typeface="Times New Roman"/>
              </a:rPr>
              <a:t>Availability</a:t>
            </a:r>
            <a:r>
              <a:rPr sz="1600" spc="-5" dirty="0">
                <a:latin typeface="Times New Roman"/>
                <a:cs typeface="Times New Roman"/>
              </a:rPr>
              <a:t>: </a:t>
            </a:r>
            <a:r>
              <a:rPr sz="1600" spc="-20" dirty="0">
                <a:latin typeface="Times New Roman"/>
                <a:cs typeface="Times New Roman"/>
              </a:rPr>
              <a:t>The availability </a:t>
            </a:r>
            <a:r>
              <a:rPr sz="1600" dirty="0">
                <a:latin typeface="Times New Roman"/>
                <a:cs typeface="Times New Roman"/>
              </a:rPr>
              <a:t>of </a:t>
            </a:r>
            <a:r>
              <a:rPr sz="1600" spc="-25" dirty="0">
                <a:latin typeface="Times New Roman"/>
                <a:cs typeface="Times New Roman"/>
              </a:rPr>
              <a:t>high- </a:t>
            </a:r>
            <a:r>
              <a:rPr sz="1600" spc="-434" dirty="0">
                <a:latin typeface="Times New Roman"/>
                <a:cs typeface="Times New Roman"/>
              </a:rPr>
              <a:t> </a:t>
            </a:r>
            <a:r>
              <a:rPr sz="1600" spc="-10" dirty="0">
                <a:latin typeface="Times New Roman"/>
                <a:cs typeface="Times New Roman"/>
              </a:rPr>
              <a:t>quality </a:t>
            </a:r>
            <a:r>
              <a:rPr sz="1600" dirty="0">
                <a:latin typeface="Times New Roman"/>
                <a:cs typeface="Times New Roman"/>
              </a:rPr>
              <a:t>educational </a:t>
            </a:r>
            <a:r>
              <a:rPr sz="1600" spc="5" dirty="0">
                <a:latin typeface="Times New Roman"/>
                <a:cs typeface="Times New Roman"/>
              </a:rPr>
              <a:t>content and </a:t>
            </a:r>
            <a:r>
              <a:rPr sz="1600" dirty="0">
                <a:latin typeface="Times New Roman"/>
                <a:cs typeface="Times New Roman"/>
              </a:rPr>
              <a:t>resources </a:t>
            </a:r>
            <a:r>
              <a:rPr sz="1600" spc="-30" dirty="0">
                <a:latin typeface="Times New Roman"/>
                <a:cs typeface="Times New Roman"/>
              </a:rPr>
              <a:t>is </a:t>
            </a:r>
            <a:r>
              <a:rPr sz="1600" spc="-434" dirty="0">
                <a:latin typeface="Times New Roman"/>
                <a:cs typeface="Times New Roman"/>
              </a:rPr>
              <a:t> </a:t>
            </a:r>
            <a:r>
              <a:rPr sz="1600" dirty="0">
                <a:latin typeface="Times New Roman"/>
                <a:cs typeface="Times New Roman"/>
              </a:rPr>
              <a:t>crucial</a:t>
            </a:r>
            <a:r>
              <a:rPr sz="1600" spc="-55" dirty="0">
                <a:latin typeface="Times New Roman"/>
                <a:cs typeface="Times New Roman"/>
              </a:rPr>
              <a:t> </a:t>
            </a:r>
            <a:r>
              <a:rPr sz="1600" dirty="0">
                <a:latin typeface="Times New Roman"/>
                <a:cs typeface="Times New Roman"/>
              </a:rPr>
              <a:t>for </a:t>
            </a:r>
            <a:r>
              <a:rPr sz="1600" spc="5" dirty="0">
                <a:latin typeface="Times New Roman"/>
                <a:cs typeface="Times New Roman"/>
              </a:rPr>
              <a:t>the</a:t>
            </a:r>
            <a:r>
              <a:rPr sz="1600" spc="20" dirty="0">
                <a:latin typeface="Times New Roman"/>
                <a:cs typeface="Times New Roman"/>
              </a:rPr>
              <a:t> </a:t>
            </a:r>
            <a:r>
              <a:rPr sz="1600" dirty="0">
                <a:latin typeface="Times New Roman"/>
                <a:cs typeface="Times New Roman"/>
              </a:rPr>
              <a:t>success</a:t>
            </a:r>
            <a:r>
              <a:rPr sz="1600" spc="-5" dirty="0">
                <a:latin typeface="Times New Roman"/>
                <a:cs typeface="Times New Roman"/>
              </a:rPr>
              <a:t> of</a:t>
            </a:r>
            <a:r>
              <a:rPr sz="1600" spc="5" dirty="0">
                <a:latin typeface="Times New Roman"/>
                <a:cs typeface="Times New Roman"/>
              </a:rPr>
              <a:t> </a:t>
            </a:r>
            <a:r>
              <a:rPr sz="1600" dirty="0">
                <a:latin typeface="Times New Roman"/>
                <a:cs typeface="Times New Roman"/>
              </a:rPr>
              <a:t>Platform</a:t>
            </a:r>
          </a:p>
          <a:p>
            <a:pPr marL="298450" indent="-286385" algn="just">
              <a:lnSpc>
                <a:spcPts val="1750"/>
              </a:lnSpc>
              <a:buSzPct val="86111"/>
              <a:buFont typeface="Segoe UI Symbol"/>
              <a:buChar char="⮚"/>
              <a:tabLst>
                <a:tab pos="299085" algn="l"/>
              </a:tabLst>
            </a:pPr>
            <a:r>
              <a:rPr sz="1600" b="1" dirty="0">
                <a:latin typeface="Times New Roman"/>
                <a:cs typeface="Times New Roman"/>
              </a:rPr>
              <a:t>4G</a:t>
            </a:r>
            <a:r>
              <a:rPr sz="1600" b="1" spc="20" dirty="0">
                <a:latin typeface="Times New Roman"/>
                <a:cs typeface="Times New Roman"/>
              </a:rPr>
              <a:t> </a:t>
            </a:r>
            <a:r>
              <a:rPr sz="1600" b="1" spc="-5" dirty="0">
                <a:latin typeface="Times New Roman"/>
                <a:cs typeface="Times New Roman"/>
              </a:rPr>
              <a:t>network</a:t>
            </a:r>
            <a:r>
              <a:rPr sz="1600" b="1" spc="-20" dirty="0">
                <a:latin typeface="Times New Roman"/>
                <a:cs typeface="Times New Roman"/>
              </a:rPr>
              <a:t> </a:t>
            </a:r>
            <a:r>
              <a:rPr sz="1600" spc="5" dirty="0">
                <a:latin typeface="Times New Roman"/>
                <a:cs typeface="Times New Roman"/>
              </a:rPr>
              <a:t>access</a:t>
            </a:r>
            <a:r>
              <a:rPr sz="1600" spc="-105" dirty="0">
                <a:latin typeface="Times New Roman"/>
                <a:cs typeface="Times New Roman"/>
              </a:rPr>
              <a:t> </a:t>
            </a:r>
            <a:r>
              <a:rPr sz="1600" dirty="0">
                <a:latin typeface="Times New Roman"/>
                <a:cs typeface="Times New Roman"/>
              </a:rPr>
              <a:t>for </a:t>
            </a:r>
            <a:r>
              <a:rPr sz="1600" spc="10" dirty="0">
                <a:latin typeface="Times New Roman"/>
                <a:cs typeface="Times New Roman"/>
              </a:rPr>
              <a:t>better</a:t>
            </a:r>
            <a:r>
              <a:rPr sz="1600" spc="-45" dirty="0">
                <a:latin typeface="Times New Roman"/>
                <a:cs typeface="Times New Roman"/>
              </a:rPr>
              <a:t> </a:t>
            </a:r>
            <a:r>
              <a:rPr sz="1600" dirty="0">
                <a:latin typeface="Times New Roman"/>
                <a:cs typeface="Times New Roman"/>
              </a:rPr>
              <a:t>experience</a:t>
            </a:r>
          </a:p>
          <a:p>
            <a:pPr marL="298450" marR="542925" indent="-286385">
              <a:lnSpc>
                <a:spcPts val="1950"/>
              </a:lnSpc>
              <a:spcBef>
                <a:spcPts val="135"/>
              </a:spcBef>
              <a:buSzPct val="86111"/>
              <a:buFont typeface="Segoe UI Symbol"/>
              <a:buChar char="⮚"/>
              <a:tabLst>
                <a:tab pos="299085" algn="l"/>
              </a:tabLst>
            </a:pPr>
            <a:r>
              <a:rPr sz="1600" b="1" spc="10" dirty="0">
                <a:latin typeface="Times New Roman"/>
                <a:cs typeface="Times New Roman"/>
              </a:rPr>
              <a:t>Mic</a:t>
            </a:r>
            <a:r>
              <a:rPr sz="1600" b="1" spc="-55" dirty="0">
                <a:latin typeface="Times New Roman"/>
                <a:cs typeface="Times New Roman"/>
              </a:rPr>
              <a:t> </a:t>
            </a:r>
            <a:r>
              <a:rPr sz="1600" b="1" spc="-5" dirty="0">
                <a:latin typeface="Times New Roman"/>
                <a:cs typeface="Times New Roman"/>
              </a:rPr>
              <a:t>quality</a:t>
            </a:r>
            <a:r>
              <a:rPr sz="1600" b="1" spc="5" dirty="0">
                <a:latin typeface="Times New Roman"/>
                <a:cs typeface="Times New Roman"/>
              </a:rPr>
              <a:t> </a:t>
            </a:r>
            <a:r>
              <a:rPr sz="1600" b="1" dirty="0">
                <a:latin typeface="Times New Roman"/>
                <a:cs typeface="Times New Roman"/>
              </a:rPr>
              <a:t>:</a:t>
            </a:r>
            <a:r>
              <a:rPr sz="1600" b="1" spc="-5" dirty="0">
                <a:latin typeface="Times New Roman"/>
                <a:cs typeface="Times New Roman"/>
              </a:rPr>
              <a:t> </a:t>
            </a:r>
            <a:r>
              <a:rPr sz="1600" dirty="0">
                <a:latin typeface="Times New Roman"/>
                <a:cs typeface="Times New Roman"/>
              </a:rPr>
              <a:t>but</a:t>
            </a:r>
            <a:r>
              <a:rPr sz="1600" spc="25" dirty="0">
                <a:latin typeface="Times New Roman"/>
                <a:cs typeface="Times New Roman"/>
              </a:rPr>
              <a:t> </a:t>
            </a:r>
            <a:r>
              <a:rPr sz="1600" dirty="0">
                <a:latin typeface="Times New Roman"/>
                <a:cs typeface="Times New Roman"/>
              </a:rPr>
              <a:t>now</a:t>
            </a:r>
            <a:r>
              <a:rPr sz="1600" spc="-25" dirty="0">
                <a:latin typeface="Times New Roman"/>
                <a:cs typeface="Times New Roman"/>
              </a:rPr>
              <a:t> </a:t>
            </a:r>
            <a:r>
              <a:rPr sz="1600" spc="-30" dirty="0">
                <a:latin typeface="Times New Roman"/>
                <a:cs typeface="Times New Roman"/>
              </a:rPr>
              <a:t>it</a:t>
            </a:r>
            <a:r>
              <a:rPr sz="1600" spc="20" dirty="0">
                <a:latin typeface="Times New Roman"/>
                <a:cs typeface="Times New Roman"/>
              </a:rPr>
              <a:t> </a:t>
            </a:r>
            <a:r>
              <a:rPr sz="1600" spc="-30" dirty="0">
                <a:latin typeface="Times New Roman"/>
                <a:cs typeface="Times New Roman"/>
              </a:rPr>
              <a:t>is</a:t>
            </a:r>
            <a:r>
              <a:rPr sz="1600" spc="45" dirty="0">
                <a:latin typeface="Times New Roman"/>
                <a:cs typeface="Times New Roman"/>
              </a:rPr>
              <a:t> </a:t>
            </a:r>
            <a:r>
              <a:rPr sz="1600" spc="-20" dirty="0">
                <a:latin typeface="Times New Roman"/>
                <a:cs typeface="Times New Roman"/>
              </a:rPr>
              <a:t>solve</a:t>
            </a:r>
            <a:r>
              <a:rPr sz="1600" spc="95" dirty="0">
                <a:latin typeface="Times New Roman"/>
                <a:cs typeface="Times New Roman"/>
              </a:rPr>
              <a:t> </a:t>
            </a:r>
            <a:r>
              <a:rPr sz="1600" dirty="0">
                <a:latin typeface="Times New Roman"/>
                <a:cs typeface="Times New Roman"/>
              </a:rPr>
              <a:t>by </a:t>
            </a:r>
            <a:r>
              <a:rPr sz="1600" spc="-20" dirty="0">
                <a:latin typeface="Times New Roman"/>
                <a:cs typeface="Times New Roman"/>
              </a:rPr>
              <a:t>noise </a:t>
            </a:r>
            <a:r>
              <a:rPr sz="1600" spc="-434" dirty="0">
                <a:latin typeface="Times New Roman"/>
                <a:cs typeface="Times New Roman"/>
              </a:rPr>
              <a:t> </a:t>
            </a:r>
            <a:r>
              <a:rPr sz="1600" dirty="0">
                <a:latin typeface="Times New Roman"/>
                <a:cs typeface="Times New Roman"/>
              </a:rPr>
              <a:t>cancelation</a:t>
            </a:r>
            <a:r>
              <a:rPr sz="1600" spc="-85" dirty="0">
                <a:latin typeface="Times New Roman"/>
                <a:cs typeface="Times New Roman"/>
              </a:rPr>
              <a:t> </a:t>
            </a:r>
            <a:r>
              <a:rPr sz="1600" spc="-30" dirty="0">
                <a:latin typeface="Times New Roman"/>
                <a:cs typeface="Times New Roman"/>
              </a:rPr>
              <a:t>in</a:t>
            </a:r>
            <a:r>
              <a:rPr sz="1600" spc="70" dirty="0">
                <a:latin typeface="Times New Roman"/>
                <a:cs typeface="Times New Roman"/>
              </a:rPr>
              <a:t> </a:t>
            </a:r>
            <a:r>
              <a:rPr sz="1600" spc="5" dirty="0">
                <a:latin typeface="Times New Roman"/>
                <a:cs typeface="Times New Roman"/>
              </a:rPr>
              <a:t>speaker</a:t>
            </a:r>
            <a:endParaRPr sz="1600" dirty="0">
              <a:latin typeface="Times New Roman"/>
              <a:cs typeface="Times New Roman"/>
            </a:endParaRPr>
          </a:p>
          <a:p>
            <a:pPr marL="298450" marR="501015" indent="-286385">
              <a:lnSpc>
                <a:spcPts val="1950"/>
              </a:lnSpc>
              <a:spcBef>
                <a:spcPts val="10"/>
              </a:spcBef>
              <a:buSzPct val="86111"/>
              <a:buFont typeface="Segoe UI Symbol"/>
              <a:buChar char="⮚"/>
              <a:tabLst>
                <a:tab pos="299085" algn="l"/>
              </a:tabLst>
            </a:pPr>
            <a:r>
              <a:rPr sz="1600" b="1" spc="10" dirty="0">
                <a:latin typeface="Times New Roman"/>
                <a:cs typeface="Times New Roman"/>
              </a:rPr>
              <a:t>Mic</a:t>
            </a:r>
            <a:r>
              <a:rPr sz="1600" b="1" spc="-65" dirty="0">
                <a:latin typeface="Times New Roman"/>
                <a:cs typeface="Times New Roman"/>
              </a:rPr>
              <a:t> </a:t>
            </a:r>
            <a:r>
              <a:rPr sz="1600" b="1" spc="-10" dirty="0">
                <a:latin typeface="Times New Roman"/>
                <a:cs typeface="Times New Roman"/>
              </a:rPr>
              <a:t>and</a:t>
            </a:r>
            <a:r>
              <a:rPr sz="1600" b="1" spc="40" dirty="0">
                <a:latin typeface="Times New Roman"/>
                <a:cs typeface="Times New Roman"/>
              </a:rPr>
              <a:t> </a:t>
            </a:r>
            <a:r>
              <a:rPr sz="1600" b="1" spc="-5" dirty="0">
                <a:latin typeface="Times New Roman"/>
                <a:cs typeface="Times New Roman"/>
              </a:rPr>
              <a:t>camera</a:t>
            </a:r>
            <a:r>
              <a:rPr sz="1600" b="1" spc="-10" dirty="0">
                <a:latin typeface="Times New Roman"/>
                <a:cs typeface="Times New Roman"/>
              </a:rPr>
              <a:t> permission:</a:t>
            </a:r>
            <a:r>
              <a:rPr sz="1600" b="1" spc="100" dirty="0">
                <a:latin typeface="Times New Roman"/>
                <a:cs typeface="Times New Roman"/>
              </a:rPr>
              <a:t> </a:t>
            </a:r>
            <a:r>
              <a:rPr sz="1600" spc="-15" dirty="0">
                <a:latin typeface="Times New Roman"/>
                <a:cs typeface="Times New Roman"/>
              </a:rPr>
              <a:t>which</a:t>
            </a:r>
            <a:r>
              <a:rPr sz="1600" spc="-10" dirty="0">
                <a:latin typeface="Times New Roman"/>
                <a:cs typeface="Times New Roman"/>
              </a:rPr>
              <a:t> may </a:t>
            </a:r>
            <a:r>
              <a:rPr sz="1600" spc="-434" dirty="0">
                <a:latin typeface="Times New Roman"/>
                <a:cs typeface="Times New Roman"/>
              </a:rPr>
              <a:t> </a:t>
            </a:r>
            <a:r>
              <a:rPr sz="1600" spc="-10" dirty="0">
                <a:latin typeface="Times New Roman"/>
                <a:cs typeface="Times New Roman"/>
              </a:rPr>
              <a:t>come</a:t>
            </a:r>
            <a:r>
              <a:rPr sz="1600" spc="15" dirty="0">
                <a:latin typeface="Times New Roman"/>
                <a:cs typeface="Times New Roman"/>
              </a:rPr>
              <a:t> </a:t>
            </a:r>
            <a:r>
              <a:rPr sz="1600" dirty="0">
                <a:latin typeface="Times New Roman"/>
                <a:cs typeface="Times New Roman"/>
              </a:rPr>
              <a:t>under</a:t>
            </a:r>
            <a:r>
              <a:rPr sz="1600" spc="5" dirty="0">
                <a:latin typeface="Times New Roman"/>
                <a:cs typeface="Times New Roman"/>
              </a:rPr>
              <a:t> </a:t>
            </a:r>
            <a:r>
              <a:rPr sz="1600" spc="-5" dirty="0">
                <a:latin typeface="Times New Roman"/>
                <a:cs typeface="Times New Roman"/>
              </a:rPr>
              <a:t>privacy</a:t>
            </a:r>
            <a:r>
              <a:rPr sz="1600" dirty="0">
                <a:latin typeface="Times New Roman"/>
                <a:cs typeface="Times New Roman"/>
              </a:rPr>
              <a:t> </a:t>
            </a:r>
            <a:r>
              <a:rPr sz="1600" spc="-25" dirty="0">
                <a:latin typeface="Times New Roman"/>
                <a:cs typeface="Times New Roman"/>
              </a:rPr>
              <a:t>issue</a:t>
            </a:r>
            <a:endParaRPr sz="1600" dirty="0">
              <a:latin typeface="Times New Roman"/>
              <a:cs typeface="Times New Roman"/>
            </a:endParaRPr>
          </a:p>
          <a:p>
            <a:pPr marL="298450" marR="5080" indent="-286385">
              <a:lnSpc>
                <a:spcPts val="1950"/>
              </a:lnSpc>
              <a:spcBef>
                <a:spcPts val="5"/>
              </a:spcBef>
              <a:buSzPct val="86111"/>
              <a:buFont typeface="Segoe UI Symbol"/>
              <a:buChar char="⮚"/>
              <a:tabLst>
                <a:tab pos="299085" algn="l"/>
              </a:tabLst>
            </a:pPr>
            <a:r>
              <a:rPr sz="1600" b="1" spc="-5" dirty="0">
                <a:latin typeface="Times New Roman"/>
                <a:cs typeface="Times New Roman"/>
              </a:rPr>
              <a:t>Latest</a:t>
            </a:r>
            <a:r>
              <a:rPr sz="1600" b="1" spc="5" dirty="0">
                <a:latin typeface="Times New Roman"/>
                <a:cs typeface="Times New Roman"/>
              </a:rPr>
              <a:t> </a:t>
            </a:r>
            <a:r>
              <a:rPr sz="1600" b="1" spc="-10" dirty="0">
                <a:latin typeface="Times New Roman"/>
                <a:cs typeface="Times New Roman"/>
              </a:rPr>
              <a:t>chromedriver</a:t>
            </a:r>
            <a:r>
              <a:rPr sz="1600" b="1" spc="40" dirty="0">
                <a:latin typeface="Times New Roman"/>
                <a:cs typeface="Times New Roman"/>
              </a:rPr>
              <a:t> </a:t>
            </a:r>
            <a:r>
              <a:rPr sz="1600" b="1" dirty="0">
                <a:latin typeface="Times New Roman"/>
                <a:cs typeface="Times New Roman"/>
              </a:rPr>
              <a:t>according to </a:t>
            </a:r>
            <a:r>
              <a:rPr sz="1600" b="1" spc="-15" dirty="0">
                <a:latin typeface="Times New Roman"/>
                <a:cs typeface="Times New Roman"/>
              </a:rPr>
              <a:t>chrome </a:t>
            </a:r>
            <a:r>
              <a:rPr sz="1600" b="1" spc="-10" dirty="0">
                <a:latin typeface="Times New Roman"/>
                <a:cs typeface="Times New Roman"/>
              </a:rPr>
              <a:t> version</a:t>
            </a:r>
            <a:r>
              <a:rPr sz="1600" b="1" spc="50" dirty="0">
                <a:latin typeface="Times New Roman"/>
                <a:cs typeface="Times New Roman"/>
              </a:rPr>
              <a:t> </a:t>
            </a:r>
            <a:r>
              <a:rPr sz="1600" spc="-15" dirty="0">
                <a:latin typeface="Times New Roman"/>
                <a:cs typeface="Times New Roman"/>
              </a:rPr>
              <a:t>so</a:t>
            </a:r>
            <a:r>
              <a:rPr sz="1600" spc="-5" dirty="0">
                <a:latin typeface="Times New Roman"/>
                <a:cs typeface="Times New Roman"/>
              </a:rPr>
              <a:t> everytime</a:t>
            </a:r>
            <a:r>
              <a:rPr sz="1600" spc="30" dirty="0">
                <a:latin typeface="Times New Roman"/>
                <a:cs typeface="Times New Roman"/>
              </a:rPr>
              <a:t> </a:t>
            </a:r>
            <a:r>
              <a:rPr sz="1600" spc="-5" dirty="0">
                <a:latin typeface="Times New Roman"/>
                <a:cs typeface="Times New Roman"/>
              </a:rPr>
              <a:t>you</a:t>
            </a:r>
            <a:r>
              <a:rPr sz="1600" spc="-10" dirty="0">
                <a:latin typeface="Times New Roman"/>
                <a:cs typeface="Times New Roman"/>
              </a:rPr>
              <a:t> </a:t>
            </a:r>
            <a:r>
              <a:rPr sz="1600" spc="5" dirty="0">
                <a:latin typeface="Times New Roman"/>
                <a:cs typeface="Times New Roman"/>
              </a:rPr>
              <a:t>update</a:t>
            </a:r>
            <a:r>
              <a:rPr sz="1600" spc="-60" dirty="0">
                <a:latin typeface="Times New Roman"/>
                <a:cs typeface="Times New Roman"/>
              </a:rPr>
              <a:t> </a:t>
            </a:r>
            <a:r>
              <a:rPr sz="1600" spc="-10" dirty="0">
                <a:latin typeface="Times New Roman"/>
                <a:cs typeface="Times New Roman"/>
              </a:rPr>
              <a:t>chrome</a:t>
            </a:r>
            <a:r>
              <a:rPr sz="1600" spc="20" dirty="0">
                <a:latin typeface="Times New Roman"/>
                <a:cs typeface="Times New Roman"/>
              </a:rPr>
              <a:t> </a:t>
            </a:r>
            <a:r>
              <a:rPr sz="1600" spc="-5" dirty="0">
                <a:latin typeface="Times New Roman"/>
                <a:cs typeface="Times New Roman"/>
              </a:rPr>
              <a:t>you </a:t>
            </a:r>
            <a:r>
              <a:rPr sz="1600" dirty="0">
                <a:latin typeface="Times New Roman"/>
                <a:cs typeface="Times New Roman"/>
              </a:rPr>
              <a:t> </a:t>
            </a:r>
            <a:r>
              <a:rPr sz="1600" spc="5" dirty="0">
                <a:latin typeface="Times New Roman"/>
                <a:cs typeface="Times New Roman"/>
              </a:rPr>
              <a:t>have</a:t>
            </a:r>
            <a:r>
              <a:rPr sz="1600" spc="-60" dirty="0">
                <a:latin typeface="Times New Roman"/>
                <a:cs typeface="Times New Roman"/>
              </a:rPr>
              <a:t> </a:t>
            </a:r>
            <a:r>
              <a:rPr sz="1600" spc="10" dirty="0">
                <a:latin typeface="Times New Roman"/>
                <a:cs typeface="Times New Roman"/>
              </a:rPr>
              <a:t>to</a:t>
            </a:r>
            <a:r>
              <a:rPr sz="1600" dirty="0">
                <a:latin typeface="Times New Roman"/>
                <a:cs typeface="Times New Roman"/>
              </a:rPr>
              <a:t> </a:t>
            </a:r>
            <a:r>
              <a:rPr sz="1600" spc="-5" dirty="0">
                <a:latin typeface="Times New Roman"/>
                <a:cs typeface="Times New Roman"/>
              </a:rPr>
              <a:t>redownload</a:t>
            </a:r>
            <a:r>
              <a:rPr sz="1600" spc="20" dirty="0">
                <a:latin typeface="Times New Roman"/>
                <a:cs typeface="Times New Roman"/>
              </a:rPr>
              <a:t> </a:t>
            </a:r>
            <a:r>
              <a:rPr sz="1600" spc="5" dirty="0">
                <a:latin typeface="Times New Roman"/>
                <a:cs typeface="Times New Roman"/>
              </a:rPr>
              <a:t>the</a:t>
            </a:r>
            <a:r>
              <a:rPr sz="1600" spc="20" dirty="0">
                <a:latin typeface="Times New Roman"/>
                <a:cs typeface="Times New Roman"/>
              </a:rPr>
              <a:t> </a:t>
            </a:r>
            <a:r>
              <a:rPr sz="1600" dirty="0">
                <a:latin typeface="Times New Roman"/>
                <a:cs typeface="Times New Roman"/>
              </a:rPr>
              <a:t>bot</a:t>
            </a:r>
            <a:r>
              <a:rPr sz="1600" spc="-50" dirty="0">
                <a:latin typeface="Times New Roman"/>
                <a:cs typeface="Times New Roman"/>
              </a:rPr>
              <a:t> </a:t>
            </a:r>
            <a:r>
              <a:rPr sz="1600" dirty="0">
                <a:latin typeface="Times New Roman"/>
                <a:cs typeface="Times New Roman"/>
              </a:rPr>
              <a:t>for</a:t>
            </a:r>
            <a:r>
              <a:rPr sz="1600" spc="-5" dirty="0">
                <a:latin typeface="Times New Roman"/>
                <a:cs typeface="Times New Roman"/>
              </a:rPr>
              <a:t> </a:t>
            </a:r>
            <a:r>
              <a:rPr sz="1600" spc="-25" dirty="0">
                <a:latin typeface="Times New Roman"/>
                <a:cs typeface="Times New Roman"/>
              </a:rPr>
              <a:t>blind</a:t>
            </a:r>
            <a:r>
              <a:rPr sz="1600" spc="145" dirty="0">
                <a:latin typeface="Times New Roman"/>
                <a:cs typeface="Times New Roman"/>
              </a:rPr>
              <a:t> </a:t>
            </a:r>
            <a:r>
              <a:rPr sz="1600" dirty="0">
                <a:latin typeface="Times New Roman"/>
                <a:cs typeface="Times New Roman"/>
              </a:rPr>
              <a:t>/</a:t>
            </a:r>
            <a:r>
              <a:rPr sz="1600" spc="-50" dirty="0">
                <a:latin typeface="Times New Roman"/>
                <a:cs typeface="Times New Roman"/>
              </a:rPr>
              <a:t> </a:t>
            </a:r>
            <a:r>
              <a:rPr sz="1600" dirty="0">
                <a:latin typeface="Times New Roman"/>
                <a:cs typeface="Times New Roman"/>
              </a:rPr>
              <a:t>handicap </a:t>
            </a:r>
            <a:r>
              <a:rPr sz="1600" spc="-434" dirty="0">
                <a:latin typeface="Times New Roman"/>
                <a:cs typeface="Times New Roman"/>
              </a:rPr>
              <a:t> </a:t>
            </a:r>
            <a:r>
              <a:rPr sz="1600" spc="-5" dirty="0">
                <a:latin typeface="Times New Roman"/>
                <a:cs typeface="Times New Roman"/>
              </a:rPr>
              <a:t>bot</a:t>
            </a:r>
            <a:r>
              <a:rPr sz="1600" spc="20" dirty="0">
                <a:latin typeface="Times New Roman"/>
                <a:cs typeface="Times New Roman"/>
              </a:rPr>
              <a:t> </a:t>
            </a:r>
            <a:r>
              <a:rPr sz="1600" dirty="0">
                <a:latin typeface="Times New Roman"/>
                <a:cs typeface="Times New Roman"/>
              </a:rPr>
              <a:t>but</a:t>
            </a:r>
            <a:r>
              <a:rPr sz="1600" spc="-60" dirty="0">
                <a:latin typeface="Times New Roman"/>
                <a:cs typeface="Times New Roman"/>
              </a:rPr>
              <a:t> </a:t>
            </a:r>
            <a:r>
              <a:rPr sz="1600" dirty="0">
                <a:latin typeface="Times New Roman"/>
                <a:cs typeface="Times New Roman"/>
              </a:rPr>
              <a:t>not</a:t>
            </a:r>
            <a:r>
              <a:rPr sz="1600" spc="20" dirty="0">
                <a:latin typeface="Times New Roman"/>
                <a:cs typeface="Times New Roman"/>
              </a:rPr>
              <a:t> </a:t>
            </a:r>
            <a:r>
              <a:rPr sz="1600" dirty="0">
                <a:latin typeface="Times New Roman"/>
                <a:cs typeface="Times New Roman"/>
              </a:rPr>
              <a:t>for</a:t>
            </a:r>
            <a:r>
              <a:rPr sz="1600" spc="5" dirty="0">
                <a:latin typeface="Times New Roman"/>
                <a:cs typeface="Times New Roman"/>
              </a:rPr>
              <a:t> the</a:t>
            </a:r>
            <a:r>
              <a:rPr sz="1600" spc="-55" dirty="0">
                <a:latin typeface="Times New Roman"/>
                <a:cs typeface="Times New Roman"/>
              </a:rPr>
              <a:t> </a:t>
            </a:r>
            <a:r>
              <a:rPr sz="1600" spc="-10" dirty="0">
                <a:latin typeface="Times New Roman"/>
                <a:cs typeface="Times New Roman"/>
              </a:rPr>
              <a:t>mute</a:t>
            </a:r>
            <a:r>
              <a:rPr sz="1600" spc="15" dirty="0">
                <a:latin typeface="Times New Roman"/>
                <a:cs typeface="Times New Roman"/>
              </a:rPr>
              <a:t> </a:t>
            </a:r>
            <a:r>
              <a:rPr sz="1600" dirty="0">
                <a:latin typeface="Times New Roman"/>
                <a:cs typeface="Times New Roman"/>
              </a:rPr>
              <a:t>/</a:t>
            </a:r>
            <a:r>
              <a:rPr sz="1600" spc="25" dirty="0">
                <a:latin typeface="Times New Roman"/>
                <a:cs typeface="Times New Roman"/>
              </a:rPr>
              <a:t> </a:t>
            </a:r>
            <a:r>
              <a:rPr sz="1600" spc="10" dirty="0">
                <a:latin typeface="Times New Roman"/>
                <a:cs typeface="Times New Roman"/>
              </a:rPr>
              <a:t>deaf</a:t>
            </a:r>
            <a:r>
              <a:rPr sz="1600" spc="-80" dirty="0">
                <a:latin typeface="Times New Roman"/>
                <a:cs typeface="Times New Roman"/>
              </a:rPr>
              <a:t> </a:t>
            </a:r>
            <a:r>
              <a:rPr sz="1600" dirty="0">
                <a:latin typeface="Times New Roman"/>
                <a:cs typeface="Times New Roman"/>
              </a:rPr>
              <a:t>.</a:t>
            </a:r>
          </a:p>
        </p:txBody>
      </p:sp>
      <p:sp>
        <p:nvSpPr>
          <p:cNvPr id="23" name="TextBox 22">
            <a:extLst>
              <a:ext uri="{FF2B5EF4-FFF2-40B4-BE49-F238E27FC236}">
                <a16:creationId xmlns:a16="http://schemas.microsoft.com/office/drawing/2014/main" id="{4B96D062-0E46-41F1-B65B-CE40CCE57C5D}"/>
              </a:ext>
            </a:extLst>
          </p:cNvPr>
          <p:cNvSpPr txBox="1"/>
          <p:nvPr/>
        </p:nvSpPr>
        <p:spPr>
          <a:xfrm>
            <a:off x="457200" y="1600200"/>
            <a:ext cx="6324600" cy="6093976"/>
          </a:xfrm>
          <a:prstGeom prst="rect">
            <a:avLst/>
          </a:prstGeom>
          <a:noFill/>
        </p:spPr>
        <p:txBody>
          <a:bodyPr wrap="square" rtlCol="0">
            <a:spAutoFit/>
          </a:bodyPr>
          <a:lstStyle/>
          <a:p>
            <a:pPr marL="285750" indent="-285750">
              <a:buFont typeface="Wingdings" panose="05000000000000000000" pitchFamily="2" charset="2"/>
              <a:buChar char="Ø"/>
            </a:pPr>
            <a:r>
              <a:rPr lang="en-US" sz="1600" b="1" spc="5" dirty="0">
                <a:latin typeface="Times New Roman"/>
                <a:cs typeface="Times New Roman"/>
              </a:rPr>
              <a:t>For </a:t>
            </a:r>
            <a:r>
              <a:rPr lang="en-US" sz="1600" b="1" dirty="0">
                <a:latin typeface="Times New Roman"/>
                <a:cs typeface="Times New Roman"/>
              </a:rPr>
              <a:t>Area where </a:t>
            </a:r>
            <a:r>
              <a:rPr lang="en-US" sz="1600" b="1" spc="5" dirty="0">
                <a:latin typeface="Times New Roman"/>
                <a:cs typeface="Times New Roman"/>
              </a:rPr>
              <a:t>there are </a:t>
            </a:r>
            <a:r>
              <a:rPr lang="en-US" sz="1600" dirty="0">
                <a:latin typeface="Times New Roman"/>
                <a:cs typeface="Times New Roman"/>
              </a:rPr>
              <a:t>not </a:t>
            </a:r>
            <a:r>
              <a:rPr lang="en-US" sz="1600" spc="5" dirty="0">
                <a:latin typeface="Times New Roman"/>
                <a:cs typeface="Times New Roman"/>
              </a:rPr>
              <a:t> </a:t>
            </a:r>
            <a:r>
              <a:rPr lang="en-US" sz="1600" spc="-30" dirty="0">
                <a:latin typeface="Times New Roman"/>
                <a:cs typeface="Times New Roman"/>
              </a:rPr>
              <a:t>s</a:t>
            </a:r>
            <a:r>
              <a:rPr lang="en-US" sz="1600" spc="20" dirty="0">
                <a:latin typeface="Times New Roman"/>
                <a:cs typeface="Times New Roman"/>
              </a:rPr>
              <a:t>c</a:t>
            </a:r>
            <a:r>
              <a:rPr lang="en-US" sz="1600" dirty="0">
                <a:latin typeface="Times New Roman"/>
                <a:cs typeface="Times New Roman"/>
              </a:rPr>
              <a:t>hool</a:t>
            </a:r>
            <a:r>
              <a:rPr lang="en-US" sz="1600" spc="20" dirty="0">
                <a:latin typeface="Times New Roman"/>
                <a:cs typeface="Times New Roman"/>
              </a:rPr>
              <a:t> </a:t>
            </a:r>
            <a:r>
              <a:rPr lang="en-US" sz="1600" dirty="0">
                <a:latin typeface="Times New Roman"/>
                <a:cs typeface="Times New Roman"/>
              </a:rPr>
              <a:t>for phy</a:t>
            </a:r>
            <a:r>
              <a:rPr lang="en-US" sz="1600" spc="-35" dirty="0">
                <a:latin typeface="Times New Roman"/>
                <a:cs typeface="Times New Roman"/>
              </a:rPr>
              <a:t>s</a:t>
            </a:r>
            <a:r>
              <a:rPr lang="en-US" sz="1600" spc="-55" dirty="0">
                <a:latin typeface="Times New Roman"/>
                <a:cs typeface="Times New Roman"/>
              </a:rPr>
              <a:t>i</a:t>
            </a:r>
            <a:r>
              <a:rPr lang="en-US" sz="1600" spc="20" dirty="0">
                <a:latin typeface="Times New Roman"/>
                <a:cs typeface="Times New Roman"/>
              </a:rPr>
              <a:t>ca</a:t>
            </a:r>
            <a:r>
              <a:rPr lang="en-US" sz="1600" spc="-55" dirty="0">
                <a:latin typeface="Times New Roman"/>
                <a:cs typeface="Times New Roman"/>
              </a:rPr>
              <a:t>ll</a:t>
            </a:r>
            <a:r>
              <a:rPr lang="en-US" sz="1600" dirty="0">
                <a:latin typeface="Times New Roman"/>
                <a:cs typeface="Times New Roman"/>
              </a:rPr>
              <a:t>y</a:t>
            </a:r>
            <a:r>
              <a:rPr lang="en-US" sz="1600" spc="80" dirty="0">
                <a:latin typeface="Times New Roman"/>
                <a:cs typeface="Times New Roman"/>
              </a:rPr>
              <a:t> </a:t>
            </a:r>
            <a:r>
              <a:rPr lang="en-US" sz="1600" dirty="0">
                <a:latin typeface="Times New Roman"/>
                <a:cs typeface="Times New Roman"/>
              </a:rPr>
              <a:t>d</a:t>
            </a:r>
            <a:r>
              <a:rPr lang="en-US" sz="1600" spc="-55" dirty="0">
                <a:latin typeface="Times New Roman"/>
                <a:cs typeface="Times New Roman"/>
              </a:rPr>
              <a:t>i</a:t>
            </a:r>
            <a:r>
              <a:rPr lang="en-US" sz="1600" spc="-30" dirty="0">
                <a:latin typeface="Times New Roman"/>
                <a:cs typeface="Times New Roman"/>
              </a:rPr>
              <a:t>s</a:t>
            </a:r>
            <a:r>
              <a:rPr lang="en-US" sz="1600" spc="20" dirty="0">
                <a:latin typeface="Times New Roman"/>
                <a:cs typeface="Times New Roman"/>
              </a:rPr>
              <a:t>a</a:t>
            </a:r>
            <a:r>
              <a:rPr lang="en-US" sz="1600" dirty="0">
                <a:latin typeface="Times New Roman"/>
                <a:cs typeface="Times New Roman"/>
              </a:rPr>
              <a:t>b</a:t>
            </a:r>
            <a:r>
              <a:rPr lang="en-US" sz="1600" spc="-55" dirty="0">
                <a:latin typeface="Times New Roman"/>
                <a:cs typeface="Times New Roman"/>
              </a:rPr>
              <a:t>l</a:t>
            </a:r>
            <a:r>
              <a:rPr lang="en-US" sz="1600" spc="20" dirty="0">
                <a:latin typeface="Times New Roman"/>
                <a:cs typeface="Times New Roman"/>
              </a:rPr>
              <a:t>e </a:t>
            </a:r>
            <a:r>
              <a:rPr lang="en-US" sz="1600" spc="-25" dirty="0">
                <a:latin typeface="Times New Roman"/>
                <a:cs typeface="Times New Roman"/>
              </a:rPr>
              <a:t>s</a:t>
            </a:r>
            <a:r>
              <a:rPr lang="en-US" sz="1600" spc="25" dirty="0">
                <a:latin typeface="Times New Roman"/>
                <a:cs typeface="Times New Roman"/>
              </a:rPr>
              <a:t>t</a:t>
            </a:r>
            <a:r>
              <a:rPr lang="en-US" sz="1600" dirty="0">
                <a:latin typeface="Times New Roman"/>
                <a:cs typeface="Times New Roman"/>
              </a:rPr>
              <a:t>ud</a:t>
            </a:r>
            <a:r>
              <a:rPr lang="en-US" sz="1600" spc="25" dirty="0">
                <a:latin typeface="Times New Roman"/>
                <a:cs typeface="Times New Roman"/>
              </a:rPr>
              <a:t>e</a:t>
            </a:r>
            <a:r>
              <a:rPr lang="en-US" sz="1600" dirty="0">
                <a:latin typeface="Times New Roman"/>
                <a:cs typeface="Times New Roman"/>
              </a:rPr>
              <a:t>nts.</a:t>
            </a:r>
          </a:p>
          <a:p>
            <a:pPr marL="285750" indent="-285750">
              <a:buFont typeface="Wingdings" panose="05000000000000000000" pitchFamily="2" charset="2"/>
              <a:buChar char="Ø"/>
            </a:pPr>
            <a:endParaRPr lang="en-US" sz="1600" b="1" spc="5" dirty="0">
              <a:latin typeface="Times New Roman"/>
              <a:cs typeface="Times New Roman"/>
            </a:endParaRPr>
          </a:p>
          <a:p>
            <a:pPr marL="285750" indent="-285750">
              <a:buFont typeface="Wingdings" panose="05000000000000000000" pitchFamily="2" charset="2"/>
              <a:buChar char="Ø"/>
            </a:pPr>
            <a:r>
              <a:rPr lang="en-US" sz="1600" b="1" spc="5" dirty="0">
                <a:latin typeface="Times New Roman"/>
                <a:cs typeface="Times New Roman"/>
              </a:rPr>
              <a:t>For</a:t>
            </a:r>
            <a:r>
              <a:rPr lang="en-US" sz="1600" b="1" spc="-50" dirty="0">
                <a:latin typeface="Times New Roman"/>
                <a:cs typeface="Times New Roman"/>
              </a:rPr>
              <a:t> </a:t>
            </a:r>
            <a:r>
              <a:rPr lang="en-US" sz="1600" b="1" spc="-5" dirty="0">
                <a:latin typeface="Times New Roman"/>
                <a:cs typeface="Times New Roman"/>
              </a:rPr>
              <a:t>blind</a:t>
            </a:r>
            <a:r>
              <a:rPr lang="en-US" sz="1600" b="1" spc="55" dirty="0">
                <a:latin typeface="Times New Roman"/>
                <a:cs typeface="Times New Roman"/>
              </a:rPr>
              <a:t> </a:t>
            </a:r>
            <a:r>
              <a:rPr lang="en-US" sz="1600" b="1" spc="-5" dirty="0">
                <a:latin typeface="Times New Roman"/>
                <a:cs typeface="Times New Roman"/>
              </a:rPr>
              <a:t>student/Handicap</a:t>
            </a:r>
            <a:r>
              <a:rPr lang="en-US" sz="1600" b="1" spc="-50" dirty="0">
                <a:latin typeface="Times New Roman"/>
                <a:cs typeface="Times New Roman"/>
              </a:rPr>
              <a:t> </a:t>
            </a:r>
            <a:r>
              <a:rPr lang="en-US" sz="1600" spc="-15" dirty="0">
                <a:latin typeface="Times New Roman"/>
                <a:cs typeface="Times New Roman"/>
              </a:rPr>
              <a:t>so</a:t>
            </a:r>
            <a:r>
              <a:rPr lang="en-US" sz="1600" spc="75" dirty="0">
                <a:latin typeface="Times New Roman"/>
                <a:cs typeface="Times New Roman"/>
              </a:rPr>
              <a:t> </a:t>
            </a:r>
            <a:r>
              <a:rPr lang="en-US" sz="1600" spc="10" dirty="0">
                <a:latin typeface="Times New Roman"/>
                <a:cs typeface="Times New Roman"/>
              </a:rPr>
              <a:t>that</a:t>
            </a:r>
            <a:r>
              <a:rPr lang="en-US" sz="1600" spc="-50" dirty="0">
                <a:latin typeface="Times New Roman"/>
                <a:cs typeface="Times New Roman"/>
              </a:rPr>
              <a:t> </a:t>
            </a:r>
            <a:r>
              <a:rPr lang="en-US" sz="1600" spc="10" dirty="0">
                <a:latin typeface="Times New Roman"/>
                <a:cs typeface="Times New Roman"/>
              </a:rPr>
              <a:t>can</a:t>
            </a:r>
            <a:r>
              <a:rPr lang="en-US" sz="1600" spc="-80" dirty="0">
                <a:latin typeface="Times New Roman"/>
                <a:cs typeface="Times New Roman"/>
              </a:rPr>
              <a:t> </a:t>
            </a:r>
            <a:r>
              <a:rPr lang="en-US" sz="1600" spc="-5" dirty="0">
                <a:latin typeface="Times New Roman"/>
                <a:cs typeface="Times New Roman"/>
              </a:rPr>
              <a:t>learn </a:t>
            </a:r>
            <a:r>
              <a:rPr lang="en-US" sz="1600" spc="5" dirty="0">
                <a:latin typeface="Times New Roman"/>
                <a:cs typeface="Times New Roman"/>
              </a:rPr>
              <a:t>and</a:t>
            </a:r>
            <a:r>
              <a:rPr lang="en-US" sz="1600" spc="390" dirty="0">
                <a:latin typeface="Times New Roman"/>
                <a:cs typeface="Times New Roman"/>
              </a:rPr>
              <a:t> </a:t>
            </a:r>
            <a:r>
              <a:rPr lang="en-US" sz="1600" spc="5" dirty="0">
                <a:latin typeface="Times New Roman"/>
                <a:cs typeface="Times New Roman"/>
              </a:rPr>
              <a:t>operate </a:t>
            </a:r>
            <a:r>
              <a:rPr lang="en-US" sz="1600" spc="-10" dirty="0">
                <a:latin typeface="Times New Roman"/>
                <a:cs typeface="Times New Roman"/>
              </a:rPr>
              <a:t>website</a:t>
            </a:r>
            <a:r>
              <a:rPr lang="en-US" sz="1600" spc="85" dirty="0">
                <a:latin typeface="Times New Roman"/>
                <a:cs typeface="Times New Roman"/>
              </a:rPr>
              <a:t> </a:t>
            </a:r>
            <a:r>
              <a:rPr lang="en-US" sz="1600" spc="-25" dirty="0">
                <a:latin typeface="Times New Roman"/>
                <a:cs typeface="Times New Roman"/>
              </a:rPr>
              <a:t>just</a:t>
            </a:r>
            <a:r>
              <a:rPr lang="en-US" sz="1600" spc="15" dirty="0">
                <a:latin typeface="Times New Roman"/>
                <a:cs typeface="Times New Roman"/>
              </a:rPr>
              <a:t> </a:t>
            </a:r>
            <a:r>
              <a:rPr lang="en-US" sz="1600" spc="-30" dirty="0">
                <a:latin typeface="Times New Roman"/>
                <a:cs typeface="Times New Roman"/>
              </a:rPr>
              <a:t>like</a:t>
            </a:r>
            <a:r>
              <a:rPr lang="en-US" sz="1600" spc="80" dirty="0">
                <a:latin typeface="Times New Roman"/>
                <a:cs typeface="Times New Roman"/>
              </a:rPr>
              <a:t> </a:t>
            </a:r>
            <a:r>
              <a:rPr lang="en-US" sz="1600" dirty="0">
                <a:latin typeface="Times New Roman"/>
                <a:cs typeface="Times New Roman"/>
              </a:rPr>
              <a:t>a</a:t>
            </a:r>
            <a:r>
              <a:rPr lang="en-US" sz="1600" spc="15" dirty="0">
                <a:latin typeface="Times New Roman"/>
                <a:cs typeface="Times New Roman"/>
              </a:rPr>
              <a:t> </a:t>
            </a:r>
            <a:r>
              <a:rPr lang="en-US" sz="1600" spc="-5" dirty="0">
                <a:latin typeface="Times New Roman"/>
                <a:cs typeface="Times New Roman"/>
              </a:rPr>
              <a:t>normal</a:t>
            </a:r>
            <a:r>
              <a:rPr lang="en-US" sz="1600" spc="15" dirty="0">
                <a:latin typeface="Times New Roman"/>
                <a:cs typeface="Times New Roman"/>
              </a:rPr>
              <a:t> </a:t>
            </a:r>
            <a:r>
              <a:rPr lang="en-US" sz="1600" spc="-5" dirty="0">
                <a:latin typeface="Times New Roman"/>
                <a:cs typeface="Times New Roman"/>
              </a:rPr>
              <a:t>people</a:t>
            </a:r>
            <a:r>
              <a:rPr lang="en-US" sz="1600" spc="55" dirty="0">
                <a:latin typeface="Times New Roman"/>
                <a:cs typeface="Times New Roman"/>
              </a:rPr>
              <a:t> </a:t>
            </a:r>
            <a:r>
              <a:rPr lang="en-US" sz="1600" spc="-20" dirty="0">
                <a:latin typeface="Times New Roman"/>
                <a:cs typeface="Times New Roman"/>
              </a:rPr>
              <a:t>using </a:t>
            </a:r>
            <a:r>
              <a:rPr lang="en-US" sz="1600" spc="-434" dirty="0">
                <a:latin typeface="Times New Roman"/>
                <a:cs typeface="Times New Roman"/>
              </a:rPr>
              <a:t> </a:t>
            </a:r>
            <a:r>
              <a:rPr lang="en-US" sz="1600" spc="-10" dirty="0">
                <a:latin typeface="Times New Roman"/>
                <a:cs typeface="Times New Roman"/>
              </a:rPr>
              <a:t>voice.</a:t>
            </a:r>
          </a:p>
          <a:p>
            <a:pPr marL="285750" indent="-285750">
              <a:buFont typeface="Wingdings" panose="05000000000000000000" pitchFamily="2" charset="2"/>
              <a:buChar char="Ø"/>
            </a:pPr>
            <a:r>
              <a:rPr lang="en-US" sz="1600" b="1" spc="5" dirty="0">
                <a:latin typeface="Times New Roman"/>
                <a:cs typeface="Times New Roman"/>
              </a:rPr>
              <a:t>For</a:t>
            </a:r>
            <a:r>
              <a:rPr lang="en-US" sz="1600" b="1" spc="-55" dirty="0">
                <a:latin typeface="Times New Roman"/>
                <a:cs typeface="Times New Roman"/>
              </a:rPr>
              <a:t> </a:t>
            </a:r>
            <a:r>
              <a:rPr lang="en-US" sz="1600" b="1" spc="-5" dirty="0">
                <a:latin typeface="Times New Roman"/>
                <a:cs typeface="Times New Roman"/>
              </a:rPr>
              <a:t>deaf</a:t>
            </a:r>
            <a:r>
              <a:rPr lang="en-US" sz="1600" b="1" spc="-10" dirty="0">
                <a:latin typeface="Times New Roman"/>
                <a:cs typeface="Times New Roman"/>
              </a:rPr>
              <a:t> and</a:t>
            </a:r>
            <a:r>
              <a:rPr lang="en-US" sz="1600" b="1" spc="45" dirty="0">
                <a:latin typeface="Times New Roman"/>
                <a:cs typeface="Times New Roman"/>
              </a:rPr>
              <a:t> </a:t>
            </a:r>
            <a:r>
              <a:rPr lang="en-US" sz="1600" b="1" spc="-30" dirty="0">
                <a:latin typeface="Times New Roman"/>
                <a:cs typeface="Times New Roman"/>
              </a:rPr>
              <a:t>mute</a:t>
            </a:r>
            <a:r>
              <a:rPr lang="en-US" sz="1600" b="1" spc="114" dirty="0">
                <a:latin typeface="Times New Roman"/>
                <a:cs typeface="Times New Roman"/>
              </a:rPr>
              <a:t> </a:t>
            </a:r>
            <a:r>
              <a:rPr lang="en-US" sz="1600" spc="10" dirty="0">
                <a:latin typeface="Times New Roman"/>
                <a:cs typeface="Times New Roman"/>
              </a:rPr>
              <a:t>to</a:t>
            </a:r>
            <a:r>
              <a:rPr lang="en-US" sz="1600" dirty="0">
                <a:latin typeface="Times New Roman"/>
                <a:cs typeface="Times New Roman"/>
              </a:rPr>
              <a:t> </a:t>
            </a:r>
            <a:r>
              <a:rPr lang="en-US" sz="1600" spc="5" dirty="0">
                <a:latin typeface="Times New Roman"/>
                <a:cs typeface="Times New Roman"/>
              </a:rPr>
              <a:t>represent</a:t>
            </a:r>
            <a:r>
              <a:rPr lang="en-US" sz="1600" spc="-50" dirty="0">
                <a:latin typeface="Times New Roman"/>
                <a:cs typeface="Times New Roman"/>
              </a:rPr>
              <a:t> </a:t>
            </a:r>
            <a:r>
              <a:rPr lang="en-US" sz="1600" spc="-10" dirty="0" err="1">
                <a:latin typeface="Times New Roman"/>
                <a:cs typeface="Times New Roman"/>
              </a:rPr>
              <a:t>themselve</a:t>
            </a:r>
            <a:r>
              <a:rPr lang="en-US" sz="1600" spc="30" dirty="0">
                <a:latin typeface="Times New Roman"/>
                <a:cs typeface="Times New Roman"/>
              </a:rPr>
              <a:t> </a:t>
            </a:r>
            <a:r>
              <a:rPr lang="en-US" sz="1600" spc="-10" dirty="0">
                <a:latin typeface="Times New Roman"/>
                <a:cs typeface="Times New Roman"/>
              </a:rPr>
              <a:t>without any </a:t>
            </a:r>
            <a:r>
              <a:rPr lang="en-US" sz="1600" spc="-5" dirty="0" err="1">
                <a:latin typeface="Times New Roman"/>
                <a:cs typeface="Times New Roman"/>
              </a:rPr>
              <a:t>boundation</a:t>
            </a:r>
            <a:r>
              <a:rPr lang="en-US" sz="1600" dirty="0">
                <a:latin typeface="Times New Roman"/>
                <a:cs typeface="Times New Roman"/>
              </a:rPr>
              <a:t> </a:t>
            </a:r>
            <a:r>
              <a:rPr lang="en-US" sz="1600" spc="-15" dirty="0">
                <a:latin typeface="Times New Roman"/>
                <a:cs typeface="Times New Roman"/>
              </a:rPr>
              <a:t>look</a:t>
            </a:r>
            <a:r>
              <a:rPr lang="en-US" sz="1600" spc="-5" dirty="0">
                <a:latin typeface="Times New Roman"/>
                <a:cs typeface="Times New Roman"/>
              </a:rPr>
              <a:t> </a:t>
            </a:r>
            <a:r>
              <a:rPr lang="en-US" sz="1600" b="1" spc="-20" dirty="0">
                <a:latin typeface="Times New Roman"/>
                <a:cs typeface="Times New Roman"/>
              </a:rPr>
              <a:t>(for</a:t>
            </a:r>
            <a:r>
              <a:rPr lang="en-US" sz="1600" b="1" spc="85" dirty="0">
                <a:latin typeface="Times New Roman"/>
                <a:cs typeface="Times New Roman"/>
              </a:rPr>
              <a:t> </a:t>
            </a:r>
            <a:r>
              <a:rPr lang="en-US" sz="1600" b="1" spc="-10" dirty="0">
                <a:latin typeface="Times New Roman"/>
                <a:cs typeface="Times New Roman"/>
              </a:rPr>
              <a:t>flowchart</a:t>
            </a:r>
            <a:r>
              <a:rPr lang="en-US" sz="1600" b="1" spc="90" dirty="0">
                <a:latin typeface="Times New Roman"/>
                <a:cs typeface="Times New Roman"/>
              </a:rPr>
              <a:t> </a:t>
            </a:r>
            <a:r>
              <a:rPr lang="en-US" sz="1600" dirty="0">
                <a:latin typeface="Times New Roman"/>
                <a:cs typeface="Times New Roman"/>
              </a:rPr>
              <a:t>of </a:t>
            </a:r>
            <a:r>
              <a:rPr lang="en-US" sz="1600" b="1" spc="-5" dirty="0">
                <a:latin typeface="Times New Roman"/>
                <a:cs typeface="Times New Roman"/>
              </a:rPr>
              <a:t>deaf</a:t>
            </a:r>
            <a:r>
              <a:rPr lang="en-US" sz="1600" b="1" spc="-10" dirty="0">
                <a:latin typeface="Times New Roman"/>
                <a:cs typeface="Times New Roman"/>
              </a:rPr>
              <a:t> and </a:t>
            </a:r>
            <a:r>
              <a:rPr lang="en-US" sz="1600" b="1" spc="-434" dirty="0">
                <a:latin typeface="Times New Roman"/>
                <a:cs typeface="Times New Roman"/>
              </a:rPr>
              <a:t> </a:t>
            </a:r>
            <a:r>
              <a:rPr lang="en-US" sz="1600" b="1" spc="-20" dirty="0">
                <a:latin typeface="Times New Roman"/>
                <a:cs typeface="Times New Roman"/>
              </a:rPr>
              <a:t>mute)</a:t>
            </a:r>
            <a:endParaRPr lang="en-US" sz="1600" dirty="0">
              <a:latin typeface="Times New Roman"/>
              <a:cs typeface="Times New Roman"/>
            </a:endParaRPr>
          </a:p>
          <a:p>
            <a:pPr marL="285750" indent="-285750">
              <a:buFont typeface="Wingdings" panose="05000000000000000000" pitchFamily="2" charset="2"/>
              <a:buChar char="Ø"/>
            </a:pPr>
            <a:r>
              <a:rPr lang="en-US" sz="1600" b="1" spc="5" dirty="0">
                <a:latin typeface="Times New Roman"/>
                <a:cs typeface="Times New Roman"/>
              </a:rPr>
              <a:t>For</a:t>
            </a:r>
            <a:r>
              <a:rPr lang="en-US" sz="1600" b="1" spc="-40" dirty="0">
                <a:latin typeface="Times New Roman"/>
                <a:cs typeface="Times New Roman"/>
              </a:rPr>
              <a:t> </a:t>
            </a:r>
            <a:r>
              <a:rPr lang="en-US" sz="1600" b="1" spc="-5" dirty="0">
                <a:latin typeface="Times New Roman"/>
                <a:cs typeface="Times New Roman"/>
              </a:rPr>
              <a:t>higher</a:t>
            </a:r>
            <a:r>
              <a:rPr lang="en-US" sz="1600" b="1" spc="35" dirty="0">
                <a:latin typeface="Times New Roman"/>
                <a:cs typeface="Times New Roman"/>
              </a:rPr>
              <a:t> </a:t>
            </a:r>
            <a:r>
              <a:rPr lang="en-US" sz="1600" b="1" spc="-10" dirty="0">
                <a:latin typeface="Times New Roman"/>
                <a:cs typeface="Times New Roman"/>
              </a:rPr>
              <a:t>studies</a:t>
            </a:r>
            <a:r>
              <a:rPr lang="en-US" sz="1600" b="1" spc="60" dirty="0">
                <a:latin typeface="Times New Roman"/>
                <a:cs typeface="Times New Roman"/>
              </a:rPr>
              <a:t> </a:t>
            </a:r>
            <a:r>
              <a:rPr lang="en-US" sz="1600" spc="10" dirty="0">
                <a:latin typeface="Times New Roman"/>
                <a:cs typeface="Times New Roman"/>
              </a:rPr>
              <a:t>as</a:t>
            </a:r>
            <a:r>
              <a:rPr lang="en-US" sz="1600" spc="-20" dirty="0">
                <a:latin typeface="Times New Roman"/>
                <a:cs typeface="Times New Roman"/>
              </a:rPr>
              <a:t> </a:t>
            </a:r>
            <a:r>
              <a:rPr lang="en-US" sz="1600" dirty="0">
                <a:latin typeface="Times New Roman"/>
                <a:cs typeface="Times New Roman"/>
              </a:rPr>
              <a:t>one</a:t>
            </a:r>
            <a:r>
              <a:rPr lang="en-US" sz="1600" spc="-40" dirty="0">
                <a:latin typeface="Times New Roman"/>
                <a:cs typeface="Times New Roman"/>
              </a:rPr>
              <a:t> go</a:t>
            </a:r>
            <a:r>
              <a:rPr lang="en-US" sz="1600" spc="85" dirty="0">
                <a:latin typeface="Times New Roman"/>
                <a:cs typeface="Times New Roman"/>
              </a:rPr>
              <a:t> </a:t>
            </a:r>
            <a:r>
              <a:rPr lang="en-US" sz="1600" dirty="0">
                <a:latin typeface="Times New Roman"/>
                <a:cs typeface="Times New Roman"/>
              </a:rPr>
              <a:t>on </a:t>
            </a:r>
            <a:r>
              <a:rPr lang="en-US" sz="1600" spc="10" dirty="0">
                <a:latin typeface="Times New Roman"/>
                <a:cs typeface="Times New Roman"/>
              </a:rPr>
              <a:t>path</a:t>
            </a:r>
            <a:r>
              <a:rPr lang="en-US" sz="1600" spc="-10" dirty="0">
                <a:latin typeface="Times New Roman"/>
                <a:cs typeface="Times New Roman"/>
              </a:rPr>
              <a:t> </a:t>
            </a:r>
            <a:r>
              <a:rPr lang="en-US" sz="1600" dirty="0">
                <a:latin typeface="Times New Roman"/>
                <a:cs typeface="Times New Roman"/>
              </a:rPr>
              <a:t>of</a:t>
            </a:r>
            <a:r>
              <a:rPr lang="en-US" sz="1600" spc="-5" dirty="0">
                <a:latin typeface="Times New Roman"/>
                <a:cs typeface="Times New Roman"/>
              </a:rPr>
              <a:t> </a:t>
            </a:r>
            <a:r>
              <a:rPr lang="en-US" sz="1600" spc="-10" dirty="0">
                <a:latin typeface="Times New Roman"/>
                <a:cs typeface="Times New Roman"/>
              </a:rPr>
              <a:t>learning </a:t>
            </a:r>
            <a:r>
              <a:rPr lang="en-US" sz="1600" spc="10" dirty="0">
                <a:latin typeface="Times New Roman"/>
                <a:cs typeface="Times New Roman"/>
              </a:rPr>
              <a:t>they</a:t>
            </a:r>
            <a:r>
              <a:rPr lang="en-US" sz="1600" spc="-10" dirty="0">
                <a:latin typeface="Times New Roman"/>
                <a:cs typeface="Times New Roman"/>
              </a:rPr>
              <a:t> </a:t>
            </a:r>
            <a:r>
              <a:rPr lang="en-US" sz="1600" spc="5" dirty="0">
                <a:latin typeface="Times New Roman"/>
                <a:cs typeface="Times New Roman"/>
              </a:rPr>
              <a:t>are</a:t>
            </a:r>
            <a:r>
              <a:rPr lang="en-US" sz="1600" spc="-65" dirty="0">
                <a:latin typeface="Times New Roman"/>
                <a:cs typeface="Times New Roman"/>
              </a:rPr>
              <a:t> </a:t>
            </a:r>
            <a:r>
              <a:rPr lang="en-US" sz="1600" spc="-25" dirty="0">
                <a:latin typeface="Times New Roman"/>
                <a:cs typeface="Times New Roman"/>
              </a:rPr>
              <a:t>time </a:t>
            </a:r>
            <a:r>
              <a:rPr lang="en-US" sz="1600" spc="-5" dirty="0">
                <a:latin typeface="Times New Roman"/>
                <a:cs typeface="Times New Roman"/>
              </a:rPr>
              <a:t>when</a:t>
            </a:r>
            <a:r>
              <a:rPr lang="en-US" sz="1600" spc="450" dirty="0">
                <a:latin typeface="Times New Roman"/>
                <a:cs typeface="Times New Roman"/>
              </a:rPr>
              <a:t> </a:t>
            </a:r>
            <a:r>
              <a:rPr lang="en-US" sz="1600" spc="10" dirty="0">
                <a:latin typeface="Times New Roman"/>
                <a:cs typeface="Times New Roman"/>
              </a:rPr>
              <a:t>they</a:t>
            </a:r>
            <a:r>
              <a:rPr lang="en-US" sz="1600" spc="-75" dirty="0">
                <a:latin typeface="Times New Roman"/>
                <a:cs typeface="Times New Roman"/>
              </a:rPr>
              <a:t> </a:t>
            </a:r>
            <a:r>
              <a:rPr lang="en-US" sz="1600" spc="5" dirty="0">
                <a:latin typeface="Times New Roman"/>
                <a:cs typeface="Times New Roman"/>
              </a:rPr>
              <a:t>are</a:t>
            </a:r>
            <a:r>
              <a:rPr lang="en-US" sz="1600" spc="25" dirty="0">
                <a:latin typeface="Times New Roman"/>
                <a:cs typeface="Times New Roman"/>
              </a:rPr>
              <a:t> </a:t>
            </a:r>
            <a:r>
              <a:rPr lang="en-US" sz="1600" spc="-5" dirty="0">
                <a:latin typeface="Times New Roman"/>
                <a:cs typeface="Times New Roman"/>
              </a:rPr>
              <a:t>alone</a:t>
            </a:r>
            <a:r>
              <a:rPr lang="en-US" sz="1600" spc="25" dirty="0">
                <a:latin typeface="Times New Roman"/>
                <a:cs typeface="Times New Roman"/>
              </a:rPr>
              <a:t> </a:t>
            </a:r>
            <a:r>
              <a:rPr lang="en-US" sz="1600" spc="-15" dirty="0">
                <a:latin typeface="Times New Roman"/>
                <a:cs typeface="Times New Roman"/>
              </a:rPr>
              <a:t>which</a:t>
            </a:r>
            <a:r>
              <a:rPr lang="en-US" sz="1600" dirty="0">
                <a:latin typeface="Times New Roman"/>
                <a:cs typeface="Times New Roman"/>
              </a:rPr>
              <a:t> </a:t>
            </a:r>
            <a:r>
              <a:rPr lang="en-US" sz="1600" spc="15" dirty="0">
                <a:latin typeface="Times New Roman"/>
                <a:cs typeface="Times New Roman"/>
              </a:rPr>
              <a:t>can</a:t>
            </a:r>
            <a:r>
              <a:rPr lang="en-US" sz="1600" dirty="0">
                <a:latin typeface="Times New Roman"/>
                <a:cs typeface="Times New Roman"/>
              </a:rPr>
              <a:t> be</a:t>
            </a:r>
            <a:r>
              <a:rPr lang="en-US" sz="1600" spc="-55" dirty="0">
                <a:latin typeface="Times New Roman"/>
                <a:cs typeface="Times New Roman"/>
              </a:rPr>
              <a:t> </a:t>
            </a:r>
            <a:r>
              <a:rPr lang="en-US" sz="1600" spc="-5" dirty="0">
                <a:latin typeface="Times New Roman"/>
                <a:cs typeface="Times New Roman"/>
              </a:rPr>
              <a:t>obstacle</a:t>
            </a:r>
            <a:r>
              <a:rPr lang="en-US" sz="1600" spc="20" dirty="0">
                <a:latin typeface="Times New Roman"/>
                <a:cs typeface="Times New Roman"/>
              </a:rPr>
              <a:t> </a:t>
            </a:r>
            <a:r>
              <a:rPr lang="en-US" sz="1600" dirty="0">
                <a:latin typeface="Times New Roman"/>
                <a:cs typeface="Times New Roman"/>
              </a:rPr>
              <a:t>for</a:t>
            </a:r>
            <a:r>
              <a:rPr lang="en-US" sz="1600" spc="10" dirty="0">
                <a:latin typeface="Times New Roman"/>
                <a:cs typeface="Times New Roman"/>
              </a:rPr>
              <a:t> </a:t>
            </a:r>
            <a:r>
              <a:rPr lang="en-US" sz="1600" spc="5" dirty="0">
                <a:latin typeface="Times New Roman"/>
                <a:cs typeface="Times New Roman"/>
              </a:rPr>
              <a:t>the </a:t>
            </a:r>
            <a:r>
              <a:rPr lang="en-US" sz="1600" spc="-15" dirty="0">
                <a:latin typeface="Times New Roman"/>
                <a:cs typeface="Times New Roman"/>
              </a:rPr>
              <a:t>physically </a:t>
            </a:r>
            <a:r>
              <a:rPr lang="en-US" sz="1600" spc="-10" dirty="0">
                <a:latin typeface="Times New Roman"/>
                <a:cs typeface="Times New Roman"/>
              </a:rPr>
              <a:t>disabled</a:t>
            </a:r>
            <a:r>
              <a:rPr lang="en-US" sz="1600" spc="65" dirty="0">
                <a:latin typeface="Times New Roman"/>
                <a:cs typeface="Times New Roman"/>
              </a:rPr>
              <a:t> </a:t>
            </a:r>
            <a:r>
              <a:rPr lang="en-US" sz="1600" dirty="0">
                <a:latin typeface="Times New Roman"/>
                <a:cs typeface="Times New Roman"/>
              </a:rPr>
              <a:t>but</a:t>
            </a:r>
            <a:r>
              <a:rPr lang="en-US" sz="1600" spc="-60" dirty="0">
                <a:latin typeface="Times New Roman"/>
                <a:cs typeface="Times New Roman"/>
              </a:rPr>
              <a:t> </a:t>
            </a:r>
            <a:r>
              <a:rPr lang="en-US" sz="1600" dirty="0">
                <a:latin typeface="Times New Roman"/>
                <a:cs typeface="Times New Roman"/>
              </a:rPr>
              <a:t>not</a:t>
            </a:r>
            <a:r>
              <a:rPr lang="en-US" sz="1600" spc="5" dirty="0">
                <a:latin typeface="Times New Roman"/>
                <a:cs typeface="Times New Roman"/>
              </a:rPr>
              <a:t> </a:t>
            </a:r>
            <a:r>
              <a:rPr lang="en-US" sz="1600" spc="-20" dirty="0">
                <a:latin typeface="Times New Roman"/>
                <a:cs typeface="Times New Roman"/>
              </a:rPr>
              <a:t>with</a:t>
            </a:r>
            <a:r>
              <a:rPr lang="en-US" sz="1600" spc="65" dirty="0">
                <a:latin typeface="Times New Roman"/>
                <a:cs typeface="Times New Roman"/>
              </a:rPr>
              <a:t> </a:t>
            </a:r>
            <a:r>
              <a:rPr lang="en-US" sz="1600" dirty="0">
                <a:latin typeface="Times New Roman"/>
                <a:cs typeface="Times New Roman"/>
              </a:rPr>
              <a:t>our</a:t>
            </a:r>
            <a:r>
              <a:rPr lang="en-US" sz="1600" spc="-10" dirty="0">
                <a:latin typeface="Times New Roman"/>
                <a:cs typeface="Times New Roman"/>
              </a:rPr>
              <a:t> voice</a:t>
            </a:r>
            <a:r>
              <a:rPr lang="en-US" sz="1600" spc="25" dirty="0">
                <a:latin typeface="Times New Roman"/>
                <a:cs typeface="Times New Roman"/>
              </a:rPr>
              <a:t> </a:t>
            </a:r>
            <a:r>
              <a:rPr lang="en-US" sz="1600" dirty="0">
                <a:latin typeface="Times New Roman"/>
                <a:cs typeface="Times New Roman"/>
              </a:rPr>
              <a:t>bot.</a:t>
            </a:r>
          </a:p>
          <a:p>
            <a:pPr marL="285750" indent="-285750">
              <a:buFont typeface="Wingdings" panose="05000000000000000000" pitchFamily="2" charset="2"/>
              <a:buChar char="Ø"/>
            </a:pPr>
            <a:r>
              <a:rPr lang="en-US" sz="1600" b="1" spc="-15" dirty="0">
                <a:latin typeface="Times New Roman"/>
                <a:cs typeface="Times New Roman"/>
              </a:rPr>
              <a:t>No</a:t>
            </a:r>
            <a:r>
              <a:rPr lang="en-US" sz="1600" b="1" dirty="0">
                <a:latin typeface="Times New Roman"/>
                <a:cs typeface="Times New Roman"/>
              </a:rPr>
              <a:t> need</a:t>
            </a:r>
            <a:r>
              <a:rPr lang="en-US" sz="1600" b="1" spc="-25" dirty="0">
                <a:latin typeface="Times New Roman"/>
                <a:cs typeface="Times New Roman"/>
              </a:rPr>
              <a:t> </a:t>
            </a:r>
            <a:r>
              <a:rPr lang="en-US" sz="1600" b="1" spc="-30" dirty="0">
                <a:latin typeface="Times New Roman"/>
                <a:cs typeface="Times New Roman"/>
              </a:rPr>
              <a:t>for</a:t>
            </a:r>
            <a:r>
              <a:rPr lang="en-US" sz="1600" b="1" spc="95" dirty="0">
                <a:latin typeface="Times New Roman"/>
                <a:cs typeface="Times New Roman"/>
              </a:rPr>
              <a:t> </a:t>
            </a:r>
            <a:r>
              <a:rPr lang="en-US" sz="1600" b="1" dirty="0">
                <a:latin typeface="Times New Roman"/>
                <a:cs typeface="Times New Roman"/>
              </a:rPr>
              <a:t>external</a:t>
            </a:r>
            <a:r>
              <a:rPr lang="en-US" sz="1600" b="1" spc="-50" dirty="0">
                <a:latin typeface="Times New Roman"/>
                <a:cs typeface="Times New Roman"/>
              </a:rPr>
              <a:t> </a:t>
            </a:r>
            <a:r>
              <a:rPr lang="en-US" sz="1600" b="1" dirty="0">
                <a:latin typeface="Times New Roman"/>
                <a:cs typeface="Times New Roman"/>
              </a:rPr>
              <a:t>help</a:t>
            </a:r>
            <a:r>
              <a:rPr lang="en-US" sz="1600" b="1" spc="-25" dirty="0">
                <a:latin typeface="Times New Roman"/>
                <a:cs typeface="Times New Roman"/>
              </a:rPr>
              <a:t> </a:t>
            </a:r>
            <a:r>
              <a:rPr lang="en-US" sz="1600" b="1" dirty="0">
                <a:latin typeface="Times New Roman"/>
                <a:cs typeface="Times New Roman"/>
              </a:rPr>
              <a:t>or</a:t>
            </a:r>
            <a:r>
              <a:rPr lang="en-US" sz="1600" b="1" spc="25" dirty="0">
                <a:latin typeface="Times New Roman"/>
                <a:cs typeface="Times New Roman"/>
              </a:rPr>
              <a:t> </a:t>
            </a:r>
            <a:r>
              <a:rPr lang="en-US" sz="1600" b="1" spc="-5" dirty="0">
                <a:latin typeface="Times New Roman"/>
                <a:cs typeface="Times New Roman"/>
              </a:rPr>
              <a:t>guardian</a:t>
            </a:r>
            <a:r>
              <a:rPr lang="en-US" sz="1600" b="1" spc="20" dirty="0">
                <a:latin typeface="Times New Roman"/>
                <a:cs typeface="Times New Roman"/>
              </a:rPr>
              <a:t> </a:t>
            </a:r>
            <a:r>
              <a:rPr lang="en-US" sz="1600" spc="10" dirty="0">
                <a:latin typeface="Times New Roman"/>
                <a:cs typeface="Times New Roman"/>
              </a:rPr>
              <a:t>to</a:t>
            </a:r>
            <a:r>
              <a:rPr lang="en-US" sz="1600" spc="5" dirty="0">
                <a:latin typeface="Times New Roman"/>
                <a:cs typeface="Times New Roman"/>
              </a:rPr>
              <a:t> </a:t>
            </a:r>
            <a:r>
              <a:rPr lang="en-US" sz="1600" dirty="0">
                <a:latin typeface="Times New Roman"/>
                <a:cs typeface="Times New Roman"/>
              </a:rPr>
              <a:t>be</a:t>
            </a:r>
            <a:r>
              <a:rPr lang="en-US" sz="1600" spc="-55" dirty="0">
                <a:latin typeface="Times New Roman"/>
                <a:cs typeface="Times New Roman"/>
              </a:rPr>
              <a:t> </a:t>
            </a:r>
            <a:r>
              <a:rPr lang="en-US" sz="1600" spc="10" dirty="0">
                <a:latin typeface="Times New Roman"/>
                <a:cs typeface="Times New Roman"/>
              </a:rPr>
              <a:t>at</a:t>
            </a:r>
            <a:r>
              <a:rPr lang="en-US" sz="1600" spc="25" dirty="0">
                <a:latin typeface="Times New Roman"/>
                <a:cs typeface="Times New Roman"/>
              </a:rPr>
              <a:t> </a:t>
            </a:r>
            <a:r>
              <a:rPr lang="en-US" sz="1600" spc="-5" dirty="0">
                <a:latin typeface="Times New Roman"/>
                <a:cs typeface="Times New Roman"/>
              </a:rPr>
              <a:t>their</a:t>
            </a:r>
            <a:r>
              <a:rPr lang="en-US" sz="1600" spc="5" dirty="0">
                <a:latin typeface="Times New Roman"/>
                <a:cs typeface="Times New Roman"/>
              </a:rPr>
              <a:t> </a:t>
            </a:r>
            <a:r>
              <a:rPr lang="en-US" sz="1600" spc="-25" dirty="0">
                <a:latin typeface="Times New Roman"/>
                <a:cs typeface="Times New Roman"/>
              </a:rPr>
              <a:t>side to </a:t>
            </a:r>
            <a:r>
              <a:rPr lang="en-US" sz="1600" spc="5" dirty="0">
                <a:latin typeface="Times New Roman"/>
                <a:cs typeface="Times New Roman"/>
              </a:rPr>
              <a:t>operate</a:t>
            </a:r>
            <a:r>
              <a:rPr lang="en-US" sz="1600" spc="-110" dirty="0">
                <a:latin typeface="Times New Roman"/>
                <a:cs typeface="Times New Roman"/>
              </a:rPr>
              <a:t> </a:t>
            </a:r>
            <a:r>
              <a:rPr lang="en-US" sz="1600" spc="5" dirty="0">
                <a:latin typeface="Times New Roman"/>
                <a:cs typeface="Times New Roman"/>
              </a:rPr>
              <a:t>the</a:t>
            </a:r>
            <a:r>
              <a:rPr lang="en-US" sz="1600" spc="30" dirty="0">
                <a:latin typeface="Times New Roman"/>
                <a:cs typeface="Times New Roman"/>
              </a:rPr>
              <a:t> </a:t>
            </a:r>
            <a:r>
              <a:rPr lang="en-US" sz="1600" spc="-20" dirty="0">
                <a:latin typeface="Times New Roman"/>
                <a:cs typeface="Times New Roman"/>
              </a:rPr>
              <a:t>site</a:t>
            </a:r>
            <a:r>
              <a:rPr lang="en-US" sz="1600" spc="30" dirty="0">
                <a:latin typeface="Times New Roman"/>
                <a:cs typeface="Times New Roman"/>
              </a:rPr>
              <a:t> </a:t>
            </a:r>
            <a:r>
              <a:rPr lang="en-US" sz="1600" dirty="0">
                <a:latin typeface="Times New Roman"/>
                <a:cs typeface="Times New Roman"/>
              </a:rPr>
              <a:t>for</a:t>
            </a:r>
            <a:r>
              <a:rPr lang="en-US" sz="1600" spc="15" dirty="0">
                <a:latin typeface="Times New Roman"/>
                <a:cs typeface="Times New Roman"/>
              </a:rPr>
              <a:t> </a:t>
            </a:r>
            <a:r>
              <a:rPr lang="en-US" sz="1600" spc="-10" dirty="0">
                <a:latin typeface="Times New Roman"/>
                <a:cs typeface="Times New Roman"/>
              </a:rPr>
              <a:t>blind/handicap</a:t>
            </a:r>
            <a:r>
              <a:rPr lang="en-US" sz="1600" spc="80" dirty="0">
                <a:latin typeface="Times New Roman"/>
                <a:cs typeface="Times New Roman"/>
              </a:rPr>
              <a:t> </a:t>
            </a:r>
            <a:r>
              <a:rPr lang="en-US" sz="1600" spc="10" dirty="0">
                <a:latin typeface="Times New Roman"/>
                <a:cs typeface="Times New Roman"/>
              </a:rPr>
              <a:t>they</a:t>
            </a:r>
            <a:r>
              <a:rPr lang="en-US" sz="1600" spc="-70" dirty="0">
                <a:latin typeface="Times New Roman"/>
                <a:cs typeface="Times New Roman"/>
              </a:rPr>
              <a:t> </a:t>
            </a:r>
            <a:r>
              <a:rPr lang="en-US" sz="1600" spc="10" dirty="0">
                <a:latin typeface="Times New Roman"/>
                <a:cs typeface="Times New Roman"/>
              </a:rPr>
              <a:t>can</a:t>
            </a:r>
            <a:r>
              <a:rPr lang="en-US" sz="1600" spc="-70" dirty="0">
                <a:latin typeface="Times New Roman"/>
                <a:cs typeface="Times New Roman"/>
              </a:rPr>
              <a:t> </a:t>
            </a:r>
            <a:r>
              <a:rPr lang="en-US" sz="1600" spc="5" dirty="0">
                <a:latin typeface="Times New Roman"/>
                <a:cs typeface="Times New Roman"/>
              </a:rPr>
              <a:t>operate</a:t>
            </a:r>
            <a:r>
              <a:rPr lang="en-US" sz="1600" spc="-50" dirty="0">
                <a:latin typeface="Times New Roman"/>
                <a:cs typeface="Times New Roman"/>
              </a:rPr>
              <a:t> </a:t>
            </a:r>
            <a:r>
              <a:rPr lang="en-US" sz="1600" spc="-20" dirty="0">
                <a:latin typeface="Times New Roman"/>
                <a:cs typeface="Times New Roman"/>
              </a:rPr>
              <a:t>using </a:t>
            </a:r>
            <a:r>
              <a:rPr lang="en-US" sz="1600" spc="-434" dirty="0">
                <a:latin typeface="Times New Roman"/>
                <a:cs typeface="Times New Roman"/>
              </a:rPr>
              <a:t> </a:t>
            </a:r>
            <a:r>
              <a:rPr lang="en-US" sz="1600" spc="-10" dirty="0">
                <a:latin typeface="Times New Roman"/>
                <a:cs typeface="Times New Roman"/>
              </a:rPr>
              <a:t>voice</a:t>
            </a:r>
            <a:r>
              <a:rPr lang="en-US" sz="1600" spc="15" dirty="0">
                <a:latin typeface="Times New Roman"/>
                <a:cs typeface="Times New Roman"/>
              </a:rPr>
              <a:t> </a:t>
            </a:r>
            <a:r>
              <a:rPr lang="en-US" sz="1600" spc="-10" dirty="0">
                <a:latin typeface="Times New Roman"/>
                <a:cs typeface="Times New Roman"/>
              </a:rPr>
              <a:t>command</a:t>
            </a:r>
            <a:r>
              <a:rPr lang="en-US" sz="1600" spc="70" dirty="0">
                <a:latin typeface="Times New Roman"/>
                <a:cs typeface="Times New Roman"/>
              </a:rPr>
              <a:t> </a:t>
            </a:r>
            <a:r>
              <a:rPr lang="en-US" sz="1600" spc="-15" dirty="0">
                <a:latin typeface="Times New Roman"/>
                <a:cs typeface="Times New Roman"/>
              </a:rPr>
              <a:t>so</a:t>
            </a:r>
            <a:r>
              <a:rPr lang="en-US" sz="1600" dirty="0">
                <a:latin typeface="Times New Roman"/>
                <a:cs typeface="Times New Roman"/>
              </a:rPr>
              <a:t> our </a:t>
            </a:r>
            <a:r>
              <a:rPr lang="en-US" sz="1600" spc="-5" dirty="0">
                <a:latin typeface="Times New Roman"/>
                <a:cs typeface="Times New Roman"/>
              </a:rPr>
              <a:t>bot</a:t>
            </a:r>
            <a:r>
              <a:rPr lang="en-US" sz="1600" spc="20" dirty="0">
                <a:latin typeface="Times New Roman"/>
                <a:cs typeface="Times New Roman"/>
              </a:rPr>
              <a:t> </a:t>
            </a:r>
            <a:r>
              <a:rPr lang="en-US" sz="1600" spc="10" dirty="0">
                <a:latin typeface="Times New Roman"/>
                <a:cs typeface="Times New Roman"/>
              </a:rPr>
              <a:t>can</a:t>
            </a:r>
            <a:r>
              <a:rPr lang="en-US" sz="1600" spc="-80" dirty="0">
                <a:latin typeface="Times New Roman"/>
                <a:cs typeface="Times New Roman"/>
              </a:rPr>
              <a:t> </a:t>
            </a:r>
            <a:r>
              <a:rPr lang="en-US" sz="1600" spc="5" dirty="0">
                <a:latin typeface="Times New Roman"/>
                <a:cs typeface="Times New Roman"/>
              </a:rPr>
              <a:t>operate</a:t>
            </a:r>
            <a:r>
              <a:rPr lang="en-US" sz="1600" spc="-55" dirty="0">
                <a:latin typeface="Times New Roman"/>
                <a:cs typeface="Times New Roman"/>
              </a:rPr>
              <a:t> </a:t>
            </a:r>
            <a:r>
              <a:rPr lang="en-US" sz="1600" spc="5" dirty="0">
                <a:latin typeface="Times New Roman"/>
                <a:cs typeface="Times New Roman"/>
              </a:rPr>
              <a:t>the</a:t>
            </a:r>
            <a:r>
              <a:rPr lang="en-US" sz="1600" spc="-55" dirty="0">
                <a:latin typeface="Times New Roman"/>
                <a:cs typeface="Times New Roman"/>
              </a:rPr>
              <a:t> </a:t>
            </a:r>
            <a:r>
              <a:rPr lang="en-US" sz="1600" spc="-5" dirty="0">
                <a:latin typeface="Times New Roman"/>
                <a:cs typeface="Times New Roman"/>
              </a:rPr>
              <a:t>work.</a:t>
            </a:r>
          </a:p>
          <a:p>
            <a:pPr marL="355600" indent="-343535">
              <a:lnSpc>
                <a:spcPts val="2055"/>
              </a:lnSpc>
              <a:spcBef>
                <a:spcPts val="100"/>
              </a:spcBef>
              <a:buSzPct val="86111"/>
              <a:buFont typeface="Wingdings"/>
              <a:buChar char=""/>
              <a:tabLst>
                <a:tab pos="355600" algn="l"/>
                <a:tab pos="356235" algn="l"/>
              </a:tabLst>
            </a:pPr>
            <a:r>
              <a:rPr lang="en-US" sz="1600" b="1" dirty="0">
                <a:latin typeface="Times New Roman"/>
                <a:cs typeface="Times New Roman"/>
              </a:rPr>
              <a:t>24/7</a:t>
            </a:r>
            <a:r>
              <a:rPr lang="en-US" sz="1600" b="1" spc="-5" dirty="0">
                <a:latin typeface="Times New Roman"/>
                <a:cs typeface="Times New Roman"/>
              </a:rPr>
              <a:t> </a:t>
            </a:r>
            <a:r>
              <a:rPr lang="en-US" sz="1600" b="1" dirty="0">
                <a:latin typeface="Times New Roman"/>
                <a:cs typeface="Times New Roman"/>
              </a:rPr>
              <a:t>availability</a:t>
            </a:r>
            <a:r>
              <a:rPr lang="en-US" sz="1600" b="1" spc="-60" dirty="0">
                <a:latin typeface="Times New Roman"/>
                <a:cs typeface="Times New Roman"/>
              </a:rPr>
              <a:t> </a:t>
            </a:r>
            <a:r>
              <a:rPr lang="en-US" sz="1600" spc="-15" dirty="0">
                <a:latin typeface="Times New Roman"/>
                <a:cs typeface="Times New Roman"/>
              </a:rPr>
              <a:t>so</a:t>
            </a:r>
            <a:r>
              <a:rPr lang="en-US" sz="1600" spc="70" dirty="0">
                <a:latin typeface="Times New Roman"/>
                <a:cs typeface="Times New Roman"/>
              </a:rPr>
              <a:t> </a:t>
            </a:r>
            <a:r>
              <a:rPr lang="en-US" sz="1600" spc="10" dirty="0">
                <a:latin typeface="Times New Roman"/>
                <a:cs typeface="Times New Roman"/>
              </a:rPr>
              <a:t>that</a:t>
            </a:r>
            <a:r>
              <a:rPr lang="en-US" sz="1600" spc="-55" dirty="0">
                <a:latin typeface="Times New Roman"/>
                <a:cs typeface="Times New Roman"/>
              </a:rPr>
              <a:t> </a:t>
            </a:r>
            <a:r>
              <a:rPr lang="en-US" sz="1600" spc="10" dirty="0">
                <a:latin typeface="Times New Roman"/>
                <a:cs typeface="Times New Roman"/>
              </a:rPr>
              <a:t>they</a:t>
            </a:r>
            <a:r>
              <a:rPr lang="en-US" sz="1600" spc="-80" dirty="0">
                <a:latin typeface="Times New Roman"/>
                <a:cs typeface="Times New Roman"/>
              </a:rPr>
              <a:t> </a:t>
            </a:r>
            <a:r>
              <a:rPr lang="en-US" sz="1600" spc="10" dirty="0">
                <a:latin typeface="Times New Roman"/>
                <a:cs typeface="Times New Roman"/>
              </a:rPr>
              <a:t>can</a:t>
            </a:r>
            <a:r>
              <a:rPr lang="en-US" sz="1600" spc="-80" dirty="0">
                <a:latin typeface="Times New Roman"/>
                <a:cs typeface="Times New Roman"/>
              </a:rPr>
              <a:t> </a:t>
            </a:r>
            <a:r>
              <a:rPr lang="en-US" sz="1600" spc="-5" dirty="0">
                <a:latin typeface="Times New Roman"/>
                <a:cs typeface="Times New Roman"/>
              </a:rPr>
              <a:t>learn</a:t>
            </a:r>
            <a:r>
              <a:rPr lang="en-US" sz="1600" dirty="0">
                <a:latin typeface="Times New Roman"/>
                <a:cs typeface="Times New Roman"/>
              </a:rPr>
              <a:t> </a:t>
            </a:r>
            <a:r>
              <a:rPr lang="en-US" sz="1600" spc="-10" dirty="0">
                <a:latin typeface="Times New Roman"/>
                <a:cs typeface="Times New Roman"/>
              </a:rPr>
              <a:t>anytime</a:t>
            </a:r>
            <a:r>
              <a:rPr lang="en-US" sz="1600" spc="95" dirty="0">
                <a:latin typeface="Times New Roman"/>
                <a:cs typeface="Times New Roman"/>
              </a:rPr>
              <a:t> </a:t>
            </a:r>
            <a:r>
              <a:rPr lang="en-US" sz="1600" spc="-25" dirty="0">
                <a:latin typeface="Times New Roman"/>
                <a:cs typeface="Times New Roman"/>
              </a:rPr>
              <a:t>just</a:t>
            </a:r>
            <a:r>
              <a:rPr lang="en-US" sz="1600" spc="20" dirty="0">
                <a:latin typeface="Times New Roman"/>
                <a:cs typeface="Times New Roman"/>
              </a:rPr>
              <a:t> </a:t>
            </a:r>
            <a:r>
              <a:rPr lang="en-US" sz="1600" spc="-30" dirty="0">
                <a:latin typeface="Times New Roman"/>
                <a:cs typeface="Times New Roman"/>
              </a:rPr>
              <a:t>like</a:t>
            </a:r>
            <a:r>
              <a:rPr lang="en-US" sz="1600" spc="90" dirty="0">
                <a:latin typeface="Times New Roman"/>
                <a:cs typeface="Times New Roman"/>
              </a:rPr>
              <a:t> </a:t>
            </a:r>
            <a:r>
              <a:rPr lang="en-US" sz="1600" dirty="0">
                <a:latin typeface="Times New Roman"/>
                <a:cs typeface="Times New Roman"/>
              </a:rPr>
              <a:t>a</a:t>
            </a:r>
            <a:r>
              <a:rPr lang="en-US" sz="1600" spc="20" dirty="0">
                <a:latin typeface="Times New Roman"/>
                <a:cs typeface="Times New Roman"/>
              </a:rPr>
              <a:t> </a:t>
            </a:r>
            <a:r>
              <a:rPr lang="en-US" sz="1600" spc="-5" dirty="0">
                <a:latin typeface="Times New Roman"/>
                <a:cs typeface="Times New Roman"/>
              </a:rPr>
              <a:t>normal</a:t>
            </a:r>
            <a:r>
              <a:rPr lang="en-US" sz="1600" dirty="0">
                <a:latin typeface="Times New Roman"/>
                <a:cs typeface="Times New Roman"/>
              </a:rPr>
              <a:t> </a:t>
            </a:r>
            <a:r>
              <a:rPr lang="en-US" sz="1600" spc="-5" dirty="0">
                <a:latin typeface="Times New Roman"/>
                <a:cs typeface="Times New Roman"/>
              </a:rPr>
              <a:t>person</a:t>
            </a:r>
            <a:r>
              <a:rPr lang="en-US" sz="1600" spc="-15" dirty="0">
                <a:latin typeface="Times New Roman"/>
                <a:cs typeface="Times New Roman"/>
              </a:rPr>
              <a:t> </a:t>
            </a:r>
            <a:r>
              <a:rPr lang="en-US" sz="1600" spc="-10" dirty="0">
                <a:latin typeface="Times New Roman"/>
                <a:cs typeface="Times New Roman"/>
              </a:rPr>
              <a:t>browse</a:t>
            </a:r>
            <a:r>
              <a:rPr lang="en-US" sz="1600" spc="10" dirty="0">
                <a:latin typeface="Times New Roman"/>
                <a:cs typeface="Times New Roman"/>
              </a:rPr>
              <a:t> </a:t>
            </a:r>
            <a:r>
              <a:rPr lang="en-US" sz="1600" dirty="0">
                <a:latin typeface="Times New Roman"/>
                <a:cs typeface="Times New Roman"/>
              </a:rPr>
              <a:t>a</a:t>
            </a:r>
            <a:r>
              <a:rPr lang="en-US" sz="1600" spc="5" dirty="0">
                <a:latin typeface="Times New Roman"/>
                <a:cs typeface="Times New Roman"/>
              </a:rPr>
              <a:t> </a:t>
            </a:r>
            <a:r>
              <a:rPr lang="en-US" sz="1600" spc="-20" dirty="0">
                <a:latin typeface="Times New Roman"/>
                <a:cs typeface="Times New Roman"/>
              </a:rPr>
              <a:t>site.</a:t>
            </a:r>
            <a:endParaRPr lang="en-US" sz="1600" dirty="0">
              <a:latin typeface="Times New Roman"/>
              <a:cs typeface="Times New Roman"/>
            </a:endParaRPr>
          </a:p>
          <a:p>
            <a:pPr marL="355600" indent="-343535">
              <a:lnSpc>
                <a:spcPts val="2055"/>
              </a:lnSpc>
              <a:spcBef>
                <a:spcPts val="100"/>
              </a:spcBef>
              <a:buSzPct val="86111"/>
              <a:buFont typeface="Wingdings"/>
              <a:buChar char=""/>
              <a:tabLst>
                <a:tab pos="355600" algn="l"/>
                <a:tab pos="356235" algn="l"/>
              </a:tabLst>
            </a:pPr>
            <a:r>
              <a:rPr lang="en-US" sz="1600" b="1" spc="-15" dirty="0" err="1">
                <a:latin typeface="Times New Roman"/>
                <a:cs typeface="Times New Roman"/>
              </a:rPr>
              <a:t>Upto</a:t>
            </a:r>
            <a:r>
              <a:rPr lang="en-US" sz="1600" b="1" spc="70" dirty="0">
                <a:latin typeface="Times New Roman"/>
                <a:cs typeface="Times New Roman"/>
              </a:rPr>
              <a:t> </a:t>
            </a:r>
            <a:r>
              <a:rPr lang="en-US" sz="1600" b="1" spc="-30" dirty="0">
                <a:latin typeface="Times New Roman"/>
                <a:cs typeface="Times New Roman"/>
              </a:rPr>
              <a:t>some</a:t>
            </a:r>
            <a:r>
              <a:rPr lang="en-US" sz="1600" b="1" spc="100" dirty="0">
                <a:latin typeface="Times New Roman"/>
                <a:cs typeface="Times New Roman"/>
              </a:rPr>
              <a:t> </a:t>
            </a:r>
            <a:r>
              <a:rPr lang="en-US" sz="1600" b="1" spc="-5" dirty="0">
                <a:latin typeface="Times New Roman"/>
                <a:cs typeface="Times New Roman"/>
              </a:rPr>
              <a:t>level</a:t>
            </a:r>
            <a:r>
              <a:rPr lang="en-US" sz="1600" b="1" spc="-35" dirty="0">
                <a:latin typeface="Times New Roman"/>
                <a:cs typeface="Times New Roman"/>
              </a:rPr>
              <a:t> </a:t>
            </a:r>
            <a:r>
              <a:rPr lang="en-US" sz="1600" spc="-15" dirty="0">
                <a:latin typeface="Times New Roman"/>
                <a:cs typeface="Times New Roman"/>
              </a:rPr>
              <a:t>we</a:t>
            </a:r>
            <a:r>
              <a:rPr lang="en-US" sz="1600" spc="30" dirty="0">
                <a:latin typeface="Times New Roman"/>
                <a:cs typeface="Times New Roman"/>
              </a:rPr>
              <a:t> </a:t>
            </a:r>
            <a:r>
              <a:rPr lang="en-US" sz="1600" spc="5" dirty="0">
                <a:latin typeface="Times New Roman"/>
                <a:cs typeface="Times New Roman"/>
              </a:rPr>
              <a:t>are</a:t>
            </a:r>
            <a:r>
              <a:rPr lang="en-US" sz="1600" spc="30" dirty="0">
                <a:latin typeface="Times New Roman"/>
                <a:cs typeface="Times New Roman"/>
              </a:rPr>
              <a:t> </a:t>
            </a:r>
            <a:r>
              <a:rPr lang="en-US" sz="1600" spc="-10" dirty="0">
                <a:latin typeface="Times New Roman"/>
                <a:cs typeface="Times New Roman"/>
              </a:rPr>
              <a:t>able</a:t>
            </a:r>
            <a:r>
              <a:rPr lang="en-US" sz="1600" spc="30" dirty="0">
                <a:latin typeface="Times New Roman"/>
                <a:cs typeface="Times New Roman"/>
              </a:rPr>
              <a:t> </a:t>
            </a:r>
            <a:r>
              <a:rPr lang="en-US" sz="1600" spc="10" dirty="0">
                <a:latin typeface="Times New Roman"/>
                <a:cs typeface="Times New Roman"/>
              </a:rPr>
              <a:t>to</a:t>
            </a:r>
            <a:r>
              <a:rPr lang="en-US" sz="1600" spc="-75" dirty="0">
                <a:latin typeface="Times New Roman"/>
                <a:cs typeface="Times New Roman"/>
              </a:rPr>
              <a:t> </a:t>
            </a:r>
            <a:r>
              <a:rPr lang="en-US" sz="1600" b="1" spc="-15" dirty="0">
                <a:latin typeface="Times New Roman"/>
                <a:cs typeface="Times New Roman"/>
              </a:rPr>
              <a:t>automate</a:t>
            </a:r>
            <a:r>
              <a:rPr lang="en-US" sz="1600" b="1" spc="105" dirty="0">
                <a:latin typeface="Times New Roman"/>
                <a:cs typeface="Times New Roman"/>
              </a:rPr>
              <a:t> </a:t>
            </a:r>
            <a:r>
              <a:rPr lang="en-US" sz="1600" b="1" spc="-15" dirty="0" err="1">
                <a:latin typeface="Times New Roman"/>
                <a:cs typeface="Times New Roman"/>
              </a:rPr>
              <a:t>Youtube</a:t>
            </a:r>
            <a:r>
              <a:rPr lang="en-US" sz="1600" spc="-15" dirty="0">
                <a:latin typeface="Times New Roman"/>
                <a:cs typeface="Times New Roman"/>
              </a:rPr>
              <a:t>,</a:t>
            </a:r>
            <a:r>
              <a:rPr lang="en-US" sz="1600" spc="75" dirty="0">
                <a:latin typeface="Times New Roman"/>
                <a:cs typeface="Times New Roman"/>
              </a:rPr>
              <a:t> </a:t>
            </a:r>
            <a:r>
              <a:rPr lang="en-US" sz="1600" b="1" spc="-15" dirty="0" err="1">
                <a:latin typeface="Times New Roman"/>
                <a:cs typeface="Times New Roman"/>
              </a:rPr>
              <a:t>whatsapp</a:t>
            </a:r>
            <a:r>
              <a:rPr lang="en-US" sz="1600" b="1" spc="-15" dirty="0">
                <a:latin typeface="Times New Roman"/>
                <a:cs typeface="Times New Roman"/>
              </a:rPr>
              <a:t> </a:t>
            </a:r>
            <a:r>
              <a:rPr lang="en-US" sz="1600" spc="5" dirty="0">
                <a:latin typeface="Times New Roman"/>
                <a:cs typeface="Times New Roman"/>
              </a:rPr>
              <a:t>and</a:t>
            </a:r>
            <a:r>
              <a:rPr lang="en-US" sz="1600" spc="-15" dirty="0">
                <a:latin typeface="Times New Roman"/>
                <a:cs typeface="Times New Roman"/>
              </a:rPr>
              <a:t> </a:t>
            </a:r>
            <a:r>
              <a:rPr lang="en-US" sz="1600" b="1" spc="-15" dirty="0" err="1">
                <a:latin typeface="Times New Roman"/>
                <a:cs typeface="Times New Roman"/>
              </a:rPr>
              <a:t>gmail</a:t>
            </a:r>
            <a:r>
              <a:rPr lang="en-US" sz="1600" b="1" spc="10" dirty="0">
                <a:latin typeface="Times New Roman"/>
                <a:cs typeface="Times New Roman"/>
              </a:rPr>
              <a:t> </a:t>
            </a:r>
            <a:r>
              <a:rPr lang="en-US" sz="1600" dirty="0">
                <a:latin typeface="Times New Roman"/>
                <a:cs typeface="Times New Roman"/>
              </a:rPr>
              <a:t>for</a:t>
            </a:r>
            <a:r>
              <a:rPr lang="en-US" sz="1600" spc="-15" dirty="0">
                <a:latin typeface="Times New Roman"/>
                <a:cs typeface="Times New Roman"/>
              </a:rPr>
              <a:t> </a:t>
            </a:r>
            <a:r>
              <a:rPr lang="en-US" sz="1600" dirty="0">
                <a:latin typeface="Times New Roman"/>
                <a:cs typeface="Times New Roman"/>
              </a:rPr>
              <a:t>handicap</a:t>
            </a:r>
            <a:r>
              <a:rPr lang="en-US" sz="1600" spc="-10" dirty="0">
                <a:latin typeface="Times New Roman"/>
                <a:cs typeface="Times New Roman"/>
              </a:rPr>
              <a:t> </a:t>
            </a:r>
            <a:r>
              <a:rPr lang="en-US" sz="1600" dirty="0">
                <a:latin typeface="Times New Roman"/>
                <a:cs typeface="Times New Roman"/>
              </a:rPr>
              <a:t>.</a:t>
            </a:r>
          </a:p>
          <a:p>
            <a:pPr marL="355600" indent="-343535">
              <a:lnSpc>
                <a:spcPts val="2055"/>
              </a:lnSpc>
              <a:spcBef>
                <a:spcPts val="100"/>
              </a:spcBef>
              <a:buSzPct val="86111"/>
              <a:buFont typeface="Wingdings"/>
              <a:buChar char=""/>
              <a:tabLst>
                <a:tab pos="355600" algn="l"/>
                <a:tab pos="356235" algn="l"/>
              </a:tabLst>
            </a:pPr>
            <a:endParaRPr lang="en-US" sz="1800" dirty="0">
              <a:latin typeface="Times New Roman"/>
              <a:cs typeface="Times New Roman"/>
            </a:endParaRPr>
          </a:p>
          <a:p>
            <a:pPr marL="285750" indent="-285750">
              <a:buFont typeface="Wingdings" panose="05000000000000000000" pitchFamily="2" charset="2"/>
              <a:buChar char="Ø"/>
            </a:pPr>
            <a:endParaRPr lang="en-US" sz="1800" dirty="0">
              <a:latin typeface="Times New Roman"/>
              <a:cs typeface="Times New Roman"/>
            </a:endParaRPr>
          </a:p>
          <a:p>
            <a:pPr marL="285750" indent="-285750">
              <a:buFont typeface="Wingdings" panose="05000000000000000000" pitchFamily="2" charset="2"/>
              <a:buChar char="Ø"/>
            </a:pPr>
            <a:endParaRPr lang="en-US" sz="1800" dirty="0">
              <a:latin typeface="Times New Roman"/>
              <a:cs typeface="Times New Roman"/>
            </a:endParaRPr>
          </a:p>
          <a:p>
            <a:pPr marL="285750" indent="-285750">
              <a:buFont typeface="Wingdings" panose="05000000000000000000" pitchFamily="2" charset="2"/>
              <a:buChar char="Ø"/>
            </a:pPr>
            <a:endParaRPr lang="en-US" sz="1800" dirty="0">
              <a:latin typeface="Times New Roman"/>
              <a:cs typeface="Times New Roman"/>
            </a:endParaRPr>
          </a:p>
          <a:p>
            <a:pPr marL="285750" indent="-285750">
              <a:buFont typeface="Wingdings" panose="05000000000000000000" pitchFamily="2" charset="2"/>
              <a:buChar char="Ø"/>
            </a:pPr>
            <a:endParaRPr lang="en-US" sz="1800" dirty="0">
              <a:latin typeface="Times New Roman"/>
              <a:cs typeface="Times New Roman"/>
            </a:endParaRPr>
          </a:p>
          <a:p>
            <a:pPr marL="285750" indent="-285750">
              <a:buFont typeface="Wingdings" panose="05000000000000000000" pitchFamily="2" charset="2"/>
              <a:buChar char="Ø"/>
            </a:pPr>
            <a:endParaRPr lang="en-US" dirty="0">
              <a:latin typeface="Times New Roman"/>
              <a:cs typeface="Times New Roman"/>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182" y="789305"/>
            <a:ext cx="5337175" cy="701040"/>
          </a:xfrm>
          <a:prstGeom prst="rect">
            <a:avLst/>
          </a:prstGeom>
        </p:spPr>
        <p:txBody>
          <a:bodyPr vert="horz" wrap="square" lIns="0" tIns="16510" rIns="0" bIns="0" rtlCol="0">
            <a:spAutoFit/>
          </a:bodyPr>
          <a:lstStyle/>
          <a:p>
            <a:pPr marL="12700">
              <a:lnSpc>
                <a:spcPct val="100000"/>
              </a:lnSpc>
              <a:spcBef>
                <a:spcPts val="130"/>
              </a:spcBef>
            </a:pPr>
            <a:r>
              <a:rPr sz="4400" spc="-525" dirty="0"/>
              <a:t>T</a:t>
            </a:r>
            <a:r>
              <a:rPr sz="4400" spc="-75" dirty="0"/>
              <a:t>ea</a:t>
            </a:r>
            <a:r>
              <a:rPr sz="4400" spc="-105" dirty="0"/>
              <a:t>m</a:t>
            </a:r>
            <a:r>
              <a:rPr sz="4400" spc="-270" dirty="0"/>
              <a:t> </a:t>
            </a:r>
            <a:r>
              <a:rPr sz="4400" spc="-145" dirty="0"/>
              <a:t>M</a:t>
            </a:r>
            <a:r>
              <a:rPr sz="4400" spc="-75" dirty="0"/>
              <a:t>e</a:t>
            </a:r>
            <a:r>
              <a:rPr sz="4400" spc="-140" dirty="0"/>
              <a:t>m</a:t>
            </a:r>
            <a:r>
              <a:rPr sz="4400" spc="-225" dirty="0"/>
              <a:t>b</a:t>
            </a:r>
            <a:r>
              <a:rPr sz="4400" spc="-190" dirty="0"/>
              <a:t>e</a:t>
            </a:r>
            <a:r>
              <a:rPr sz="4400" spc="-245" dirty="0"/>
              <a:t>r</a:t>
            </a:r>
            <a:r>
              <a:rPr sz="4400" spc="-145" dirty="0"/>
              <a:t> </a:t>
            </a:r>
            <a:r>
              <a:rPr sz="4400" spc="-260" dirty="0"/>
              <a:t>D</a:t>
            </a:r>
            <a:r>
              <a:rPr sz="4400" spc="-105" dirty="0"/>
              <a:t>eta</a:t>
            </a:r>
            <a:r>
              <a:rPr sz="4400" spc="-95" dirty="0"/>
              <a:t>i</a:t>
            </a:r>
            <a:r>
              <a:rPr sz="4400" spc="-175" dirty="0"/>
              <a:t>l</a:t>
            </a:r>
            <a:r>
              <a:rPr sz="4400" spc="-440" dirty="0"/>
              <a:t>s</a:t>
            </a:r>
            <a:endParaRPr sz="4400"/>
          </a:p>
        </p:txBody>
      </p:sp>
      <p:sp>
        <p:nvSpPr>
          <p:cNvPr id="3" name="object 3"/>
          <p:cNvSpPr txBox="1"/>
          <p:nvPr/>
        </p:nvSpPr>
        <p:spPr>
          <a:xfrm>
            <a:off x="1043622" y="2069147"/>
            <a:ext cx="2889250" cy="208915"/>
          </a:xfrm>
          <a:prstGeom prst="rect">
            <a:avLst/>
          </a:prstGeom>
        </p:spPr>
        <p:txBody>
          <a:bodyPr vert="horz" wrap="square" lIns="0" tIns="12700" rIns="0" bIns="0" rtlCol="0">
            <a:spAutoFit/>
          </a:bodyPr>
          <a:lstStyle/>
          <a:p>
            <a:pPr marL="12700">
              <a:lnSpc>
                <a:spcPct val="100000"/>
              </a:lnSpc>
              <a:spcBef>
                <a:spcPts val="100"/>
              </a:spcBef>
            </a:pPr>
            <a:r>
              <a:rPr sz="1200" b="1" spc="80" dirty="0">
                <a:solidFill>
                  <a:srgbClr val="5D7B3E"/>
                </a:solidFill>
                <a:latin typeface="Tahoma"/>
                <a:cs typeface="Tahoma"/>
              </a:rPr>
              <a:t>T</a:t>
            </a:r>
            <a:r>
              <a:rPr sz="1200" b="1" spc="-45" dirty="0">
                <a:solidFill>
                  <a:srgbClr val="5D7B3E"/>
                </a:solidFill>
                <a:latin typeface="Tahoma"/>
                <a:cs typeface="Tahoma"/>
              </a:rPr>
              <a:t>eam</a:t>
            </a:r>
            <a:r>
              <a:rPr sz="1200" b="1" spc="-110" dirty="0">
                <a:solidFill>
                  <a:srgbClr val="5D7B3E"/>
                </a:solidFill>
                <a:latin typeface="Tahoma"/>
                <a:cs typeface="Tahoma"/>
              </a:rPr>
              <a:t> </a:t>
            </a:r>
            <a:r>
              <a:rPr sz="1200" b="1" spc="60" dirty="0">
                <a:solidFill>
                  <a:srgbClr val="5D7B3E"/>
                </a:solidFill>
                <a:latin typeface="Tahoma"/>
                <a:cs typeface="Tahoma"/>
              </a:rPr>
              <a:t>L</a:t>
            </a:r>
            <a:r>
              <a:rPr sz="1200" b="1" spc="-45" dirty="0">
                <a:solidFill>
                  <a:srgbClr val="5D7B3E"/>
                </a:solidFill>
                <a:latin typeface="Tahoma"/>
                <a:cs typeface="Tahoma"/>
              </a:rPr>
              <a:t>e</a:t>
            </a:r>
            <a:r>
              <a:rPr sz="1200" b="1" spc="-35" dirty="0">
                <a:solidFill>
                  <a:srgbClr val="5D7B3E"/>
                </a:solidFill>
                <a:latin typeface="Tahoma"/>
                <a:cs typeface="Tahoma"/>
              </a:rPr>
              <a:t>a</a:t>
            </a:r>
            <a:r>
              <a:rPr sz="1200" b="1" spc="-25" dirty="0">
                <a:solidFill>
                  <a:srgbClr val="5D7B3E"/>
                </a:solidFill>
                <a:latin typeface="Tahoma"/>
                <a:cs typeface="Tahoma"/>
              </a:rPr>
              <a:t>d</a:t>
            </a:r>
            <a:r>
              <a:rPr sz="1200" b="1" spc="-45" dirty="0">
                <a:solidFill>
                  <a:srgbClr val="5D7B3E"/>
                </a:solidFill>
                <a:latin typeface="Tahoma"/>
                <a:cs typeface="Tahoma"/>
              </a:rPr>
              <a:t>e</a:t>
            </a:r>
            <a:r>
              <a:rPr sz="1200" b="1" spc="-10" dirty="0">
                <a:solidFill>
                  <a:srgbClr val="5D7B3E"/>
                </a:solidFill>
                <a:latin typeface="Tahoma"/>
                <a:cs typeface="Tahoma"/>
              </a:rPr>
              <a:t>r</a:t>
            </a:r>
            <a:r>
              <a:rPr sz="1200" b="1" spc="-45" dirty="0">
                <a:solidFill>
                  <a:srgbClr val="5D7B3E"/>
                </a:solidFill>
                <a:latin typeface="Tahoma"/>
                <a:cs typeface="Tahoma"/>
              </a:rPr>
              <a:t> </a:t>
            </a:r>
            <a:r>
              <a:rPr sz="1200" b="1" spc="-30" dirty="0">
                <a:solidFill>
                  <a:srgbClr val="5D7B3E"/>
                </a:solidFill>
                <a:latin typeface="Tahoma"/>
                <a:cs typeface="Tahoma"/>
              </a:rPr>
              <a:t>N</a:t>
            </a:r>
            <a:r>
              <a:rPr sz="1200" b="1" spc="-35" dirty="0">
                <a:solidFill>
                  <a:srgbClr val="5D7B3E"/>
                </a:solidFill>
                <a:latin typeface="Tahoma"/>
                <a:cs typeface="Tahoma"/>
              </a:rPr>
              <a:t>am</a:t>
            </a:r>
            <a:r>
              <a:rPr sz="1200" b="1" spc="-45" dirty="0">
                <a:solidFill>
                  <a:srgbClr val="5D7B3E"/>
                </a:solidFill>
                <a:latin typeface="Tahoma"/>
                <a:cs typeface="Tahoma"/>
              </a:rPr>
              <a:t>e</a:t>
            </a:r>
            <a:r>
              <a:rPr sz="1200" b="1" spc="-135" dirty="0">
                <a:solidFill>
                  <a:srgbClr val="5D7B3E"/>
                </a:solidFill>
                <a:latin typeface="Tahoma"/>
                <a:cs typeface="Tahoma"/>
              </a:rPr>
              <a:t>:</a:t>
            </a:r>
            <a:r>
              <a:rPr sz="1200" b="1" spc="-130" dirty="0">
                <a:solidFill>
                  <a:srgbClr val="5D7B3E"/>
                </a:solidFill>
                <a:latin typeface="Tahoma"/>
                <a:cs typeface="Tahoma"/>
              </a:rPr>
              <a:t> </a:t>
            </a:r>
            <a:r>
              <a:rPr sz="1200" b="1" spc="85" dirty="0">
                <a:solidFill>
                  <a:srgbClr val="5D7B3E"/>
                </a:solidFill>
                <a:latin typeface="Tahoma"/>
                <a:cs typeface="Tahoma"/>
              </a:rPr>
              <a:t>V</a:t>
            </a:r>
            <a:r>
              <a:rPr sz="1200" b="1" spc="-15" dirty="0">
                <a:solidFill>
                  <a:srgbClr val="5D7B3E"/>
                </a:solidFill>
                <a:latin typeface="Tahoma"/>
                <a:cs typeface="Tahoma"/>
              </a:rPr>
              <a:t>a</a:t>
            </a:r>
            <a:r>
              <a:rPr sz="1200" b="1" spc="-50" dirty="0">
                <a:solidFill>
                  <a:srgbClr val="5D7B3E"/>
                </a:solidFill>
                <a:latin typeface="Tahoma"/>
                <a:cs typeface="Tahoma"/>
              </a:rPr>
              <a:t>s</a:t>
            </a:r>
            <a:r>
              <a:rPr sz="1200" b="1" spc="-60" dirty="0">
                <a:solidFill>
                  <a:srgbClr val="5D7B3E"/>
                </a:solidFill>
                <a:latin typeface="Tahoma"/>
                <a:cs typeface="Tahoma"/>
              </a:rPr>
              <a:t>u</a:t>
            </a:r>
            <a:r>
              <a:rPr sz="1200" b="1" spc="-95" dirty="0">
                <a:solidFill>
                  <a:srgbClr val="5D7B3E"/>
                </a:solidFill>
                <a:latin typeface="Tahoma"/>
                <a:cs typeface="Tahoma"/>
              </a:rPr>
              <a:t> </a:t>
            </a:r>
            <a:r>
              <a:rPr sz="1200" b="1" spc="55" dirty="0">
                <a:solidFill>
                  <a:srgbClr val="5D7B3E"/>
                </a:solidFill>
                <a:latin typeface="Tahoma"/>
                <a:cs typeface="Tahoma"/>
              </a:rPr>
              <a:t>K</a:t>
            </a:r>
            <a:r>
              <a:rPr sz="1200" b="1" spc="-100" dirty="0">
                <a:solidFill>
                  <a:srgbClr val="5D7B3E"/>
                </a:solidFill>
                <a:latin typeface="Tahoma"/>
                <a:cs typeface="Tahoma"/>
              </a:rPr>
              <a:t>u</a:t>
            </a:r>
            <a:r>
              <a:rPr sz="1200" b="1" spc="-25" dirty="0">
                <a:solidFill>
                  <a:srgbClr val="5D7B3E"/>
                </a:solidFill>
                <a:latin typeface="Tahoma"/>
                <a:cs typeface="Tahoma"/>
              </a:rPr>
              <a:t>mar</a:t>
            </a:r>
            <a:r>
              <a:rPr sz="1200" b="1" spc="-120" dirty="0">
                <a:solidFill>
                  <a:srgbClr val="5D7B3E"/>
                </a:solidFill>
                <a:latin typeface="Tahoma"/>
                <a:cs typeface="Tahoma"/>
              </a:rPr>
              <a:t> </a:t>
            </a:r>
            <a:r>
              <a:rPr sz="1200" b="1" spc="-30" dirty="0">
                <a:solidFill>
                  <a:srgbClr val="5D7B3E"/>
                </a:solidFill>
                <a:latin typeface="Tahoma"/>
                <a:cs typeface="Tahoma"/>
              </a:rPr>
              <a:t>N</a:t>
            </a:r>
            <a:r>
              <a:rPr sz="1200" b="1" spc="-20" dirty="0">
                <a:solidFill>
                  <a:srgbClr val="5D7B3E"/>
                </a:solidFill>
                <a:latin typeface="Tahoma"/>
                <a:cs typeface="Tahoma"/>
              </a:rPr>
              <a:t>a</a:t>
            </a:r>
            <a:r>
              <a:rPr sz="1200" b="1" spc="-35" dirty="0">
                <a:solidFill>
                  <a:srgbClr val="5D7B3E"/>
                </a:solidFill>
                <a:latin typeface="Tahoma"/>
                <a:cs typeface="Tahoma"/>
              </a:rPr>
              <a:t>g</a:t>
            </a:r>
            <a:r>
              <a:rPr sz="1200" b="1" spc="-25" dirty="0">
                <a:solidFill>
                  <a:srgbClr val="5D7B3E"/>
                </a:solidFill>
                <a:latin typeface="Tahoma"/>
                <a:cs typeface="Tahoma"/>
              </a:rPr>
              <a:t>ar</a:t>
            </a:r>
            <a:endParaRPr sz="1200">
              <a:latin typeface="Tahoma"/>
              <a:cs typeface="Tahoma"/>
            </a:endParaRPr>
          </a:p>
        </p:txBody>
      </p:sp>
      <p:graphicFrame>
        <p:nvGraphicFramePr>
          <p:cNvPr id="4" name="object 4"/>
          <p:cNvGraphicFramePr>
            <a:graphicFrameLocks noGrp="1"/>
          </p:cNvGraphicFramePr>
          <p:nvPr/>
        </p:nvGraphicFramePr>
        <p:xfrm>
          <a:off x="1024572" y="2258870"/>
          <a:ext cx="10622915" cy="3850886"/>
        </p:xfrm>
        <a:graphic>
          <a:graphicData uri="http://schemas.openxmlformats.org/drawingml/2006/table">
            <a:tbl>
              <a:tblPr firstRow="1" bandRow="1">
                <a:tableStyleId>{2D5ABB26-0587-4C30-8999-92F81FD0307C}</a:tableStyleId>
              </a:tblPr>
              <a:tblGrid>
                <a:gridCol w="3905885">
                  <a:extLst>
                    <a:ext uri="{9D8B030D-6E8A-4147-A177-3AD203B41FA5}">
                      <a16:colId xmlns:a16="http://schemas.microsoft.com/office/drawing/2014/main" val="20000"/>
                    </a:ext>
                  </a:extLst>
                </a:gridCol>
                <a:gridCol w="4180840">
                  <a:extLst>
                    <a:ext uri="{9D8B030D-6E8A-4147-A177-3AD203B41FA5}">
                      <a16:colId xmlns:a16="http://schemas.microsoft.com/office/drawing/2014/main" val="20001"/>
                    </a:ext>
                  </a:extLst>
                </a:gridCol>
                <a:gridCol w="2536190">
                  <a:extLst>
                    <a:ext uri="{9D8B030D-6E8A-4147-A177-3AD203B41FA5}">
                      <a16:colId xmlns:a16="http://schemas.microsoft.com/office/drawing/2014/main" val="20002"/>
                    </a:ext>
                  </a:extLst>
                </a:gridCol>
              </a:tblGrid>
              <a:tr h="526659">
                <a:tc>
                  <a:txBody>
                    <a:bodyPr/>
                    <a:lstStyle/>
                    <a:p>
                      <a:pPr marL="31750">
                        <a:lnSpc>
                          <a:spcPts val="1400"/>
                        </a:lnSpc>
                      </a:pPr>
                      <a:r>
                        <a:rPr sz="1200" spc="-20" dirty="0">
                          <a:latin typeface="Verdana"/>
                          <a:cs typeface="Verdana"/>
                        </a:rPr>
                        <a:t>B</a:t>
                      </a:r>
                      <a:r>
                        <a:rPr sz="1200" spc="-15" dirty="0">
                          <a:latin typeface="Verdana"/>
                          <a:cs typeface="Verdana"/>
                        </a:rPr>
                        <a:t>r</a:t>
                      </a:r>
                      <a:r>
                        <a:rPr sz="1200" spc="10" dirty="0">
                          <a:latin typeface="Verdana"/>
                          <a:cs typeface="Verdana"/>
                        </a:rPr>
                        <a:t>a</a:t>
                      </a:r>
                      <a:r>
                        <a:rPr sz="1200" spc="-30" dirty="0">
                          <a:latin typeface="Verdana"/>
                          <a:cs typeface="Verdana"/>
                        </a:rPr>
                        <a:t>n</a:t>
                      </a:r>
                      <a:r>
                        <a:rPr sz="1200" spc="20" dirty="0">
                          <a:latin typeface="Verdana"/>
                          <a:cs typeface="Verdana"/>
                        </a:rPr>
                        <a:t>c</a:t>
                      </a:r>
                      <a:r>
                        <a:rPr sz="1200" dirty="0">
                          <a:latin typeface="Verdana"/>
                          <a:cs typeface="Verdana"/>
                        </a:rPr>
                        <a:t>h</a:t>
                      </a:r>
                      <a:r>
                        <a:rPr sz="1200" spc="-155" dirty="0">
                          <a:latin typeface="Verdana"/>
                          <a:cs typeface="Verdana"/>
                        </a:rPr>
                        <a:t> </a:t>
                      </a:r>
                      <a:r>
                        <a:rPr sz="1200" dirty="0">
                          <a:latin typeface="Verdana"/>
                          <a:cs typeface="Verdana"/>
                        </a:rPr>
                        <a:t>:</a:t>
                      </a:r>
                      <a:r>
                        <a:rPr sz="1200" spc="-140" dirty="0">
                          <a:latin typeface="Verdana"/>
                          <a:cs typeface="Verdana"/>
                        </a:rPr>
                        <a:t> </a:t>
                      </a:r>
                      <a:r>
                        <a:rPr sz="1200" spc="-15" dirty="0">
                          <a:latin typeface="Verdana"/>
                          <a:cs typeface="Verdana"/>
                        </a:rPr>
                        <a:t>B</a:t>
                      </a:r>
                      <a:r>
                        <a:rPr sz="1200" spc="-20" dirty="0">
                          <a:latin typeface="Verdana"/>
                          <a:cs typeface="Verdana"/>
                        </a:rPr>
                        <a:t>t</a:t>
                      </a:r>
                      <a:r>
                        <a:rPr sz="1200" spc="-25" dirty="0">
                          <a:latin typeface="Verdana"/>
                          <a:cs typeface="Verdana"/>
                        </a:rPr>
                        <a:t>e</a:t>
                      </a:r>
                      <a:r>
                        <a:rPr sz="1200" spc="20" dirty="0">
                          <a:latin typeface="Verdana"/>
                          <a:cs typeface="Verdana"/>
                        </a:rPr>
                        <a:t>c</a:t>
                      </a:r>
                      <a:r>
                        <a:rPr sz="1200" dirty="0">
                          <a:latin typeface="Verdana"/>
                          <a:cs typeface="Verdana"/>
                        </a:rPr>
                        <a:t>h</a:t>
                      </a:r>
                      <a:endParaRPr sz="1200">
                        <a:latin typeface="Verdana"/>
                        <a:cs typeface="Verdana"/>
                      </a:endParaRPr>
                    </a:p>
                    <a:p>
                      <a:pPr marL="31750">
                        <a:lnSpc>
                          <a:spcPct val="100000"/>
                        </a:lnSpc>
                        <a:spcBef>
                          <a:spcPts val="810"/>
                        </a:spcBef>
                      </a:pPr>
                      <a:r>
                        <a:rPr sz="1200" b="1" dirty="0">
                          <a:solidFill>
                            <a:srgbClr val="5D7B3E"/>
                          </a:solidFill>
                          <a:latin typeface="Tahoma"/>
                          <a:cs typeface="Tahoma"/>
                        </a:rPr>
                        <a:t>T</a:t>
                      </a:r>
                      <a:r>
                        <a:rPr sz="1200" b="1" spc="-35" dirty="0">
                          <a:solidFill>
                            <a:srgbClr val="5D7B3E"/>
                          </a:solidFill>
                          <a:latin typeface="Tahoma"/>
                          <a:cs typeface="Tahoma"/>
                        </a:rPr>
                        <a:t>e</a:t>
                      </a:r>
                      <a:r>
                        <a:rPr sz="1200" b="1" dirty="0">
                          <a:solidFill>
                            <a:srgbClr val="5D7B3E"/>
                          </a:solidFill>
                          <a:latin typeface="Tahoma"/>
                          <a:cs typeface="Tahoma"/>
                        </a:rPr>
                        <a:t>am</a:t>
                      </a:r>
                      <a:r>
                        <a:rPr sz="1200" b="1" spc="-110" dirty="0">
                          <a:solidFill>
                            <a:srgbClr val="5D7B3E"/>
                          </a:solidFill>
                          <a:latin typeface="Tahoma"/>
                          <a:cs typeface="Tahoma"/>
                        </a:rPr>
                        <a:t> </a:t>
                      </a:r>
                      <a:r>
                        <a:rPr sz="1200" b="1" spc="-20" dirty="0">
                          <a:solidFill>
                            <a:srgbClr val="5D7B3E"/>
                          </a:solidFill>
                          <a:latin typeface="Tahoma"/>
                          <a:cs typeface="Tahoma"/>
                        </a:rPr>
                        <a:t>M</a:t>
                      </a:r>
                      <a:r>
                        <a:rPr sz="1200" b="1" spc="-35" dirty="0">
                          <a:solidFill>
                            <a:srgbClr val="5D7B3E"/>
                          </a:solidFill>
                          <a:latin typeface="Tahoma"/>
                          <a:cs typeface="Tahoma"/>
                        </a:rPr>
                        <a:t>e</a:t>
                      </a:r>
                      <a:r>
                        <a:rPr sz="1200" b="1" spc="15" dirty="0">
                          <a:solidFill>
                            <a:srgbClr val="5D7B3E"/>
                          </a:solidFill>
                          <a:latin typeface="Tahoma"/>
                          <a:cs typeface="Tahoma"/>
                        </a:rPr>
                        <a:t>mb</a:t>
                      </a:r>
                      <a:r>
                        <a:rPr sz="1200" b="1" spc="-35" dirty="0">
                          <a:solidFill>
                            <a:srgbClr val="5D7B3E"/>
                          </a:solidFill>
                          <a:latin typeface="Tahoma"/>
                          <a:cs typeface="Tahoma"/>
                        </a:rPr>
                        <a:t>e</a:t>
                      </a:r>
                      <a:r>
                        <a:rPr sz="1200" b="1" dirty="0">
                          <a:solidFill>
                            <a:srgbClr val="5D7B3E"/>
                          </a:solidFill>
                          <a:latin typeface="Tahoma"/>
                          <a:cs typeface="Tahoma"/>
                        </a:rPr>
                        <a:t>r</a:t>
                      </a:r>
                      <a:r>
                        <a:rPr sz="1200" b="1" spc="-114" dirty="0">
                          <a:solidFill>
                            <a:srgbClr val="5D7B3E"/>
                          </a:solidFill>
                          <a:latin typeface="Tahoma"/>
                          <a:cs typeface="Tahoma"/>
                        </a:rPr>
                        <a:t> </a:t>
                      </a:r>
                      <a:r>
                        <a:rPr sz="1200" b="1" dirty="0">
                          <a:solidFill>
                            <a:srgbClr val="5D7B3E"/>
                          </a:solidFill>
                          <a:latin typeface="Tahoma"/>
                          <a:cs typeface="Tahoma"/>
                        </a:rPr>
                        <a:t>1</a:t>
                      </a:r>
                      <a:r>
                        <a:rPr sz="1200" b="1" spc="-70" dirty="0">
                          <a:solidFill>
                            <a:srgbClr val="5D7B3E"/>
                          </a:solidFill>
                          <a:latin typeface="Tahoma"/>
                          <a:cs typeface="Tahoma"/>
                        </a:rPr>
                        <a:t> </a:t>
                      </a:r>
                      <a:r>
                        <a:rPr sz="1200" b="1" spc="-15" dirty="0">
                          <a:solidFill>
                            <a:srgbClr val="5D7B3E"/>
                          </a:solidFill>
                          <a:latin typeface="Tahoma"/>
                          <a:cs typeface="Tahoma"/>
                        </a:rPr>
                        <a:t>N</a:t>
                      </a:r>
                      <a:r>
                        <a:rPr sz="1200" b="1" dirty="0">
                          <a:solidFill>
                            <a:srgbClr val="5D7B3E"/>
                          </a:solidFill>
                          <a:latin typeface="Tahoma"/>
                          <a:cs typeface="Tahoma"/>
                        </a:rPr>
                        <a:t>a</a:t>
                      </a:r>
                      <a:r>
                        <a:rPr sz="1200" b="1" spc="15" dirty="0">
                          <a:solidFill>
                            <a:srgbClr val="5D7B3E"/>
                          </a:solidFill>
                          <a:latin typeface="Tahoma"/>
                          <a:cs typeface="Tahoma"/>
                        </a:rPr>
                        <a:t>m</a:t>
                      </a:r>
                      <a:r>
                        <a:rPr sz="1200" b="1" spc="-35" dirty="0">
                          <a:solidFill>
                            <a:srgbClr val="5D7B3E"/>
                          </a:solidFill>
                          <a:latin typeface="Tahoma"/>
                          <a:cs typeface="Tahoma"/>
                        </a:rPr>
                        <a:t>e</a:t>
                      </a:r>
                      <a:r>
                        <a:rPr sz="1200" b="1" dirty="0">
                          <a:solidFill>
                            <a:srgbClr val="5D7B3E"/>
                          </a:solidFill>
                          <a:latin typeface="Tahoma"/>
                          <a:cs typeface="Tahoma"/>
                        </a:rPr>
                        <a:t>:</a:t>
                      </a:r>
                      <a:r>
                        <a:rPr sz="1200" b="1" spc="-130" dirty="0">
                          <a:solidFill>
                            <a:srgbClr val="5D7B3E"/>
                          </a:solidFill>
                          <a:latin typeface="Tahoma"/>
                          <a:cs typeface="Tahoma"/>
                        </a:rPr>
                        <a:t> </a:t>
                      </a:r>
                      <a:r>
                        <a:rPr sz="1200" b="1" spc="-30" dirty="0">
                          <a:solidFill>
                            <a:srgbClr val="5D7B3E"/>
                          </a:solidFill>
                          <a:latin typeface="Tahoma"/>
                          <a:cs typeface="Tahoma"/>
                        </a:rPr>
                        <a:t>A</a:t>
                      </a:r>
                      <a:r>
                        <a:rPr sz="1200" b="1" spc="30" dirty="0">
                          <a:solidFill>
                            <a:srgbClr val="5D7B3E"/>
                          </a:solidFill>
                          <a:latin typeface="Tahoma"/>
                          <a:cs typeface="Tahoma"/>
                        </a:rPr>
                        <a:t>n</a:t>
                      </a:r>
                      <a:r>
                        <a:rPr sz="1200" b="1" spc="20" dirty="0">
                          <a:solidFill>
                            <a:srgbClr val="5D7B3E"/>
                          </a:solidFill>
                          <a:latin typeface="Tahoma"/>
                          <a:cs typeface="Tahoma"/>
                        </a:rPr>
                        <a:t>k</a:t>
                      </a:r>
                      <a:r>
                        <a:rPr sz="1200" b="1" spc="-20" dirty="0">
                          <a:solidFill>
                            <a:srgbClr val="5D7B3E"/>
                          </a:solidFill>
                          <a:latin typeface="Tahoma"/>
                          <a:cs typeface="Tahoma"/>
                        </a:rPr>
                        <a:t>i</a:t>
                      </a:r>
                      <a:r>
                        <a:rPr sz="1200" b="1" dirty="0">
                          <a:solidFill>
                            <a:srgbClr val="5D7B3E"/>
                          </a:solidFill>
                          <a:latin typeface="Tahoma"/>
                          <a:cs typeface="Tahoma"/>
                        </a:rPr>
                        <a:t>t</a:t>
                      </a:r>
                      <a:r>
                        <a:rPr sz="1200" b="1" spc="-125" dirty="0">
                          <a:solidFill>
                            <a:srgbClr val="5D7B3E"/>
                          </a:solidFill>
                          <a:latin typeface="Tahoma"/>
                          <a:cs typeface="Tahoma"/>
                        </a:rPr>
                        <a:t> </a:t>
                      </a:r>
                      <a:r>
                        <a:rPr sz="1200" b="1" spc="-20" dirty="0">
                          <a:solidFill>
                            <a:srgbClr val="5D7B3E"/>
                          </a:solidFill>
                          <a:latin typeface="Tahoma"/>
                          <a:cs typeface="Tahoma"/>
                        </a:rPr>
                        <a:t>M</a:t>
                      </a:r>
                      <a:r>
                        <a:rPr sz="1200" b="1" dirty="0">
                          <a:solidFill>
                            <a:srgbClr val="5D7B3E"/>
                          </a:solidFill>
                          <a:latin typeface="Tahoma"/>
                          <a:cs typeface="Tahoma"/>
                        </a:rPr>
                        <a:t>a</a:t>
                      </a:r>
                      <a:r>
                        <a:rPr sz="1200" b="1" spc="-40" dirty="0">
                          <a:solidFill>
                            <a:srgbClr val="5D7B3E"/>
                          </a:solidFill>
                          <a:latin typeface="Tahoma"/>
                          <a:cs typeface="Tahoma"/>
                        </a:rPr>
                        <a:t>u</a:t>
                      </a:r>
                      <a:r>
                        <a:rPr sz="1200" b="1" spc="10" dirty="0">
                          <a:solidFill>
                            <a:srgbClr val="5D7B3E"/>
                          </a:solidFill>
                          <a:latin typeface="Tahoma"/>
                          <a:cs typeface="Tahoma"/>
                        </a:rPr>
                        <a:t>r</a:t>
                      </a:r>
                      <a:r>
                        <a:rPr sz="1200" b="1" spc="-10" dirty="0">
                          <a:solidFill>
                            <a:srgbClr val="5D7B3E"/>
                          </a:solidFill>
                          <a:latin typeface="Tahoma"/>
                          <a:cs typeface="Tahoma"/>
                        </a:rPr>
                        <a:t>y</a:t>
                      </a:r>
                      <a:r>
                        <a:rPr sz="1200" b="1" dirty="0">
                          <a:solidFill>
                            <a:srgbClr val="5D7B3E"/>
                          </a:solidFill>
                          <a:latin typeface="Tahoma"/>
                          <a:cs typeface="Tahoma"/>
                        </a:rPr>
                        <a:t>a</a:t>
                      </a:r>
                      <a:endParaRPr sz="1200">
                        <a:latin typeface="Tahoma"/>
                        <a:cs typeface="Tahoma"/>
                      </a:endParaRPr>
                    </a:p>
                  </a:txBody>
                  <a:tcPr marL="0" marR="0" marT="0" marB="0"/>
                </a:tc>
                <a:tc>
                  <a:txBody>
                    <a:bodyPr/>
                    <a:lstStyle/>
                    <a:p>
                      <a:pPr marL="672465">
                        <a:lnSpc>
                          <a:spcPts val="1400"/>
                        </a:lnSpc>
                      </a:pPr>
                      <a:r>
                        <a:rPr sz="1200" spc="-25" dirty="0">
                          <a:latin typeface="Verdana"/>
                          <a:cs typeface="Verdana"/>
                        </a:rPr>
                        <a:t>S</a:t>
                      </a:r>
                      <a:r>
                        <a:rPr sz="1200" spc="-20" dirty="0">
                          <a:latin typeface="Verdana"/>
                          <a:cs typeface="Verdana"/>
                        </a:rPr>
                        <a:t>t</a:t>
                      </a:r>
                      <a:r>
                        <a:rPr sz="1200" spc="-15" dirty="0">
                          <a:latin typeface="Verdana"/>
                          <a:cs typeface="Verdana"/>
                        </a:rPr>
                        <a:t>r</a:t>
                      </a:r>
                      <a:r>
                        <a:rPr sz="1200" spc="-25" dirty="0">
                          <a:latin typeface="Verdana"/>
                          <a:cs typeface="Verdana"/>
                        </a:rPr>
                        <a:t>e</a:t>
                      </a:r>
                      <a:r>
                        <a:rPr sz="1200" spc="10" dirty="0">
                          <a:latin typeface="Verdana"/>
                          <a:cs typeface="Verdana"/>
                        </a:rPr>
                        <a:t>a</a:t>
                      </a:r>
                      <a:r>
                        <a:rPr sz="1200" dirty="0">
                          <a:latin typeface="Verdana"/>
                          <a:cs typeface="Verdana"/>
                        </a:rPr>
                        <a:t>m</a:t>
                      </a:r>
                      <a:r>
                        <a:rPr sz="1200" spc="-90" dirty="0">
                          <a:latin typeface="Verdana"/>
                          <a:cs typeface="Verdana"/>
                        </a:rPr>
                        <a:t> </a:t>
                      </a:r>
                      <a:r>
                        <a:rPr sz="1200" dirty="0">
                          <a:latin typeface="Verdana"/>
                          <a:cs typeface="Verdana"/>
                        </a:rPr>
                        <a:t>:</a:t>
                      </a:r>
                      <a:r>
                        <a:rPr sz="1200" spc="-155" dirty="0">
                          <a:latin typeface="Verdana"/>
                          <a:cs typeface="Verdana"/>
                        </a:rPr>
                        <a:t> </a:t>
                      </a:r>
                      <a:r>
                        <a:rPr sz="1200" spc="-30" dirty="0">
                          <a:latin typeface="Verdana"/>
                          <a:cs typeface="Verdana"/>
                        </a:rPr>
                        <a:t>C</a:t>
                      </a:r>
                      <a:r>
                        <a:rPr sz="1200" spc="-25" dirty="0">
                          <a:latin typeface="Verdana"/>
                          <a:cs typeface="Verdana"/>
                        </a:rPr>
                        <a:t>S</a:t>
                      </a:r>
                      <a:r>
                        <a:rPr sz="1200" dirty="0">
                          <a:latin typeface="Verdana"/>
                          <a:cs typeface="Verdana"/>
                        </a:rPr>
                        <a:t>E</a:t>
                      </a:r>
                      <a:endParaRPr sz="1200">
                        <a:latin typeface="Verdana"/>
                        <a:cs typeface="Verdana"/>
                      </a:endParaRPr>
                    </a:p>
                  </a:txBody>
                  <a:tcPr marL="0" marR="0" marT="0" marB="0"/>
                </a:tc>
                <a:tc>
                  <a:txBody>
                    <a:bodyPr/>
                    <a:lstStyle/>
                    <a:p>
                      <a:pPr marL="161290">
                        <a:lnSpc>
                          <a:spcPts val="1400"/>
                        </a:lnSpc>
                      </a:pPr>
                      <a:r>
                        <a:rPr sz="1200" spc="10" dirty="0">
                          <a:latin typeface="Verdana"/>
                          <a:cs typeface="Verdana"/>
                        </a:rPr>
                        <a:t>Y</a:t>
                      </a:r>
                      <a:r>
                        <a:rPr sz="1200" spc="-25" dirty="0">
                          <a:latin typeface="Verdana"/>
                          <a:cs typeface="Verdana"/>
                        </a:rPr>
                        <a:t>e</a:t>
                      </a:r>
                      <a:r>
                        <a:rPr sz="1200" spc="10" dirty="0">
                          <a:latin typeface="Verdana"/>
                          <a:cs typeface="Verdana"/>
                        </a:rPr>
                        <a:t>a</a:t>
                      </a:r>
                      <a:r>
                        <a:rPr sz="1200" spc="-15" dirty="0">
                          <a:latin typeface="Verdana"/>
                          <a:cs typeface="Verdana"/>
                        </a:rPr>
                        <a:t>r</a:t>
                      </a:r>
                      <a:r>
                        <a:rPr sz="1200" dirty="0">
                          <a:latin typeface="Verdana"/>
                          <a:cs typeface="Verdana"/>
                        </a:rPr>
                        <a:t>:</a:t>
                      </a:r>
                      <a:r>
                        <a:rPr sz="1200" spc="-155" dirty="0">
                          <a:latin typeface="Verdana"/>
                          <a:cs typeface="Verdana"/>
                        </a:rPr>
                        <a:t> </a:t>
                      </a:r>
                      <a:r>
                        <a:rPr sz="1200" spc="25" dirty="0">
                          <a:latin typeface="Verdana"/>
                          <a:cs typeface="Verdana"/>
                        </a:rPr>
                        <a:t>II</a:t>
                      </a:r>
                      <a:r>
                        <a:rPr sz="1200" dirty="0">
                          <a:latin typeface="Verdana"/>
                          <a:cs typeface="Verdana"/>
                        </a:rPr>
                        <a:t>I</a:t>
                      </a:r>
                      <a:endParaRPr sz="1200">
                        <a:latin typeface="Verdana"/>
                        <a:cs typeface="Verdana"/>
                      </a:endParaRPr>
                    </a:p>
                  </a:txBody>
                  <a:tcPr marL="0" marR="0" marT="0" marB="0"/>
                </a:tc>
                <a:extLst>
                  <a:ext uri="{0D108BD9-81ED-4DB2-BD59-A6C34878D82A}">
                    <a16:rowId xmlns:a16="http://schemas.microsoft.com/office/drawing/2014/main" val="10000"/>
                  </a:ext>
                </a:extLst>
              </a:tr>
              <a:tr h="295590">
                <a:tc>
                  <a:txBody>
                    <a:bodyPr/>
                    <a:lstStyle/>
                    <a:p>
                      <a:pPr marL="31750">
                        <a:lnSpc>
                          <a:spcPct val="100000"/>
                        </a:lnSpc>
                        <a:spcBef>
                          <a:spcPts val="395"/>
                        </a:spcBef>
                      </a:pPr>
                      <a:r>
                        <a:rPr sz="1200" spc="-15" dirty="0">
                          <a:latin typeface="Verdana"/>
                          <a:cs typeface="Verdana"/>
                        </a:rPr>
                        <a:t>B</a:t>
                      </a:r>
                      <a:r>
                        <a:rPr sz="1200" spc="-10" dirty="0">
                          <a:latin typeface="Verdana"/>
                          <a:cs typeface="Verdana"/>
                        </a:rPr>
                        <a:t>r</a:t>
                      </a:r>
                      <a:r>
                        <a:rPr sz="1200" spc="15" dirty="0">
                          <a:latin typeface="Verdana"/>
                          <a:cs typeface="Verdana"/>
                        </a:rPr>
                        <a:t>a</a:t>
                      </a:r>
                      <a:r>
                        <a:rPr sz="1200" spc="-30" dirty="0">
                          <a:latin typeface="Verdana"/>
                          <a:cs typeface="Verdana"/>
                        </a:rPr>
                        <a:t>n</a:t>
                      </a:r>
                      <a:r>
                        <a:rPr sz="1200" spc="20" dirty="0">
                          <a:latin typeface="Verdana"/>
                          <a:cs typeface="Verdana"/>
                        </a:rPr>
                        <a:t>c</a:t>
                      </a:r>
                      <a:r>
                        <a:rPr sz="1200" dirty="0">
                          <a:latin typeface="Verdana"/>
                          <a:cs typeface="Verdana"/>
                        </a:rPr>
                        <a:t>h</a:t>
                      </a:r>
                      <a:r>
                        <a:rPr sz="1200" spc="-150" dirty="0">
                          <a:latin typeface="Verdana"/>
                          <a:cs typeface="Verdana"/>
                        </a:rPr>
                        <a:t> </a:t>
                      </a:r>
                      <a:r>
                        <a:rPr sz="1200" dirty="0">
                          <a:latin typeface="Verdana"/>
                          <a:cs typeface="Verdana"/>
                        </a:rPr>
                        <a:t>:</a:t>
                      </a:r>
                      <a:r>
                        <a:rPr sz="1200" spc="-145" dirty="0">
                          <a:latin typeface="Verdana"/>
                          <a:cs typeface="Verdana"/>
                        </a:rPr>
                        <a:t> </a:t>
                      </a:r>
                      <a:r>
                        <a:rPr sz="1200" spc="-15" dirty="0">
                          <a:latin typeface="Verdana"/>
                          <a:cs typeface="Verdana"/>
                        </a:rPr>
                        <a:t>Bt</a:t>
                      </a:r>
                      <a:r>
                        <a:rPr sz="1200" spc="-25" dirty="0">
                          <a:latin typeface="Verdana"/>
                          <a:cs typeface="Verdana"/>
                        </a:rPr>
                        <a:t>e</a:t>
                      </a:r>
                      <a:r>
                        <a:rPr sz="1200" spc="20" dirty="0">
                          <a:latin typeface="Verdana"/>
                          <a:cs typeface="Verdana"/>
                        </a:rPr>
                        <a:t>c</a:t>
                      </a:r>
                      <a:r>
                        <a:rPr sz="1200" dirty="0">
                          <a:latin typeface="Verdana"/>
                          <a:cs typeface="Verdana"/>
                        </a:rPr>
                        <a:t>h</a:t>
                      </a:r>
                      <a:endParaRPr sz="1200">
                        <a:latin typeface="Verdana"/>
                        <a:cs typeface="Verdana"/>
                      </a:endParaRPr>
                    </a:p>
                  </a:txBody>
                  <a:tcPr marL="0" marR="0" marT="50165" marB="0"/>
                </a:tc>
                <a:tc>
                  <a:txBody>
                    <a:bodyPr/>
                    <a:lstStyle/>
                    <a:p>
                      <a:pPr marL="672465">
                        <a:lnSpc>
                          <a:spcPct val="100000"/>
                        </a:lnSpc>
                        <a:spcBef>
                          <a:spcPts val="395"/>
                        </a:spcBef>
                      </a:pPr>
                      <a:r>
                        <a:rPr sz="1200" spc="-20" dirty="0">
                          <a:latin typeface="Verdana"/>
                          <a:cs typeface="Verdana"/>
                        </a:rPr>
                        <a:t>S</a:t>
                      </a:r>
                      <a:r>
                        <a:rPr sz="1200" spc="-15" dirty="0">
                          <a:latin typeface="Verdana"/>
                          <a:cs typeface="Verdana"/>
                        </a:rPr>
                        <a:t>t</a:t>
                      </a:r>
                      <a:r>
                        <a:rPr sz="1200" spc="-10" dirty="0">
                          <a:latin typeface="Verdana"/>
                          <a:cs typeface="Verdana"/>
                        </a:rPr>
                        <a:t>r</a:t>
                      </a:r>
                      <a:r>
                        <a:rPr sz="1200" spc="-25" dirty="0">
                          <a:latin typeface="Verdana"/>
                          <a:cs typeface="Verdana"/>
                        </a:rPr>
                        <a:t>e</a:t>
                      </a:r>
                      <a:r>
                        <a:rPr sz="1200" spc="15" dirty="0">
                          <a:latin typeface="Verdana"/>
                          <a:cs typeface="Verdana"/>
                        </a:rPr>
                        <a:t>a</a:t>
                      </a:r>
                      <a:r>
                        <a:rPr sz="1200" dirty="0">
                          <a:latin typeface="Verdana"/>
                          <a:cs typeface="Verdana"/>
                        </a:rPr>
                        <a:t>m</a:t>
                      </a:r>
                      <a:r>
                        <a:rPr sz="1200" spc="-90" dirty="0">
                          <a:latin typeface="Verdana"/>
                          <a:cs typeface="Verdana"/>
                        </a:rPr>
                        <a:t> </a:t>
                      </a:r>
                      <a:r>
                        <a:rPr sz="1200" dirty="0">
                          <a:latin typeface="Verdana"/>
                          <a:cs typeface="Verdana"/>
                        </a:rPr>
                        <a:t>:</a:t>
                      </a:r>
                      <a:r>
                        <a:rPr sz="1200" spc="-150" dirty="0">
                          <a:latin typeface="Verdana"/>
                          <a:cs typeface="Verdana"/>
                        </a:rPr>
                        <a:t> </a:t>
                      </a:r>
                      <a:r>
                        <a:rPr sz="1200" spc="-25" dirty="0">
                          <a:latin typeface="Verdana"/>
                          <a:cs typeface="Verdana"/>
                        </a:rPr>
                        <a:t>C</a:t>
                      </a:r>
                      <a:r>
                        <a:rPr sz="1200" spc="-20" dirty="0">
                          <a:latin typeface="Verdana"/>
                          <a:cs typeface="Verdana"/>
                        </a:rPr>
                        <a:t>S</a:t>
                      </a:r>
                      <a:r>
                        <a:rPr sz="1200" dirty="0">
                          <a:latin typeface="Verdana"/>
                          <a:cs typeface="Verdana"/>
                        </a:rPr>
                        <a:t>E</a:t>
                      </a:r>
                      <a:endParaRPr sz="1200">
                        <a:latin typeface="Verdana"/>
                        <a:cs typeface="Verdana"/>
                      </a:endParaRPr>
                    </a:p>
                  </a:txBody>
                  <a:tcPr marL="0" marR="0" marT="50165" marB="0"/>
                </a:tc>
                <a:tc>
                  <a:txBody>
                    <a:bodyPr/>
                    <a:lstStyle/>
                    <a:p>
                      <a:pPr marL="161290">
                        <a:lnSpc>
                          <a:spcPct val="100000"/>
                        </a:lnSpc>
                        <a:spcBef>
                          <a:spcPts val="395"/>
                        </a:spcBef>
                      </a:pPr>
                      <a:r>
                        <a:rPr sz="1200" spc="10" dirty="0">
                          <a:latin typeface="Verdana"/>
                          <a:cs typeface="Verdana"/>
                        </a:rPr>
                        <a:t>Y</a:t>
                      </a:r>
                      <a:r>
                        <a:rPr sz="1200" spc="-25" dirty="0">
                          <a:latin typeface="Verdana"/>
                          <a:cs typeface="Verdana"/>
                        </a:rPr>
                        <a:t>e</a:t>
                      </a:r>
                      <a:r>
                        <a:rPr sz="1200" spc="15" dirty="0">
                          <a:latin typeface="Verdana"/>
                          <a:cs typeface="Verdana"/>
                        </a:rPr>
                        <a:t>a</a:t>
                      </a:r>
                      <a:r>
                        <a:rPr sz="1200" spc="-10" dirty="0">
                          <a:latin typeface="Verdana"/>
                          <a:cs typeface="Verdana"/>
                        </a:rPr>
                        <a:t>r</a:t>
                      </a:r>
                      <a:r>
                        <a:rPr sz="1200" dirty="0">
                          <a:latin typeface="Verdana"/>
                          <a:cs typeface="Verdana"/>
                        </a:rPr>
                        <a:t>:</a:t>
                      </a:r>
                      <a:r>
                        <a:rPr sz="1200" spc="-150" dirty="0">
                          <a:latin typeface="Verdana"/>
                          <a:cs typeface="Verdana"/>
                        </a:rPr>
                        <a:t> </a:t>
                      </a:r>
                      <a:r>
                        <a:rPr sz="1200" spc="25" dirty="0">
                          <a:latin typeface="Verdana"/>
                          <a:cs typeface="Verdana"/>
                        </a:rPr>
                        <a:t>II</a:t>
                      </a:r>
                      <a:r>
                        <a:rPr sz="1200" dirty="0">
                          <a:latin typeface="Verdana"/>
                          <a:cs typeface="Verdana"/>
                        </a:rPr>
                        <a:t>I</a:t>
                      </a:r>
                      <a:endParaRPr sz="1200">
                        <a:latin typeface="Verdana"/>
                        <a:cs typeface="Verdana"/>
                      </a:endParaRPr>
                    </a:p>
                  </a:txBody>
                  <a:tcPr marL="0" marR="0" marT="50165" marB="0"/>
                </a:tc>
                <a:extLst>
                  <a:ext uri="{0D108BD9-81ED-4DB2-BD59-A6C34878D82A}">
                    <a16:rowId xmlns:a16="http://schemas.microsoft.com/office/drawing/2014/main" val="10001"/>
                  </a:ext>
                </a:extLst>
              </a:tr>
              <a:tr h="581979">
                <a:tc>
                  <a:txBody>
                    <a:bodyPr/>
                    <a:lstStyle/>
                    <a:p>
                      <a:pPr marL="31750">
                        <a:lnSpc>
                          <a:spcPct val="100000"/>
                        </a:lnSpc>
                        <a:spcBef>
                          <a:spcPts val="395"/>
                        </a:spcBef>
                      </a:pPr>
                      <a:r>
                        <a:rPr sz="1200" b="1" dirty="0">
                          <a:solidFill>
                            <a:srgbClr val="5D7B3E"/>
                          </a:solidFill>
                          <a:latin typeface="Tahoma"/>
                          <a:cs typeface="Tahoma"/>
                        </a:rPr>
                        <a:t>T</a:t>
                      </a:r>
                      <a:r>
                        <a:rPr sz="1200" b="1" spc="-35" dirty="0">
                          <a:solidFill>
                            <a:srgbClr val="5D7B3E"/>
                          </a:solidFill>
                          <a:latin typeface="Tahoma"/>
                          <a:cs typeface="Tahoma"/>
                        </a:rPr>
                        <a:t>e</a:t>
                      </a:r>
                      <a:r>
                        <a:rPr sz="1200" b="1" dirty="0">
                          <a:solidFill>
                            <a:srgbClr val="5D7B3E"/>
                          </a:solidFill>
                          <a:latin typeface="Tahoma"/>
                          <a:cs typeface="Tahoma"/>
                        </a:rPr>
                        <a:t>am</a:t>
                      </a:r>
                      <a:r>
                        <a:rPr sz="1200" b="1" spc="-110" dirty="0">
                          <a:solidFill>
                            <a:srgbClr val="5D7B3E"/>
                          </a:solidFill>
                          <a:latin typeface="Tahoma"/>
                          <a:cs typeface="Tahoma"/>
                        </a:rPr>
                        <a:t> </a:t>
                      </a:r>
                      <a:r>
                        <a:rPr sz="1200" b="1" spc="-20" dirty="0">
                          <a:solidFill>
                            <a:srgbClr val="5D7B3E"/>
                          </a:solidFill>
                          <a:latin typeface="Tahoma"/>
                          <a:cs typeface="Tahoma"/>
                        </a:rPr>
                        <a:t>M</a:t>
                      </a:r>
                      <a:r>
                        <a:rPr sz="1200" b="1" spc="-35" dirty="0">
                          <a:solidFill>
                            <a:srgbClr val="5D7B3E"/>
                          </a:solidFill>
                          <a:latin typeface="Tahoma"/>
                          <a:cs typeface="Tahoma"/>
                        </a:rPr>
                        <a:t>e</a:t>
                      </a:r>
                      <a:r>
                        <a:rPr sz="1200" b="1" spc="15" dirty="0">
                          <a:solidFill>
                            <a:srgbClr val="5D7B3E"/>
                          </a:solidFill>
                          <a:latin typeface="Tahoma"/>
                          <a:cs typeface="Tahoma"/>
                        </a:rPr>
                        <a:t>mb</a:t>
                      </a:r>
                      <a:r>
                        <a:rPr sz="1200" b="1" spc="-35" dirty="0">
                          <a:solidFill>
                            <a:srgbClr val="5D7B3E"/>
                          </a:solidFill>
                          <a:latin typeface="Tahoma"/>
                          <a:cs typeface="Tahoma"/>
                        </a:rPr>
                        <a:t>e</a:t>
                      </a:r>
                      <a:r>
                        <a:rPr sz="1200" b="1" dirty="0">
                          <a:solidFill>
                            <a:srgbClr val="5D7B3E"/>
                          </a:solidFill>
                          <a:latin typeface="Tahoma"/>
                          <a:cs typeface="Tahoma"/>
                        </a:rPr>
                        <a:t>r</a:t>
                      </a:r>
                      <a:r>
                        <a:rPr sz="1200" b="1" spc="-114" dirty="0">
                          <a:solidFill>
                            <a:srgbClr val="5D7B3E"/>
                          </a:solidFill>
                          <a:latin typeface="Tahoma"/>
                          <a:cs typeface="Tahoma"/>
                        </a:rPr>
                        <a:t> </a:t>
                      </a:r>
                      <a:r>
                        <a:rPr sz="1200" b="1" dirty="0">
                          <a:solidFill>
                            <a:srgbClr val="5D7B3E"/>
                          </a:solidFill>
                          <a:latin typeface="Tahoma"/>
                          <a:cs typeface="Tahoma"/>
                        </a:rPr>
                        <a:t>2</a:t>
                      </a:r>
                      <a:r>
                        <a:rPr sz="1200" b="1" spc="-80" dirty="0">
                          <a:solidFill>
                            <a:srgbClr val="5D7B3E"/>
                          </a:solidFill>
                          <a:latin typeface="Tahoma"/>
                          <a:cs typeface="Tahoma"/>
                        </a:rPr>
                        <a:t> </a:t>
                      </a:r>
                      <a:r>
                        <a:rPr sz="1200" b="1" spc="-15" dirty="0">
                          <a:solidFill>
                            <a:srgbClr val="5D7B3E"/>
                          </a:solidFill>
                          <a:latin typeface="Tahoma"/>
                          <a:cs typeface="Tahoma"/>
                        </a:rPr>
                        <a:t>N</a:t>
                      </a:r>
                      <a:r>
                        <a:rPr sz="1200" b="1" dirty="0">
                          <a:solidFill>
                            <a:srgbClr val="5D7B3E"/>
                          </a:solidFill>
                          <a:latin typeface="Tahoma"/>
                          <a:cs typeface="Tahoma"/>
                        </a:rPr>
                        <a:t>a</a:t>
                      </a:r>
                      <a:r>
                        <a:rPr sz="1200" b="1" spc="15" dirty="0">
                          <a:solidFill>
                            <a:srgbClr val="5D7B3E"/>
                          </a:solidFill>
                          <a:latin typeface="Tahoma"/>
                          <a:cs typeface="Tahoma"/>
                        </a:rPr>
                        <a:t>m</a:t>
                      </a:r>
                      <a:r>
                        <a:rPr sz="1200" b="1" spc="-35" dirty="0">
                          <a:solidFill>
                            <a:srgbClr val="5D7B3E"/>
                          </a:solidFill>
                          <a:latin typeface="Tahoma"/>
                          <a:cs typeface="Tahoma"/>
                        </a:rPr>
                        <a:t>e</a:t>
                      </a:r>
                      <a:r>
                        <a:rPr sz="1200" b="1" dirty="0">
                          <a:solidFill>
                            <a:srgbClr val="5D7B3E"/>
                          </a:solidFill>
                          <a:latin typeface="Tahoma"/>
                          <a:cs typeface="Tahoma"/>
                        </a:rPr>
                        <a:t>:</a:t>
                      </a:r>
                      <a:r>
                        <a:rPr sz="1200" b="1" spc="-35" dirty="0">
                          <a:solidFill>
                            <a:srgbClr val="5D7B3E"/>
                          </a:solidFill>
                          <a:latin typeface="Tahoma"/>
                          <a:cs typeface="Tahoma"/>
                        </a:rPr>
                        <a:t> </a:t>
                      </a:r>
                      <a:r>
                        <a:rPr sz="1200" b="1" spc="5" dirty="0">
                          <a:solidFill>
                            <a:srgbClr val="5D7B3E"/>
                          </a:solidFill>
                          <a:latin typeface="Tahoma"/>
                          <a:cs typeface="Tahoma"/>
                        </a:rPr>
                        <a:t>S</a:t>
                      </a:r>
                      <a:r>
                        <a:rPr sz="1200" b="1" spc="30" dirty="0">
                          <a:solidFill>
                            <a:srgbClr val="5D7B3E"/>
                          </a:solidFill>
                          <a:latin typeface="Tahoma"/>
                          <a:cs typeface="Tahoma"/>
                        </a:rPr>
                        <a:t>h</a:t>
                      </a:r>
                      <a:r>
                        <a:rPr sz="1200" b="1" spc="10" dirty="0">
                          <a:solidFill>
                            <a:srgbClr val="5D7B3E"/>
                          </a:solidFill>
                          <a:latin typeface="Tahoma"/>
                          <a:cs typeface="Tahoma"/>
                        </a:rPr>
                        <a:t>r</a:t>
                      </a:r>
                      <a:r>
                        <a:rPr sz="1200" b="1" spc="-20" dirty="0">
                          <a:solidFill>
                            <a:srgbClr val="5D7B3E"/>
                          </a:solidFill>
                          <a:latin typeface="Tahoma"/>
                          <a:cs typeface="Tahoma"/>
                        </a:rPr>
                        <a:t>i</a:t>
                      </a:r>
                      <a:r>
                        <a:rPr sz="1200" b="1" spc="-40" dirty="0">
                          <a:solidFill>
                            <a:srgbClr val="5D7B3E"/>
                          </a:solidFill>
                          <a:latin typeface="Tahoma"/>
                          <a:cs typeface="Tahoma"/>
                        </a:rPr>
                        <a:t>s</a:t>
                      </a:r>
                      <a:r>
                        <a:rPr sz="1200" b="1" dirty="0">
                          <a:solidFill>
                            <a:srgbClr val="5D7B3E"/>
                          </a:solidFill>
                          <a:latin typeface="Tahoma"/>
                          <a:cs typeface="Tahoma"/>
                        </a:rPr>
                        <a:t>h</a:t>
                      </a:r>
                      <a:r>
                        <a:rPr sz="1200" b="1" spc="-165" dirty="0">
                          <a:solidFill>
                            <a:srgbClr val="5D7B3E"/>
                          </a:solidFill>
                          <a:latin typeface="Tahoma"/>
                          <a:cs typeface="Tahoma"/>
                        </a:rPr>
                        <a:t> </a:t>
                      </a:r>
                      <a:r>
                        <a:rPr sz="1200" b="1" spc="-5" dirty="0">
                          <a:solidFill>
                            <a:srgbClr val="5D7B3E"/>
                          </a:solidFill>
                          <a:latin typeface="Tahoma"/>
                          <a:cs typeface="Tahoma"/>
                        </a:rPr>
                        <a:t>G</a:t>
                      </a:r>
                      <a:r>
                        <a:rPr sz="1200" b="1" spc="-40" dirty="0">
                          <a:solidFill>
                            <a:srgbClr val="5D7B3E"/>
                          </a:solidFill>
                          <a:latin typeface="Tahoma"/>
                          <a:cs typeface="Tahoma"/>
                        </a:rPr>
                        <a:t>u</a:t>
                      </a:r>
                      <a:r>
                        <a:rPr sz="1200" b="1" spc="15" dirty="0">
                          <a:solidFill>
                            <a:srgbClr val="5D7B3E"/>
                          </a:solidFill>
                          <a:latin typeface="Tahoma"/>
                          <a:cs typeface="Tahoma"/>
                        </a:rPr>
                        <a:t>p</a:t>
                      </a:r>
                      <a:r>
                        <a:rPr sz="1200" b="1" dirty="0">
                          <a:solidFill>
                            <a:srgbClr val="5D7B3E"/>
                          </a:solidFill>
                          <a:latin typeface="Tahoma"/>
                          <a:cs typeface="Tahoma"/>
                        </a:rPr>
                        <a:t>ta</a:t>
                      </a:r>
                      <a:endParaRPr sz="1200">
                        <a:latin typeface="Tahoma"/>
                        <a:cs typeface="Tahoma"/>
                      </a:endParaRPr>
                    </a:p>
                    <a:p>
                      <a:pPr marL="31750">
                        <a:lnSpc>
                          <a:spcPct val="100000"/>
                        </a:lnSpc>
                        <a:spcBef>
                          <a:spcPts val="815"/>
                        </a:spcBef>
                      </a:pPr>
                      <a:r>
                        <a:rPr sz="1200" spc="-20" dirty="0">
                          <a:latin typeface="Verdana"/>
                          <a:cs typeface="Verdana"/>
                        </a:rPr>
                        <a:t>B</a:t>
                      </a:r>
                      <a:r>
                        <a:rPr sz="1200" spc="-15" dirty="0">
                          <a:latin typeface="Verdana"/>
                          <a:cs typeface="Verdana"/>
                        </a:rPr>
                        <a:t>r</a:t>
                      </a:r>
                      <a:r>
                        <a:rPr sz="1200" spc="10" dirty="0">
                          <a:latin typeface="Verdana"/>
                          <a:cs typeface="Verdana"/>
                        </a:rPr>
                        <a:t>a</a:t>
                      </a:r>
                      <a:r>
                        <a:rPr sz="1200" spc="-30" dirty="0">
                          <a:latin typeface="Verdana"/>
                          <a:cs typeface="Verdana"/>
                        </a:rPr>
                        <a:t>n</a:t>
                      </a:r>
                      <a:r>
                        <a:rPr sz="1200" spc="20" dirty="0">
                          <a:latin typeface="Verdana"/>
                          <a:cs typeface="Verdana"/>
                        </a:rPr>
                        <a:t>c</a:t>
                      </a:r>
                      <a:r>
                        <a:rPr sz="1200" dirty="0">
                          <a:latin typeface="Verdana"/>
                          <a:cs typeface="Verdana"/>
                        </a:rPr>
                        <a:t>h</a:t>
                      </a:r>
                      <a:r>
                        <a:rPr sz="1200" spc="-155" dirty="0">
                          <a:latin typeface="Verdana"/>
                          <a:cs typeface="Verdana"/>
                        </a:rPr>
                        <a:t> </a:t>
                      </a:r>
                      <a:r>
                        <a:rPr sz="1200" dirty="0">
                          <a:latin typeface="Verdana"/>
                          <a:cs typeface="Verdana"/>
                        </a:rPr>
                        <a:t>:</a:t>
                      </a:r>
                      <a:r>
                        <a:rPr sz="1200" spc="-140" dirty="0">
                          <a:latin typeface="Verdana"/>
                          <a:cs typeface="Verdana"/>
                        </a:rPr>
                        <a:t> </a:t>
                      </a:r>
                      <a:r>
                        <a:rPr sz="1200" spc="-15" dirty="0">
                          <a:latin typeface="Verdana"/>
                          <a:cs typeface="Verdana"/>
                        </a:rPr>
                        <a:t>B</a:t>
                      </a:r>
                      <a:r>
                        <a:rPr sz="1200" spc="-20" dirty="0">
                          <a:latin typeface="Verdana"/>
                          <a:cs typeface="Verdana"/>
                        </a:rPr>
                        <a:t>t</a:t>
                      </a:r>
                      <a:r>
                        <a:rPr sz="1200" spc="-25" dirty="0">
                          <a:latin typeface="Verdana"/>
                          <a:cs typeface="Verdana"/>
                        </a:rPr>
                        <a:t>e</a:t>
                      </a:r>
                      <a:r>
                        <a:rPr sz="1200" spc="20" dirty="0">
                          <a:latin typeface="Verdana"/>
                          <a:cs typeface="Verdana"/>
                        </a:rPr>
                        <a:t>c</a:t>
                      </a:r>
                      <a:r>
                        <a:rPr sz="1200" dirty="0">
                          <a:latin typeface="Verdana"/>
                          <a:cs typeface="Verdana"/>
                        </a:rPr>
                        <a:t>h</a:t>
                      </a:r>
                      <a:endParaRPr sz="1200">
                        <a:latin typeface="Verdana"/>
                        <a:cs typeface="Verdana"/>
                      </a:endParaRPr>
                    </a:p>
                  </a:txBody>
                  <a:tcPr marL="0" marR="0" marT="50165" marB="0"/>
                </a:tc>
                <a:tc>
                  <a:txBody>
                    <a:bodyPr/>
                    <a:lstStyle/>
                    <a:p>
                      <a:pPr>
                        <a:lnSpc>
                          <a:spcPct val="100000"/>
                        </a:lnSpc>
                      </a:pPr>
                      <a:endParaRPr sz="1400">
                        <a:latin typeface="Times New Roman"/>
                        <a:cs typeface="Times New Roman"/>
                      </a:endParaRPr>
                    </a:p>
                    <a:p>
                      <a:pPr marL="672465">
                        <a:lnSpc>
                          <a:spcPct val="100000"/>
                        </a:lnSpc>
                        <a:spcBef>
                          <a:spcPts val="1040"/>
                        </a:spcBef>
                      </a:pPr>
                      <a:r>
                        <a:rPr sz="1200" spc="-25" dirty="0">
                          <a:latin typeface="Verdana"/>
                          <a:cs typeface="Verdana"/>
                        </a:rPr>
                        <a:t>S</a:t>
                      </a:r>
                      <a:r>
                        <a:rPr sz="1200" spc="-20" dirty="0">
                          <a:latin typeface="Verdana"/>
                          <a:cs typeface="Verdana"/>
                        </a:rPr>
                        <a:t>t</a:t>
                      </a:r>
                      <a:r>
                        <a:rPr sz="1200" spc="-15" dirty="0">
                          <a:latin typeface="Verdana"/>
                          <a:cs typeface="Verdana"/>
                        </a:rPr>
                        <a:t>r</a:t>
                      </a:r>
                      <a:r>
                        <a:rPr sz="1200" spc="-25" dirty="0">
                          <a:latin typeface="Verdana"/>
                          <a:cs typeface="Verdana"/>
                        </a:rPr>
                        <a:t>e</a:t>
                      </a:r>
                      <a:r>
                        <a:rPr sz="1200" spc="10" dirty="0">
                          <a:latin typeface="Verdana"/>
                          <a:cs typeface="Verdana"/>
                        </a:rPr>
                        <a:t>a</a:t>
                      </a:r>
                      <a:r>
                        <a:rPr sz="1200" dirty="0">
                          <a:latin typeface="Verdana"/>
                          <a:cs typeface="Verdana"/>
                        </a:rPr>
                        <a:t>m</a:t>
                      </a:r>
                      <a:r>
                        <a:rPr sz="1200" spc="-90" dirty="0">
                          <a:latin typeface="Verdana"/>
                          <a:cs typeface="Verdana"/>
                        </a:rPr>
                        <a:t> </a:t>
                      </a:r>
                      <a:r>
                        <a:rPr sz="1200" dirty="0">
                          <a:latin typeface="Verdana"/>
                          <a:cs typeface="Verdana"/>
                        </a:rPr>
                        <a:t>:</a:t>
                      </a:r>
                      <a:r>
                        <a:rPr sz="1200" spc="-155" dirty="0">
                          <a:latin typeface="Verdana"/>
                          <a:cs typeface="Verdana"/>
                        </a:rPr>
                        <a:t> </a:t>
                      </a:r>
                      <a:r>
                        <a:rPr sz="1200" spc="-30" dirty="0">
                          <a:latin typeface="Verdana"/>
                          <a:cs typeface="Verdana"/>
                        </a:rPr>
                        <a:t>C</a:t>
                      </a:r>
                      <a:r>
                        <a:rPr sz="1200" spc="-25" dirty="0">
                          <a:latin typeface="Verdana"/>
                          <a:cs typeface="Verdana"/>
                        </a:rPr>
                        <a:t>S</a:t>
                      </a:r>
                      <a:r>
                        <a:rPr sz="1200" dirty="0">
                          <a:latin typeface="Verdana"/>
                          <a:cs typeface="Verdana"/>
                        </a:rPr>
                        <a:t>E</a:t>
                      </a:r>
                      <a:endParaRPr sz="1200">
                        <a:latin typeface="Verdana"/>
                        <a:cs typeface="Verdana"/>
                      </a:endParaRPr>
                    </a:p>
                  </a:txBody>
                  <a:tcPr marL="0" marR="0" marT="0" marB="0"/>
                </a:tc>
                <a:tc>
                  <a:txBody>
                    <a:bodyPr/>
                    <a:lstStyle/>
                    <a:p>
                      <a:pPr>
                        <a:lnSpc>
                          <a:spcPct val="100000"/>
                        </a:lnSpc>
                      </a:pPr>
                      <a:endParaRPr sz="1400">
                        <a:latin typeface="Times New Roman"/>
                        <a:cs typeface="Times New Roman"/>
                      </a:endParaRPr>
                    </a:p>
                    <a:p>
                      <a:pPr marL="161290">
                        <a:lnSpc>
                          <a:spcPct val="100000"/>
                        </a:lnSpc>
                        <a:spcBef>
                          <a:spcPts val="1040"/>
                        </a:spcBef>
                      </a:pPr>
                      <a:r>
                        <a:rPr sz="1200" spc="10" dirty="0">
                          <a:latin typeface="Verdana"/>
                          <a:cs typeface="Verdana"/>
                        </a:rPr>
                        <a:t>Y</a:t>
                      </a:r>
                      <a:r>
                        <a:rPr sz="1200" spc="-25" dirty="0">
                          <a:latin typeface="Verdana"/>
                          <a:cs typeface="Verdana"/>
                        </a:rPr>
                        <a:t>e</a:t>
                      </a:r>
                      <a:r>
                        <a:rPr sz="1200" spc="10" dirty="0">
                          <a:latin typeface="Verdana"/>
                          <a:cs typeface="Verdana"/>
                        </a:rPr>
                        <a:t>a</a:t>
                      </a:r>
                      <a:r>
                        <a:rPr sz="1200" spc="-15" dirty="0">
                          <a:latin typeface="Verdana"/>
                          <a:cs typeface="Verdana"/>
                        </a:rPr>
                        <a:t>r</a:t>
                      </a:r>
                      <a:r>
                        <a:rPr sz="1200" dirty="0">
                          <a:latin typeface="Verdana"/>
                          <a:cs typeface="Verdana"/>
                        </a:rPr>
                        <a:t>:</a:t>
                      </a:r>
                      <a:r>
                        <a:rPr sz="1200" spc="-155" dirty="0">
                          <a:latin typeface="Verdana"/>
                          <a:cs typeface="Verdana"/>
                        </a:rPr>
                        <a:t> </a:t>
                      </a:r>
                      <a:r>
                        <a:rPr sz="1200" spc="25" dirty="0">
                          <a:latin typeface="Verdana"/>
                          <a:cs typeface="Verdana"/>
                        </a:rPr>
                        <a:t>II</a:t>
                      </a:r>
                      <a:r>
                        <a:rPr sz="1200" dirty="0">
                          <a:latin typeface="Verdana"/>
                          <a:cs typeface="Verdana"/>
                        </a:rPr>
                        <a:t>I</a:t>
                      </a:r>
                      <a:endParaRPr sz="1200">
                        <a:latin typeface="Verdana"/>
                        <a:cs typeface="Verdana"/>
                      </a:endParaRPr>
                    </a:p>
                  </a:txBody>
                  <a:tcPr marL="0" marR="0" marT="0" marB="0"/>
                </a:tc>
                <a:extLst>
                  <a:ext uri="{0D108BD9-81ED-4DB2-BD59-A6C34878D82A}">
                    <a16:rowId xmlns:a16="http://schemas.microsoft.com/office/drawing/2014/main" val="10002"/>
                  </a:ext>
                </a:extLst>
              </a:tr>
              <a:tr h="581658">
                <a:tc>
                  <a:txBody>
                    <a:bodyPr/>
                    <a:lstStyle/>
                    <a:p>
                      <a:pPr marL="31750">
                        <a:lnSpc>
                          <a:spcPct val="100000"/>
                        </a:lnSpc>
                        <a:spcBef>
                          <a:spcPts val="395"/>
                        </a:spcBef>
                      </a:pPr>
                      <a:r>
                        <a:rPr sz="1200" b="1" spc="5" dirty="0">
                          <a:solidFill>
                            <a:srgbClr val="5D7B3E"/>
                          </a:solidFill>
                          <a:latin typeface="Tahoma"/>
                          <a:cs typeface="Tahoma"/>
                        </a:rPr>
                        <a:t>T</a:t>
                      </a:r>
                      <a:r>
                        <a:rPr sz="1200" b="1" spc="-30" dirty="0">
                          <a:solidFill>
                            <a:srgbClr val="5D7B3E"/>
                          </a:solidFill>
                          <a:latin typeface="Tahoma"/>
                          <a:cs typeface="Tahoma"/>
                        </a:rPr>
                        <a:t>e</a:t>
                      </a:r>
                      <a:r>
                        <a:rPr sz="1200" b="1" dirty="0">
                          <a:solidFill>
                            <a:srgbClr val="5D7B3E"/>
                          </a:solidFill>
                          <a:latin typeface="Tahoma"/>
                          <a:cs typeface="Tahoma"/>
                        </a:rPr>
                        <a:t>am</a:t>
                      </a:r>
                      <a:r>
                        <a:rPr sz="1200" b="1" spc="-110" dirty="0">
                          <a:solidFill>
                            <a:srgbClr val="5D7B3E"/>
                          </a:solidFill>
                          <a:latin typeface="Tahoma"/>
                          <a:cs typeface="Tahoma"/>
                        </a:rPr>
                        <a:t> </a:t>
                      </a:r>
                      <a:r>
                        <a:rPr sz="1200" b="1" spc="-15" dirty="0">
                          <a:solidFill>
                            <a:srgbClr val="5D7B3E"/>
                          </a:solidFill>
                          <a:latin typeface="Tahoma"/>
                          <a:cs typeface="Tahoma"/>
                        </a:rPr>
                        <a:t>M</a:t>
                      </a:r>
                      <a:r>
                        <a:rPr sz="1200" b="1" spc="-30" dirty="0">
                          <a:solidFill>
                            <a:srgbClr val="5D7B3E"/>
                          </a:solidFill>
                          <a:latin typeface="Tahoma"/>
                          <a:cs typeface="Tahoma"/>
                        </a:rPr>
                        <a:t>e</a:t>
                      </a:r>
                      <a:r>
                        <a:rPr sz="1200" b="1" spc="20" dirty="0">
                          <a:solidFill>
                            <a:srgbClr val="5D7B3E"/>
                          </a:solidFill>
                          <a:latin typeface="Tahoma"/>
                          <a:cs typeface="Tahoma"/>
                        </a:rPr>
                        <a:t>m</a:t>
                      </a:r>
                      <a:r>
                        <a:rPr sz="1200" b="1" spc="15" dirty="0">
                          <a:solidFill>
                            <a:srgbClr val="5D7B3E"/>
                          </a:solidFill>
                          <a:latin typeface="Tahoma"/>
                          <a:cs typeface="Tahoma"/>
                        </a:rPr>
                        <a:t>b</a:t>
                      </a:r>
                      <a:r>
                        <a:rPr sz="1200" b="1" spc="-30" dirty="0">
                          <a:solidFill>
                            <a:srgbClr val="5D7B3E"/>
                          </a:solidFill>
                          <a:latin typeface="Tahoma"/>
                          <a:cs typeface="Tahoma"/>
                        </a:rPr>
                        <a:t>e</a:t>
                      </a:r>
                      <a:r>
                        <a:rPr sz="1200" b="1" dirty="0">
                          <a:solidFill>
                            <a:srgbClr val="5D7B3E"/>
                          </a:solidFill>
                          <a:latin typeface="Tahoma"/>
                          <a:cs typeface="Tahoma"/>
                        </a:rPr>
                        <a:t>r</a:t>
                      </a:r>
                      <a:r>
                        <a:rPr sz="1200" b="1" spc="-114" dirty="0">
                          <a:solidFill>
                            <a:srgbClr val="5D7B3E"/>
                          </a:solidFill>
                          <a:latin typeface="Tahoma"/>
                          <a:cs typeface="Tahoma"/>
                        </a:rPr>
                        <a:t> </a:t>
                      </a:r>
                      <a:r>
                        <a:rPr sz="1200" b="1" dirty="0">
                          <a:solidFill>
                            <a:srgbClr val="5D7B3E"/>
                          </a:solidFill>
                          <a:latin typeface="Tahoma"/>
                          <a:cs typeface="Tahoma"/>
                        </a:rPr>
                        <a:t>3</a:t>
                      </a:r>
                      <a:r>
                        <a:rPr sz="1200" b="1" spc="-105" dirty="0">
                          <a:solidFill>
                            <a:srgbClr val="5D7B3E"/>
                          </a:solidFill>
                          <a:latin typeface="Tahoma"/>
                          <a:cs typeface="Tahoma"/>
                        </a:rPr>
                        <a:t> </a:t>
                      </a:r>
                      <a:r>
                        <a:rPr sz="1200" b="1" spc="-15" dirty="0">
                          <a:solidFill>
                            <a:srgbClr val="5D7B3E"/>
                          </a:solidFill>
                          <a:latin typeface="Tahoma"/>
                          <a:cs typeface="Tahoma"/>
                        </a:rPr>
                        <a:t>N</a:t>
                      </a:r>
                      <a:r>
                        <a:rPr sz="1200" b="1" dirty="0">
                          <a:solidFill>
                            <a:srgbClr val="5D7B3E"/>
                          </a:solidFill>
                          <a:latin typeface="Tahoma"/>
                          <a:cs typeface="Tahoma"/>
                        </a:rPr>
                        <a:t>a</a:t>
                      </a:r>
                      <a:r>
                        <a:rPr sz="1200" b="1" spc="20" dirty="0">
                          <a:solidFill>
                            <a:srgbClr val="5D7B3E"/>
                          </a:solidFill>
                          <a:latin typeface="Tahoma"/>
                          <a:cs typeface="Tahoma"/>
                        </a:rPr>
                        <a:t>m</a:t>
                      </a:r>
                      <a:r>
                        <a:rPr sz="1200" b="1" spc="-30" dirty="0">
                          <a:solidFill>
                            <a:srgbClr val="5D7B3E"/>
                          </a:solidFill>
                          <a:latin typeface="Tahoma"/>
                          <a:cs typeface="Tahoma"/>
                        </a:rPr>
                        <a:t>e</a:t>
                      </a:r>
                      <a:r>
                        <a:rPr sz="1200" b="1" dirty="0">
                          <a:solidFill>
                            <a:srgbClr val="5D7B3E"/>
                          </a:solidFill>
                          <a:latin typeface="Tahoma"/>
                          <a:cs typeface="Tahoma"/>
                        </a:rPr>
                        <a:t>:</a:t>
                      </a:r>
                      <a:r>
                        <a:rPr sz="1200" b="1" spc="-35" dirty="0">
                          <a:solidFill>
                            <a:srgbClr val="5D7B3E"/>
                          </a:solidFill>
                          <a:latin typeface="Tahoma"/>
                          <a:cs typeface="Tahoma"/>
                        </a:rPr>
                        <a:t> </a:t>
                      </a:r>
                      <a:r>
                        <a:rPr sz="1200" b="1" spc="-30" dirty="0">
                          <a:solidFill>
                            <a:srgbClr val="5D7B3E"/>
                          </a:solidFill>
                          <a:latin typeface="Tahoma"/>
                          <a:cs typeface="Tahoma"/>
                        </a:rPr>
                        <a:t>A</a:t>
                      </a:r>
                      <a:r>
                        <a:rPr sz="1200" b="1" spc="-5" dirty="0">
                          <a:solidFill>
                            <a:srgbClr val="5D7B3E"/>
                          </a:solidFill>
                          <a:latin typeface="Tahoma"/>
                          <a:cs typeface="Tahoma"/>
                        </a:rPr>
                        <a:t>y</a:t>
                      </a:r>
                      <a:r>
                        <a:rPr sz="1200" b="1" spc="-40" dirty="0">
                          <a:solidFill>
                            <a:srgbClr val="5D7B3E"/>
                          </a:solidFill>
                          <a:latin typeface="Tahoma"/>
                          <a:cs typeface="Tahoma"/>
                        </a:rPr>
                        <a:t>us</a:t>
                      </a:r>
                      <a:r>
                        <a:rPr sz="1200" b="1" dirty="0">
                          <a:solidFill>
                            <a:srgbClr val="5D7B3E"/>
                          </a:solidFill>
                          <a:latin typeface="Tahoma"/>
                          <a:cs typeface="Tahoma"/>
                        </a:rPr>
                        <a:t>h</a:t>
                      </a:r>
                      <a:r>
                        <a:rPr sz="1200" b="1" spc="-20" dirty="0">
                          <a:solidFill>
                            <a:srgbClr val="5D7B3E"/>
                          </a:solidFill>
                          <a:latin typeface="Tahoma"/>
                          <a:cs typeface="Tahoma"/>
                        </a:rPr>
                        <a:t> </a:t>
                      </a:r>
                      <a:r>
                        <a:rPr sz="1200" b="1" spc="30" dirty="0">
                          <a:solidFill>
                            <a:srgbClr val="5D7B3E"/>
                          </a:solidFill>
                          <a:latin typeface="Tahoma"/>
                          <a:cs typeface="Tahoma"/>
                        </a:rPr>
                        <a:t>R</a:t>
                      </a:r>
                      <a:r>
                        <a:rPr sz="1200" b="1" dirty="0">
                          <a:solidFill>
                            <a:srgbClr val="5D7B3E"/>
                          </a:solidFill>
                          <a:latin typeface="Tahoma"/>
                          <a:cs typeface="Tahoma"/>
                        </a:rPr>
                        <a:t>a</a:t>
                      </a:r>
                      <a:r>
                        <a:rPr sz="1200" b="1" spc="-5" dirty="0">
                          <a:solidFill>
                            <a:srgbClr val="5D7B3E"/>
                          </a:solidFill>
                          <a:latin typeface="Tahoma"/>
                          <a:cs typeface="Tahoma"/>
                        </a:rPr>
                        <a:t>w</a:t>
                      </a:r>
                      <a:r>
                        <a:rPr sz="1200" b="1" dirty="0">
                          <a:solidFill>
                            <a:srgbClr val="5D7B3E"/>
                          </a:solidFill>
                          <a:latin typeface="Tahoma"/>
                          <a:cs typeface="Tahoma"/>
                        </a:rPr>
                        <a:t>at</a:t>
                      </a:r>
                      <a:endParaRPr sz="1200">
                        <a:latin typeface="Tahoma"/>
                        <a:cs typeface="Tahoma"/>
                      </a:endParaRPr>
                    </a:p>
                    <a:p>
                      <a:pPr marL="31750">
                        <a:lnSpc>
                          <a:spcPct val="100000"/>
                        </a:lnSpc>
                        <a:spcBef>
                          <a:spcPts val="815"/>
                        </a:spcBef>
                      </a:pPr>
                      <a:r>
                        <a:rPr sz="1200" spc="-15" dirty="0">
                          <a:latin typeface="Verdana"/>
                          <a:cs typeface="Verdana"/>
                        </a:rPr>
                        <a:t>B</a:t>
                      </a:r>
                      <a:r>
                        <a:rPr sz="1200" spc="-10" dirty="0">
                          <a:latin typeface="Verdana"/>
                          <a:cs typeface="Verdana"/>
                        </a:rPr>
                        <a:t>r</a:t>
                      </a:r>
                      <a:r>
                        <a:rPr sz="1200" spc="15" dirty="0">
                          <a:latin typeface="Verdana"/>
                          <a:cs typeface="Verdana"/>
                        </a:rPr>
                        <a:t>a</a:t>
                      </a:r>
                      <a:r>
                        <a:rPr sz="1200" spc="-30" dirty="0">
                          <a:latin typeface="Verdana"/>
                          <a:cs typeface="Verdana"/>
                        </a:rPr>
                        <a:t>n</a:t>
                      </a:r>
                      <a:r>
                        <a:rPr sz="1200" spc="20" dirty="0">
                          <a:latin typeface="Verdana"/>
                          <a:cs typeface="Verdana"/>
                        </a:rPr>
                        <a:t>c</a:t>
                      </a:r>
                      <a:r>
                        <a:rPr sz="1200" dirty="0">
                          <a:latin typeface="Verdana"/>
                          <a:cs typeface="Verdana"/>
                        </a:rPr>
                        <a:t>h</a:t>
                      </a:r>
                      <a:r>
                        <a:rPr sz="1200" spc="-150" dirty="0">
                          <a:latin typeface="Verdana"/>
                          <a:cs typeface="Verdana"/>
                        </a:rPr>
                        <a:t> </a:t>
                      </a:r>
                      <a:r>
                        <a:rPr sz="1200" dirty="0">
                          <a:latin typeface="Verdana"/>
                          <a:cs typeface="Verdana"/>
                        </a:rPr>
                        <a:t>:</a:t>
                      </a:r>
                      <a:r>
                        <a:rPr sz="1200" spc="-145" dirty="0">
                          <a:latin typeface="Verdana"/>
                          <a:cs typeface="Verdana"/>
                        </a:rPr>
                        <a:t> </a:t>
                      </a:r>
                      <a:r>
                        <a:rPr sz="1200" spc="-15" dirty="0">
                          <a:latin typeface="Verdana"/>
                          <a:cs typeface="Verdana"/>
                        </a:rPr>
                        <a:t>Bt</a:t>
                      </a:r>
                      <a:r>
                        <a:rPr sz="1200" spc="-25" dirty="0">
                          <a:latin typeface="Verdana"/>
                          <a:cs typeface="Verdana"/>
                        </a:rPr>
                        <a:t>e</a:t>
                      </a:r>
                      <a:r>
                        <a:rPr sz="1200" spc="20" dirty="0">
                          <a:latin typeface="Verdana"/>
                          <a:cs typeface="Verdana"/>
                        </a:rPr>
                        <a:t>c</a:t>
                      </a:r>
                      <a:r>
                        <a:rPr sz="1200" dirty="0">
                          <a:latin typeface="Verdana"/>
                          <a:cs typeface="Verdana"/>
                        </a:rPr>
                        <a:t>h</a:t>
                      </a:r>
                      <a:endParaRPr sz="1200">
                        <a:latin typeface="Verdana"/>
                        <a:cs typeface="Verdana"/>
                      </a:endParaRPr>
                    </a:p>
                  </a:txBody>
                  <a:tcPr marL="0" marR="0" marT="50165" marB="0"/>
                </a:tc>
                <a:tc>
                  <a:txBody>
                    <a:bodyPr/>
                    <a:lstStyle/>
                    <a:p>
                      <a:pPr>
                        <a:lnSpc>
                          <a:spcPct val="100000"/>
                        </a:lnSpc>
                      </a:pPr>
                      <a:endParaRPr sz="1400">
                        <a:latin typeface="Times New Roman"/>
                        <a:cs typeface="Times New Roman"/>
                      </a:endParaRPr>
                    </a:p>
                    <a:p>
                      <a:pPr marL="672465">
                        <a:lnSpc>
                          <a:spcPct val="100000"/>
                        </a:lnSpc>
                        <a:spcBef>
                          <a:spcPts val="1040"/>
                        </a:spcBef>
                      </a:pPr>
                      <a:r>
                        <a:rPr sz="1200" spc="-20" dirty="0">
                          <a:latin typeface="Verdana"/>
                          <a:cs typeface="Verdana"/>
                        </a:rPr>
                        <a:t>S</a:t>
                      </a:r>
                      <a:r>
                        <a:rPr sz="1200" spc="-15" dirty="0">
                          <a:latin typeface="Verdana"/>
                          <a:cs typeface="Verdana"/>
                        </a:rPr>
                        <a:t>t</a:t>
                      </a:r>
                      <a:r>
                        <a:rPr sz="1200" spc="-10" dirty="0">
                          <a:latin typeface="Verdana"/>
                          <a:cs typeface="Verdana"/>
                        </a:rPr>
                        <a:t>r</a:t>
                      </a:r>
                      <a:r>
                        <a:rPr sz="1200" spc="-25" dirty="0">
                          <a:latin typeface="Verdana"/>
                          <a:cs typeface="Verdana"/>
                        </a:rPr>
                        <a:t>e</a:t>
                      </a:r>
                      <a:r>
                        <a:rPr sz="1200" spc="15" dirty="0">
                          <a:latin typeface="Verdana"/>
                          <a:cs typeface="Verdana"/>
                        </a:rPr>
                        <a:t>a</a:t>
                      </a:r>
                      <a:r>
                        <a:rPr sz="1200" dirty="0">
                          <a:latin typeface="Verdana"/>
                          <a:cs typeface="Verdana"/>
                        </a:rPr>
                        <a:t>m</a:t>
                      </a:r>
                      <a:r>
                        <a:rPr sz="1200" spc="-90" dirty="0">
                          <a:latin typeface="Verdana"/>
                          <a:cs typeface="Verdana"/>
                        </a:rPr>
                        <a:t> </a:t>
                      </a:r>
                      <a:r>
                        <a:rPr sz="1200" dirty="0">
                          <a:latin typeface="Verdana"/>
                          <a:cs typeface="Verdana"/>
                        </a:rPr>
                        <a:t>:</a:t>
                      </a:r>
                      <a:r>
                        <a:rPr sz="1200" spc="-150" dirty="0">
                          <a:latin typeface="Verdana"/>
                          <a:cs typeface="Verdana"/>
                        </a:rPr>
                        <a:t> </a:t>
                      </a:r>
                      <a:r>
                        <a:rPr sz="1200" spc="-25" dirty="0">
                          <a:latin typeface="Verdana"/>
                          <a:cs typeface="Verdana"/>
                        </a:rPr>
                        <a:t>C</a:t>
                      </a:r>
                      <a:r>
                        <a:rPr sz="1200" spc="-20" dirty="0">
                          <a:latin typeface="Verdana"/>
                          <a:cs typeface="Verdana"/>
                        </a:rPr>
                        <a:t>S</a:t>
                      </a:r>
                      <a:r>
                        <a:rPr sz="1200" dirty="0">
                          <a:latin typeface="Verdana"/>
                          <a:cs typeface="Verdana"/>
                        </a:rPr>
                        <a:t>E</a:t>
                      </a:r>
                      <a:endParaRPr sz="1200">
                        <a:latin typeface="Verdana"/>
                        <a:cs typeface="Verdana"/>
                      </a:endParaRPr>
                    </a:p>
                  </a:txBody>
                  <a:tcPr marL="0" marR="0" marT="0" marB="0"/>
                </a:tc>
                <a:tc>
                  <a:txBody>
                    <a:bodyPr/>
                    <a:lstStyle/>
                    <a:p>
                      <a:pPr>
                        <a:lnSpc>
                          <a:spcPct val="100000"/>
                        </a:lnSpc>
                      </a:pPr>
                      <a:endParaRPr sz="1400">
                        <a:latin typeface="Times New Roman"/>
                        <a:cs typeface="Times New Roman"/>
                      </a:endParaRPr>
                    </a:p>
                    <a:p>
                      <a:pPr marL="161290">
                        <a:lnSpc>
                          <a:spcPct val="100000"/>
                        </a:lnSpc>
                        <a:spcBef>
                          <a:spcPts val="1040"/>
                        </a:spcBef>
                      </a:pPr>
                      <a:r>
                        <a:rPr sz="1200" spc="10" dirty="0">
                          <a:latin typeface="Verdana"/>
                          <a:cs typeface="Verdana"/>
                        </a:rPr>
                        <a:t>Y</a:t>
                      </a:r>
                      <a:r>
                        <a:rPr sz="1200" spc="-25" dirty="0">
                          <a:latin typeface="Verdana"/>
                          <a:cs typeface="Verdana"/>
                        </a:rPr>
                        <a:t>e</a:t>
                      </a:r>
                      <a:r>
                        <a:rPr sz="1200" spc="15" dirty="0">
                          <a:latin typeface="Verdana"/>
                          <a:cs typeface="Verdana"/>
                        </a:rPr>
                        <a:t>a</a:t>
                      </a:r>
                      <a:r>
                        <a:rPr sz="1200" spc="-10" dirty="0">
                          <a:latin typeface="Verdana"/>
                          <a:cs typeface="Verdana"/>
                        </a:rPr>
                        <a:t>r</a:t>
                      </a:r>
                      <a:r>
                        <a:rPr sz="1200" dirty="0">
                          <a:latin typeface="Verdana"/>
                          <a:cs typeface="Verdana"/>
                        </a:rPr>
                        <a:t>:</a:t>
                      </a:r>
                      <a:r>
                        <a:rPr sz="1200" spc="-150" dirty="0">
                          <a:latin typeface="Verdana"/>
                          <a:cs typeface="Verdana"/>
                        </a:rPr>
                        <a:t> </a:t>
                      </a:r>
                      <a:r>
                        <a:rPr sz="1200" spc="25" dirty="0">
                          <a:latin typeface="Verdana"/>
                          <a:cs typeface="Verdana"/>
                        </a:rPr>
                        <a:t>II</a:t>
                      </a:r>
                      <a:r>
                        <a:rPr sz="1200" dirty="0">
                          <a:latin typeface="Verdana"/>
                          <a:cs typeface="Verdana"/>
                        </a:rPr>
                        <a:t>I</a:t>
                      </a:r>
                      <a:endParaRPr sz="1200">
                        <a:latin typeface="Verdana"/>
                        <a:cs typeface="Verdana"/>
                      </a:endParaRPr>
                    </a:p>
                  </a:txBody>
                  <a:tcPr marL="0" marR="0" marT="0" marB="0"/>
                </a:tc>
                <a:extLst>
                  <a:ext uri="{0D108BD9-81ED-4DB2-BD59-A6C34878D82A}">
                    <a16:rowId xmlns:a16="http://schemas.microsoft.com/office/drawing/2014/main" val="10003"/>
                  </a:ext>
                </a:extLst>
              </a:tr>
              <a:tr h="295631">
                <a:tc>
                  <a:txBody>
                    <a:bodyPr/>
                    <a:lstStyle/>
                    <a:p>
                      <a:pPr marL="31750">
                        <a:lnSpc>
                          <a:spcPct val="100000"/>
                        </a:lnSpc>
                        <a:spcBef>
                          <a:spcPts val="395"/>
                        </a:spcBef>
                      </a:pPr>
                      <a:r>
                        <a:rPr sz="1200" b="1" dirty="0">
                          <a:solidFill>
                            <a:srgbClr val="5D7B3E"/>
                          </a:solidFill>
                          <a:latin typeface="Tahoma"/>
                          <a:cs typeface="Tahoma"/>
                        </a:rPr>
                        <a:t>T</a:t>
                      </a:r>
                      <a:r>
                        <a:rPr sz="1200" b="1" spc="-35" dirty="0">
                          <a:solidFill>
                            <a:srgbClr val="5D7B3E"/>
                          </a:solidFill>
                          <a:latin typeface="Tahoma"/>
                          <a:cs typeface="Tahoma"/>
                        </a:rPr>
                        <a:t>e</a:t>
                      </a:r>
                      <a:r>
                        <a:rPr sz="1200" b="1" dirty="0">
                          <a:solidFill>
                            <a:srgbClr val="5D7B3E"/>
                          </a:solidFill>
                          <a:latin typeface="Tahoma"/>
                          <a:cs typeface="Tahoma"/>
                        </a:rPr>
                        <a:t>am</a:t>
                      </a:r>
                      <a:r>
                        <a:rPr sz="1200" b="1" spc="-110" dirty="0">
                          <a:solidFill>
                            <a:srgbClr val="5D7B3E"/>
                          </a:solidFill>
                          <a:latin typeface="Tahoma"/>
                          <a:cs typeface="Tahoma"/>
                        </a:rPr>
                        <a:t> </a:t>
                      </a:r>
                      <a:r>
                        <a:rPr sz="1200" b="1" spc="-20" dirty="0">
                          <a:solidFill>
                            <a:srgbClr val="5D7B3E"/>
                          </a:solidFill>
                          <a:latin typeface="Tahoma"/>
                          <a:cs typeface="Tahoma"/>
                        </a:rPr>
                        <a:t>M</a:t>
                      </a:r>
                      <a:r>
                        <a:rPr sz="1200" b="1" spc="-35" dirty="0">
                          <a:solidFill>
                            <a:srgbClr val="5D7B3E"/>
                          </a:solidFill>
                          <a:latin typeface="Tahoma"/>
                          <a:cs typeface="Tahoma"/>
                        </a:rPr>
                        <a:t>e</a:t>
                      </a:r>
                      <a:r>
                        <a:rPr sz="1200" b="1" spc="15" dirty="0">
                          <a:solidFill>
                            <a:srgbClr val="5D7B3E"/>
                          </a:solidFill>
                          <a:latin typeface="Tahoma"/>
                          <a:cs typeface="Tahoma"/>
                        </a:rPr>
                        <a:t>mb</a:t>
                      </a:r>
                      <a:r>
                        <a:rPr sz="1200" b="1" spc="-35" dirty="0">
                          <a:solidFill>
                            <a:srgbClr val="5D7B3E"/>
                          </a:solidFill>
                          <a:latin typeface="Tahoma"/>
                          <a:cs typeface="Tahoma"/>
                        </a:rPr>
                        <a:t>e</a:t>
                      </a:r>
                      <a:r>
                        <a:rPr sz="1200" b="1" dirty="0">
                          <a:solidFill>
                            <a:srgbClr val="5D7B3E"/>
                          </a:solidFill>
                          <a:latin typeface="Tahoma"/>
                          <a:cs typeface="Tahoma"/>
                        </a:rPr>
                        <a:t>r</a:t>
                      </a:r>
                      <a:r>
                        <a:rPr sz="1200" b="1" spc="-114" dirty="0">
                          <a:solidFill>
                            <a:srgbClr val="5D7B3E"/>
                          </a:solidFill>
                          <a:latin typeface="Tahoma"/>
                          <a:cs typeface="Tahoma"/>
                        </a:rPr>
                        <a:t> </a:t>
                      </a:r>
                      <a:r>
                        <a:rPr sz="1200" b="1" dirty="0">
                          <a:solidFill>
                            <a:srgbClr val="5D7B3E"/>
                          </a:solidFill>
                          <a:latin typeface="Tahoma"/>
                          <a:cs typeface="Tahoma"/>
                        </a:rPr>
                        <a:t>4</a:t>
                      </a:r>
                      <a:r>
                        <a:rPr sz="1200" b="1" spc="-60" dirty="0">
                          <a:solidFill>
                            <a:srgbClr val="5D7B3E"/>
                          </a:solidFill>
                          <a:latin typeface="Tahoma"/>
                          <a:cs typeface="Tahoma"/>
                        </a:rPr>
                        <a:t> </a:t>
                      </a:r>
                      <a:r>
                        <a:rPr sz="1200" b="1" spc="-15" dirty="0">
                          <a:solidFill>
                            <a:srgbClr val="5D7B3E"/>
                          </a:solidFill>
                          <a:latin typeface="Tahoma"/>
                          <a:cs typeface="Tahoma"/>
                        </a:rPr>
                        <a:t>N</a:t>
                      </a:r>
                      <a:r>
                        <a:rPr sz="1200" b="1" dirty="0">
                          <a:solidFill>
                            <a:srgbClr val="5D7B3E"/>
                          </a:solidFill>
                          <a:latin typeface="Tahoma"/>
                          <a:cs typeface="Tahoma"/>
                        </a:rPr>
                        <a:t>a</a:t>
                      </a:r>
                      <a:r>
                        <a:rPr sz="1200" b="1" spc="15" dirty="0">
                          <a:solidFill>
                            <a:srgbClr val="5D7B3E"/>
                          </a:solidFill>
                          <a:latin typeface="Tahoma"/>
                          <a:cs typeface="Tahoma"/>
                        </a:rPr>
                        <a:t>m</a:t>
                      </a:r>
                      <a:r>
                        <a:rPr sz="1200" b="1" spc="-35" dirty="0">
                          <a:solidFill>
                            <a:srgbClr val="5D7B3E"/>
                          </a:solidFill>
                          <a:latin typeface="Tahoma"/>
                          <a:cs typeface="Tahoma"/>
                        </a:rPr>
                        <a:t>e</a:t>
                      </a:r>
                      <a:r>
                        <a:rPr sz="1200" b="1" dirty="0">
                          <a:solidFill>
                            <a:srgbClr val="5D7B3E"/>
                          </a:solidFill>
                          <a:latin typeface="Tahoma"/>
                          <a:cs typeface="Tahoma"/>
                        </a:rPr>
                        <a:t>: </a:t>
                      </a:r>
                      <a:r>
                        <a:rPr sz="1200" b="1" spc="-165" dirty="0">
                          <a:solidFill>
                            <a:srgbClr val="5D7B3E"/>
                          </a:solidFill>
                          <a:latin typeface="Tahoma"/>
                          <a:cs typeface="Tahoma"/>
                        </a:rPr>
                        <a:t> </a:t>
                      </a:r>
                      <a:r>
                        <a:rPr sz="1200" b="1" spc="5" dirty="0">
                          <a:solidFill>
                            <a:srgbClr val="5D7B3E"/>
                          </a:solidFill>
                          <a:latin typeface="Tahoma"/>
                          <a:cs typeface="Tahoma"/>
                        </a:rPr>
                        <a:t>S</a:t>
                      </a:r>
                      <a:r>
                        <a:rPr sz="1200" b="1" spc="30" dirty="0">
                          <a:solidFill>
                            <a:srgbClr val="5D7B3E"/>
                          </a:solidFill>
                          <a:latin typeface="Tahoma"/>
                          <a:cs typeface="Tahoma"/>
                        </a:rPr>
                        <a:t>h</a:t>
                      </a:r>
                      <a:r>
                        <a:rPr sz="1200" b="1" dirty="0">
                          <a:solidFill>
                            <a:srgbClr val="5D7B3E"/>
                          </a:solidFill>
                          <a:latin typeface="Tahoma"/>
                          <a:cs typeface="Tahoma"/>
                        </a:rPr>
                        <a:t>a</a:t>
                      </a:r>
                      <a:r>
                        <a:rPr sz="1200" b="1" spc="-40" dirty="0">
                          <a:solidFill>
                            <a:srgbClr val="5D7B3E"/>
                          </a:solidFill>
                          <a:latin typeface="Tahoma"/>
                          <a:cs typeface="Tahoma"/>
                        </a:rPr>
                        <a:t>u</a:t>
                      </a:r>
                      <a:r>
                        <a:rPr sz="1200" b="1" spc="10" dirty="0">
                          <a:solidFill>
                            <a:srgbClr val="5D7B3E"/>
                          </a:solidFill>
                          <a:latin typeface="Tahoma"/>
                          <a:cs typeface="Tahoma"/>
                        </a:rPr>
                        <a:t>r</a:t>
                      </a:r>
                      <a:r>
                        <a:rPr sz="1200" b="1" spc="-10" dirty="0">
                          <a:solidFill>
                            <a:srgbClr val="5D7B3E"/>
                          </a:solidFill>
                          <a:latin typeface="Tahoma"/>
                          <a:cs typeface="Tahoma"/>
                        </a:rPr>
                        <a:t>y</a:t>
                      </a:r>
                      <a:r>
                        <a:rPr sz="1200" b="1" dirty="0">
                          <a:solidFill>
                            <a:srgbClr val="5D7B3E"/>
                          </a:solidFill>
                          <a:latin typeface="Tahoma"/>
                          <a:cs typeface="Tahoma"/>
                        </a:rPr>
                        <a:t>a</a:t>
                      </a:r>
                      <a:r>
                        <a:rPr sz="1200" b="1" spc="-120" dirty="0">
                          <a:solidFill>
                            <a:srgbClr val="5D7B3E"/>
                          </a:solidFill>
                          <a:latin typeface="Tahoma"/>
                          <a:cs typeface="Tahoma"/>
                        </a:rPr>
                        <a:t> </a:t>
                      </a:r>
                      <a:r>
                        <a:rPr sz="1200" b="1" spc="5" dirty="0">
                          <a:solidFill>
                            <a:srgbClr val="5D7B3E"/>
                          </a:solidFill>
                          <a:latin typeface="Tahoma"/>
                          <a:cs typeface="Tahoma"/>
                        </a:rPr>
                        <a:t>S</a:t>
                      </a:r>
                      <a:r>
                        <a:rPr sz="1200" b="1" spc="-35" dirty="0">
                          <a:solidFill>
                            <a:srgbClr val="5D7B3E"/>
                          </a:solidFill>
                          <a:latin typeface="Tahoma"/>
                          <a:cs typeface="Tahoma"/>
                        </a:rPr>
                        <a:t>e</a:t>
                      </a:r>
                      <a:r>
                        <a:rPr sz="1200" b="1" dirty="0">
                          <a:solidFill>
                            <a:srgbClr val="5D7B3E"/>
                          </a:solidFill>
                          <a:latin typeface="Tahoma"/>
                          <a:cs typeface="Tahoma"/>
                        </a:rPr>
                        <a:t>th</a:t>
                      </a:r>
                      <a:endParaRPr sz="1200">
                        <a:latin typeface="Tahoma"/>
                        <a:cs typeface="Tahoma"/>
                      </a:endParaRPr>
                    </a:p>
                  </a:txBody>
                  <a:tcPr marL="0" marR="0" marT="50165"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extLst>
                  <a:ext uri="{0D108BD9-81ED-4DB2-BD59-A6C34878D82A}">
                    <a16:rowId xmlns:a16="http://schemas.microsoft.com/office/drawing/2014/main" val="10004"/>
                  </a:ext>
                </a:extLst>
              </a:tr>
              <a:tr h="581874">
                <a:tc>
                  <a:txBody>
                    <a:bodyPr/>
                    <a:lstStyle/>
                    <a:p>
                      <a:pPr marL="31750">
                        <a:lnSpc>
                          <a:spcPct val="100000"/>
                        </a:lnSpc>
                        <a:spcBef>
                          <a:spcPts val="395"/>
                        </a:spcBef>
                      </a:pPr>
                      <a:r>
                        <a:rPr sz="1200" spc="-20" dirty="0">
                          <a:latin typeface="Verdana"/>
                          <a:cs typeface="Verdana"/>
                        </a:rPr>
                        <a:t>B</a:t>
                      </a:r>
                      <a:r>
                        <a:rPr sz="1200" spc="-15" dirty="0">
                          <a:latin typeface="Verdana"/>
                          <a:cs typeface="Verdana"/>
                        </a:rPr>
                        <a:t>r</a:t>
                      </a:r>
                      <a:r>
                        <a:rPr sz="1200" spc="10" dirty="0">
                          <a:latin typeface="Verdana"/>
                          <a:cs typeface="Verdana"/>
                        </a:rPr>
                        <a:t>a</a:t>
                      </a:r>
                      <a:r>
                        <a:rPr sz="1200" spc="-30" dirty="0">
                          <a:latin typeface="Verdana"/>
                          <a:cs typeface="Verdana"/>
                        </a:rPr>
                        <a:t>n</a:t>
                      </a:r>
                      <a:r>
                        <a:rPr sz="1200" spc="20" dirty="0">
                          <a:latin typeface="Verdana"/>
                          <a:cs typeface="Verdana"/>
                        </a:rPr>
                        <a:t>c</a:t>
                      </a:r>
                      <a:r>
                        <a:rPr sz="1200" dirty="0">
                          <a:latin typeface="Verdana"/>
                          <a:cs typeface="Verdana"/>
                        </a:rPr>
                        <a:t>h</a:t>
                      </a:r>
                      <a:r>
                        <a:rPr sz="1200" spc="-155" dirty="0">
                          <a:latin typeface="Verdana"/>
                          <a:cs typeface="Verdana"/>
                        </a:rPr>
                        <a:t> </a:t>
                      </a:r>
                      <a:r>
                        <a:rPr sz="1200" dirty="0">
                          <a:latin typeface="Verdana"/>
                          <a:cs typeface="Verdana"/>
                        </a:rPr>
                        <a:t>:</a:t>
                      </a:r>
                      <a:r>
                        <a:rPr sz="1200" spc="-140" dirty="0">
                          <a:latin typeface="Verdana"/>
                          <a:cs typeface="Verdana"/>
                        </a:rPr>
                        <a:t> </a:t>
                      </a:r>
                      <a:r>
                        <a:rPr sz="1200" spc="-15" dirty="0">
                          <a:latin typeface="Verdana"/>
                          <a:cs typeface="Verdana"/>
                        </a:rPr>
                        <a:t>B</a:t>
                      </a:r>
                      <a:r>
                        <a:rPr sz="1200" spc="-20" dirty="0">
                          <a:latin typeface="Verdana"/>
                          <a:cs typeface="Verdana"/>
                        </a:rPr>
                        <a:t>t</a:t>
                      </a:r>
                      <a:r>
                        <a:rPr sz="1200" spc="-25" dirty="0">
                          <a:latin typeface="Verdana"/>
                          <a:cs typeface="Verdana"/>
                        </a:rPr>
                        <a:t>e</a:t>
                      </a:r>
                      <a:r>
                        <a:rPr sz="1200" spc="20" dirty="0">
                          <a:latin typeface="Verdana"/>
                          <a:cs typeface="Verdana"/>
                        </a:rPr>
                        <a:t>c</a:t>
                      </a:r>
                      <a:r>
                        <a:rPr sz="1200" dirty="0">
                          <a:latin typeface="Verdana"/>
                          <a:cs typeface="Verdana"/>
                        </a:rPr>
                        <a:t>h</a:t>
                      </a:r>
                      <a:endParaRPr sz="1200">
                        <a:latin typeface="Verdana"/>
                        <a:cs typeface="Verdana"/>
                      </a:endParaRPr>
                    </a:p>
                    <a:p>
                      <a:pPr marL="31750">
                        <a:lnSpc>
                          <a:spcPct val="100000"/>
                        </a:lnSpc>
                        <a:spcBef>
                          <a:spcPts val="815"/>
                        </a:spcBef>
                      </a:pPr>
                      <a:r>
                        <a:rPr sz="1200" b="1" spc="5" dirty="0">
                          <a:solidFill>
                            <a:srgbClr val="5D7B3E"/>
                          </a:solidFill>
                          <a:latin typeface="Tahoma"/>
                          <a:cs typeface="Tahoma"/>
                        </a:rPr>
                        <a:t>T</a:t>
                      </a:r>
                      <a:r>
                        <a:rPr sz="1200" b="1" spc="-30" dirty="0">
                          <a:solidFill>
                            <a:srgbClr val="5D7B3E"/>
                          </a:solidFill>
                          <a:latin typeface="Tahoma"/>
                          <a:cs typeface="Tahoma"/>
                        </a:rPr>
                        <a:t>e</a:t>
                      </a:r>
                      <a:r>
                        <a:rPr sz="1200" b="1" dirty="0">
                          <a:solidFill>
                            <a:srgbClr val="5D7B3E"/>
                          </a:solidFill>
                          <a:latin typeface="Tahoma"/>
                          <a:cs typeface="Tahoma"/>
                        </a:rPr>
                        <a:t>am</a:t>
                      </a:r>
                      <a:r>
                        <a:rPr sz="1200" b="1" spc="-110" dirty="0">
                          <a:solidFill>
                            <a:srgbClr val="5D7B3E"/>
                          </a:solidFill>
                          <a:latin typeface="Tahoma"/>
                          <a:cs typeface="Tahoma"/>
                        </a:rPr>
                        <a:t> </a:t>
                      </a:r>
                      <a:r>
                        <a:rPr sz="1200" b="1" spc="-15" dirty="0">
                          <a:solidFill>
                            <a:srgbClr val="5D7B3E"/>
                          </a:solidFill>
                          <a:latin typeface="Tahoma"/>
                          <a:cs typeface="Tahoma"/>
                        </a:rPr>
                        <a:t>M</a:t>
                      </a:r>
                      <a:r>
                        <a:rPr sz="1200" b="1" spc="-30" dirty="0">
                          <a:solidFill>
                            <a:srgbClr val="5D7B3E"/>
                          </a:solidFill>
                          <a:latin typeface="Tahoma"/>
                          <a:cs typeface="Tahoma"/>
                        </a:rPr>
                        <a:t>e</a:t>
                      </a:r>
                      <a:r>
                        <a:rPr sz="1200" b="1" spc="20" dirty="0">
                          <a:solidFill>
                            <a:srgbClr val="5D7B3E"/>
                          </a:solidFill>
                          <a:latin typeface="Tahoma"/>
                          <a:cs typeface="Tahoma"/>
                        </a:rPr>
                        <a:t>m</a:t>
                      </a:r>
                      <a:r>
                        <a:rPr sz="1200" b="1" spc="15" dirty="0">
                          <a:solidFill>
                            <a:srgbClr val="5D7B3E"/>
                          </a:solidFill>
                          <a:latin typeface="Tahoma"/>
                          <a:cs typeface="Tahoma"/>
                        </a:rPr>
                        <a:t>b</a:t>
                      </a:r>
                      <a:r>
                        <a:rPr sz="1200" b="1" spc="-30" dirty="0">
                          <a:solidFill>
                            <a:srgbClr val="5D7B3E"/>
                          </a:solidFill>
                          <a:latin typeface="Tahoma"/>
                          <a:cs typeface="Tahoma"/>
                        </a:rPr>
                        <a:t>e</a:t>
                      </a:r>
                      <a:r>
                        <a:rPr sz="1200" b="1" dirty="0">
                          <a:solidFill>
                            <a:srgbClr val="5D7B3E"/>
                          </a:solidFill>
                          <a:latin typeface="Tahoma"/>
                          <a:cs typeface="Tahoma"/>
                        </a:rPr>
                        <a:t>r</a:t>
                      </a:r>
                      <a:r>
                        <a:rPr sz="1200" b="1" spc="-114" dirty="0">
                          <a:solidFill>
                            <a:srgbClr val="5D7B3E"/>
                          </a:solidFill>
                          <a:latin typeface="Tahoma"/>
                          <a:cs typeface="Tahoma"/>
                        </a:rPr>
                        <a:t> </a:t>
                      </a:r>
                      <a:r>
                        <a:rPr sz="1200" b="1" dirty="0">
                          <a:solidFill>
                            <a:srgbClr val="5D7B3E"/>
                          </a:solidFill>
                          <a:latin typeface="Tahoma"/>
                          <a:cs typeface="Tahoma"/>
                        </a:rPr>
                        <a:t>5</a:t>
                      </a:r>
                      <a:r>
                        <a:rPr sz="1200" b="1" spc="-40" dirty="0">
                          <a:solidFill>
                            <a:srgbClr val="5D7B3E"/>
                          </a:solidFill>
                          <a:latin typeface="Tahoma"/>
                          <a:cs typeface="Tahoma"/>
                        </a:rPr>
                        <a:t> </a:t>
                      </a:r>
                      <a:r>
                        <a:rPr sz="1200" b="1" spc="-15" dirty="0">
                          <a:solidFill>
                            <a:srgbClr val="5D7B3E"/>
                          </a:solidFill>
                          <a:latin typeface="Tahoma"/>
                          <a:cs typeface="Tahoma"/>
                        </a:rPr>
                        <a:t>N</a:t>
                      </a:r>
                      <a:r>
                        <a:rPr sz="1200" b="1" dirty="0">
                          <a:solidFill>
                            <a:srgbClr val="5D7B3E"/>
                          </a:solidFill>
                          <a:latin typeface="Tahoma"/>
                          <a:cs typeface="Tahoma"/>
                        </a:rPr>
                        <a:t>a</a:t>
                      </a:r>
                      <a:r>
                        <a:rPr sz="1200" b="1" spc="20" dirty="0">
                          <a:solidFill>
                            <a:srgbClr val="5D7B3E"/>
                          </a:solidFill>
                          <a:latin typeface="Tahoma"/>
                          <a:cs typeface="Tahoma"/>
                        </a:rPr>
                        <a:t>m</a:t>
                      </a:r>
                      <a:r>
                        <a:rPr sz="1200" b="1" spc="-30" dirty="0">
                          <a:solidFill>
                            <a:srgbClr val="5D7B3E"/>
                          </a:solidFill>
                          <a:latin typeface="Tahoma"/>
                          <a:cs typeface="Tahoma"/>
                        </a:rPr>
                        <a:t>e</a:t>
                      </a:r>
                      <a:r>
                        <a:rPr sz="1200" b="1" dirty="0">
                          <a:solidFill>
                            <a:srgbClr val="5D7B3E"/>
                          </a:solidFill>
                          <a:latin typeface="Tahoma"/>
                          <a:cs typeface="Tahoma"/>
                        </a:rPr>
                        <a:t>:</a:t>
                      </a:r>
                      <a:r>
                        <a:rPr sz="1200" b="1" spc="-130" dirty="0">
                          <a:solidFill>
                            <a:srgbClr val="5D7B3E"/>
                          </a:solidFill>
                          <a:latin typeface="Tahoma"/>
                          <a:cs typeface="Tahoma"/>
                        </a:rPr>
                        <a:t> </a:t>
                      </a:r>
                      <a:r>
                        <a:rPr sz="1200" b="1" spc="10" dirty="0">
                          <a:solidFill>
                            <a:srgbClr val="5D7B3E"/>
                          </a:solidFill>
                          <a:latin typeface="Tahoma"/>
                          <a:cs typeface="Tahoma"/>
                        </a:rPr>
                        <a:t>S</a:t>
                      </a:r>
                      <a:r>
                        <a:rPr sz="1200" b="1" spc="30" dirty="0">
                          <a:solidFill>
                            <a:srgbClr val="5D7B3E"/>
                          </a:solidFill>
                          <a:latin typeface="Tahoma"/>
                          <a:cs typeface="Tahoma"/>
                        </a:rPr>
                        <a:t>on</a:t>
                      </a:r>
                      <a:r>
                        <a:rPr sz="1200" b="1" dirty="0">
                          <a:solidFill>
                            <a:srgbClr val="5D7B3E"/>
                          </a:solidFill>
                          <a:latin typeface="Tahoma"/>
                          <a:cs typeface="Tahoma"/>
                        </a:rPr>
                        <a:t>a</a:t>
                      </a:r>
                      <a:r>
                        <a:rPr sz="1200" b="1" spc="-20" dirty="0">
                          <a:solidFill>
                            <a:srgbClr val="5D7B3E"/>
                          </a:solidFill>
                          <a:latin typeface="Tahoma"/>
                          <a:cs typeface="Tahoma"/>
                        </a:rPr>
                        <a:t>l</a:t>
                      </a:r>
                      <a:r>
                        <a:rPr sz="1200" b="1" dirty="0">
                          <a:solidFill>
                            <a:srgbClr val="5D7B3E"/>
                          </a:solidFill>
                          <a:latin typeface="Tahoma"/>
                          <a:cs typeface="Tahoma"/>
                        </a:rPr>
                        <a:t>i</a:t>
                      </a:r>
                      <a:r>
                        <a:rPr sz="1200" b="1" spc="-120" dirty="0">
                          <a:solidFill>
                            <a:srgbClr val="5D7B3E"/>
                          </a:solidFill>
                          <a:latin typeface="Tahoma"/>
                          <a:cs typeface="Tahoma"/>
                        </a:rPr>
                        <a:t> </a:t>
                      </a:r>
                      <a:r>
                        <a:rPr sz="1200" b="1" spc="-15" dirty="0">
                          <a:solidFill>
                            <a:srgbClr val="5D7B3E"/>
                          </a:solidFill>
                          <a:latin typeface="Tahoma"/>
                          <a:cs typeface="Tahoma"/>
                        </a:rPr>
                        <a:t>M</a:t>
                      </a:r>
                      <a:r>
                        <a:rPr sz="1200" b="1" dirty="0">
                          <a:solidFill>
                            <a:srgbClr val="5D7B3E"/>
                          </a:solidFill>
                          <a:latin typeface="Tahoma"/>
                          <a:cs typeface="Tahoma"/>
                        </a:rPr>
                        <a:t>a</a:t>
                      </a:r>
                      <a:r>
                        <a:rPr sz="1200" b="1" spc="15" dirty="0">
                          <a:solidFill>
                            <a:srgbClr val="5D7B3E"/>
                          </a:solidFill>
                          <a:latin typeface="Tahoma"/>
                          <a:cs typeface="Tahoma"/>
                        </a:rPr>
                        <a:t>dd</a:t>
                      </a:r>
                      <a:r>
                        <a:rPr sz="1200" b="1" spc="30" dirty="0">
                          <a:solidFill>
                            <a:srgbClr val="5D7B3E"/>
                          </a:solidFill>
                          <a:latin typeface="Tahoma"/>
                          <a:cs typeface="Tahoma"/>
                        </a:rPr>
                        <a:t>h</a:t>
                      </a:r>
                      <a:r>
                        <a:rPr sz="1200" b="1" spc="-30" dirty="0">
                          <a:solidFill>
                            <a:srgbClr val="5D7B3E"/>
                          </a:solidFill>
                          <a:latin typeface="Tahoma"/>
                          <a:cs typeface="Tahoma"/>
                        </a:rPr>
                        <a:t>e</a:t>
                      </a:r>
                      <a:r>
                        <a:rPr sz="1200" b="1" spc="-40" dirty="0">
                          <a:solidFill>
                            <a:srgbClr val="5D7B3E"/>
                          </a:solidFill>
                          <a:latin typeface="Tahoma"/>
                          <a:cs typeface="Tahoma"/>
                        </a:rPr>
                        <a:t>s</a:t>
                      </a:r>
                      <a:r>
                        <a:rPr sz="1200" b="1" spc="30" dirty="0">
                          <a:solidFill>
                            <a:srgbClr val="5D7B3E"/>
                          </a:solidFill>
                          <a:latin typeface="Tahoma"/>
                          <a:cs typeface="Tahoma"/>
                        </a:rPr>
                        <a:t>h</a:t>
                      </a:r>
                      <a:r>
                        <a:rPr sz="1200" b="1" spc="-20" dirty="0">
                          <a:solidFill>
                            <a:srgbClr val="5D7B3E"/>
                          </a:solidFill>
                          <a:latin typeface="Tahoma"/>
                          <a:cs typeface="Tahoma"/>
                        </a:rPr>
                        <a:t>i</a:t>
                      </a:r>
                      <a:r>
                        <a:rPr sz="1200" b="1" spc="-5" dirty="0">
                          <a:solidFill>
                            <a:srgbClr val="5D7B3E"/>
                          </a:solidFill>
                          <a:latin typeface="Tahoma"/>
                          <a:cs typeface="Tahoma"/>
                        </a:rPr>
                        <a:t>y</a:t>
                      </a:r>
                      <a:r>
                        <a:rPr sz="1200" b="1" dirty="0">
                          <a:solidFill>
                            <a:srgbClr val="5D7B3E"/>
                          </a:solidFill>
                          <a:latin typeface="Tahoma"/>
                          <a:cs typeface="Tahoma"/>
                        </a:rPr>
                        <a:t>a</a:t>
                      </a:r>
                      <a:endParaRPr sz="1200">
                        <a:latin typeface="Tahoma"/>
                        <a:cs typeface="Tahoma"/>
                      </a:endParaRPr>
                    </a:p>
                  </a:txBody>
                  <a:tcPr marL="0" marR="0" marT="50165" marB="0"/>
                </a:tc>
                <a:tc>
                  <a:txBody>
                    <a:bodyPr/>
                    <a:lstStyle/>
                    <a:p>
                      <a:pPr marL="672465">
                        <a:lnSpc>
                          <a:spcPct val="100000"/>
                        </a:lnSpc>
                        <a:spcBef>
                          <a:spcPts val="395"/>
                        </a:spcBef>
                      </a:pPr>
                      <a:r>
                        <a:rPr sz="1200" spc="-25" dirty="0">
                          <a:latin typeface="Verdana"/>
                          <a:cs typeface="Verdana"/>
                        </a:rPr>
                        <a:t>S</a:t>
                      </a:r>
                      <a:r>
                        <a:rPr sz="1200" spc="-20" dirty="0">
                          <a:latin typeface="Verdana"/>
                          <a:cs typeface="Verdana"/>
                        </a:rPr>
                        <a:t>t</a:t>
                      </a:r>
                      <a:r>
                        <a:rPr sz="1200" spc="-15" dirty="0">
                          <a:latin typeface="Verdana"/>
                          <a:cs typeface="Verdana"/>
                        </a:rPr>
                        <a:t>r</a:t>
                      </a:r>
                      <a:r>
                        <a:rPr sz="1200" spc="-25" dirty="0">
                          <a:latin typeface="Verdana"/>
                          <a:cs typeface="Verdana"/>
                        </a:rPr>
                        <a:t>e</a:t>
                      </a:r>
                      <a:r>
                        <a:rPr sz="1200" spc="10" dirty="0">
                          <a:latin typeface="Verdana"/>
                          <a:cs typeface="Verdana"/>
                        </a:rPr>
                        <a:t>a</a:t>
                      </a:r>
                      <a:r>
                        <a:rPr sz="1200" dirty="0">
                          <a:latin typeface="Verdana"/>
                          <a:cs typeface="Verdana"/>
                        </a:rPr>
                        <a:t>m</a:t>
                      </a:r>
                      <a:r>
                        <a:rPr sz="1200" spc="-90" dirty="0">
                          <a:latin typeface="Verdana"/>
                          <a:cs typeface="Verdana"/>
                        </a:rPr>
                        <a:t> </a:t>
                      </a:r>
                      <a:r>
                        <a:rPr sz="1200" dirty="0">
                          <a:latin typeface="Verdana"/>
                          <a:cs typeface="Verdana"/>
                        </a:rPr>
                        <a:t>:</a:t>
                      </a:r>
                      <a:r>
                        <a:rPr sz="1200" spc="-155" dirty="0">
                          <a:latin typeface="Verdana"/>
                          <a:cs typeface="Verdana"/>
                        </a:rPr>
                        <a:t> </a:t>
                      </a:r>
                      <a:r>
                        <a:rPr sz="1200" spc="-30" dirty="0">
                          <a:latin typeface="Verdana"/>
                          <a:cs typeface="Verdana"/>
                        </a:rPr>
                        <a:t>C</a:t>
                      </a:r>
                      <a:r>
                        <a:rPr sz="1200" spc="-25" dirty="0">
                          <a:latin typeface="Verdana"/>
                          <a:cs typeface="Verdana"/>
                        </a:rPr>
                        <a:t>S</a:t>
                      </a:r>
                      <a:r>
                        <a:rPr sz="1200" dirty="0">
                          <a:latin typeface="Verdana"/>
                          <a:cs typeface="Verdana"/>
                        </a:rPr>
                        <a:t>E</a:t>
                      </a:r>
                      <a:endParaRPr sz="1200">
                        <a:latin typeface="Verdana"/>
                        <a:cs typeface="Verdana"/>
                      </a:endParaRPr>
                    </a:p>
                  </a:txBody>
                  <a:tcPr marL="0" marR="0" marT="50165" marB="0"/>
                </a:tc>
                <a:tc>
                  <a:txBody>
                    <a:bodyPr/>
                    <a:lstStyle/>
                    <a:p>
                      <a:pPr marL="161290">
                        <a:lnSpc>
                          <a:spcPct val="100000"/>
                        </a:lnSpc>
                        <a:spcBef>
                          <a:spcPts val="395"/>
                        </a:spcBef>
                      </a:pPr>
                      <a:r>
                        <a:rPr sz="1200" spc="-105" dirty="0">
                          <a:latin typeface="Verdana"/>
                          <a:cs typeface="Verdana"/>
                        </a:rPr>
                        <a:t>Year:III</a:t>
                      </a:r>
                      <a:endParaRPr sz="1200">
                        <a:latin typeface="Verdana"/>
                        <a:cs typeface="Verdana"/>
                      </a:endParaRPr>
                    </a:p>
                  </a:txBody>
                  <a:tcPr marL="0" marR="0" marT="50165" marB="0"/>
                </a:tc>
                <a:extLst>
                  <a:ext uri="{0D108BD9-81ED-4DB2-BD59-A6C34878D82A}">
                    <a16:rowId xmlns:a16="http://schemas.microsoft.com/office/drawing/2014/main" val="10005"/>
                  </a:ext>
                </a:extLst>
              </a:tr>
              <a:tr h="581730">
                <a:tc>
                  <a:txBody>
                    <a:bodyPr/>
                    <a:lstStyle/>
                    <a:p>
                      <a:pPr marL="31750">
                        <a:lnSpc>
                          <a:spcPct val="100000"/>
                        </a:lnSpc>
                        <a:spcBef>
                          <a:spcPts val="395"/>
                        </a:spcBef>
                      </a:pPr>
                      <a:r>
                        <a:rPr sz="1200" spc="-20" dirty="0">
                          <a:latin typeface="Verdana"/>
                          <a:cs typeface="Verdana"/>
                        </a:rPr>
                        <a:t>B</a:t>
                      </a:r>
                      <a:r>
                        <a:rPr sz="1200" spc="-15" dirty="0">
                          <a:latin typeface="Verdana"/>
                          <a:cs typeface="Verdana"/>
                        </a:rPr>
                        <a:t>r</a:t>
                      </a:r>
                      <a:r>
                        <a:rPr sz="1200" spc="10" dirty="0">
                          <a:latin typeface="Verdana"/>
                          <a:cs typeface="Verdana"/>
                        </a:rPr>
                        <a:t>a</a:t>
                      </a:r>
                      <a:r>
                        <a:rPr sz="1200" spc="-30" dirty="0">
                          <a:latin typeface="Verdana"/>
                          <a:cs typeface="Verdana"/>
                        </a:rPr>
                        <a:t>n</a:t>
                      </a:r>
                      <a:r>
                        <a:rPr sz="1200" spc="20" dirty="0">
                          <a:latin typeface="Verdana"/>
                          <a:cs typeface="Verdana"/>
                        </a:rPr>
                        <a:t>c</a:t>
                      </a:r>
                      <a:r>
                        <a:rPr sz="1200" dirty="0">
                          <a:latin typeface="Verdana"/>
                          <a:cs typeface="Verdana"/>
                        </a:rPr>
                        <a:t>h</a:t>
                      </a:r>
                      <a:r>
                        <a:rPr sz="1200" spc="-155" dirty="0">
                          <a:latin typeface="Verdana"/>
                          <a:cs typeface="Verdana"/>
                        </a:rPr>
                        <a:t> </a:t>
                      </a:r>
                      <a:r>
                        <a:rPr sz="1200" dirty="0">
                          <a:latin typeface="Verdana"/>
                          <a:cs typeface="Verdana"/>
                        </a:rPr>
                        <a:t>:</a:t>
                      </a:r>
                      <a:r>
                        <a:rPr sz="1200" spc="-140" dirty="0">
                          <a:latin typeface="Verdana"/>
                          <a:cs typeface="Verdana"/>
                        </a:rPr>
                        <a:t> </a:t>
                      </a:r>
                      <a:r>
                        <a:rPr sz="1200" spc="-15" dirty="0">
                          <a:latin typeface="Verdana"/>
                          <a:cs typeface="Verdana"/>
                        </a:rPr>
                        <a:t>B</a:t>
                      </a:r>
                      <a:r>
                        <a:rPr sz="1200" spc="-20" dirty="0">
                          <a:latin typeface="Verdana"/>
                          <a:cs typeface="Verdana"/>
                        </a:rPr>
                        <a:t>t</a:t>
                      </a:r>
                      <a:r>
                        <a:rPr sz="1200" spc="-25" dirty="0">
                          <a:latin typeface="Verdana"/>
                          <a:cs typeface="Verdana"/>
                        </a:rPr>
                        <a:t>e</a:t>
                      </a:r>
                      <a:r>
                        <a:rPr sz="1200" spc="20" dirty="0">
                          <a:latin typeface="Verdana"/>
                          <a:cs typeface="Verdana"/>
                        </a:rPr>
                        <a:t>c</a:t>
                      </a:r>
                      <a:r>
                        <a:rPr sz="1200" dirty="0">
                          <a:latin typeface="Verdana"/>
                          <a:cs typeface="Verdana"/>
                        </a:rPr>
                        <a:t>h</a:t>
                      </a:r>
                      <a:endParaRPr sz="1200">
                        <a:latin typeface="Verdana"/>
                        <a:cs typeface="Verdana"/>
                      </a:endParaRPr>
                    </a:p>
                    <a:p>
                      <a:pPr marL="31750">
                        <a:lnSpc>
                          <a:spcPct val="100000"/>
                        </a:lnSpc>
                        <a:spcBef>
                          <a:spcPts val="815"/>
                        </a:spcBef>
                      </a:pPr>
                      <a:r>
                        <a:rPr sz="1200" b="1" dirty="0">
                          <a:solidFill>
                            <a:srgbClr val="80415F"/>
                          </a:solidFill>
                          <a:latin typeface="Tahoma"/>
                          <a:cs typeface="Tahoma"/>
                        </a:rPr>
                        <a:t>T</a:t>
                      </a:r>
                      <a:r>
                        <a:rPr sz="1200" b="1" spc="-35" dirty="0">
                          <a:solidFill>
                            <a:srgbClr val="80415F"/>
                          </a:solidFill>
                          <a:latin typeface="Tahoma"/>
                          <a:cs typeface="Tahoma"/>
                        </a:rPr>
                        <a:t>e</a:t>
                      </a:r>
                      <a:r>
                        <a:rPr sz="1200" b="1" dirty="0">
                          <a:solidFill>
                            <a:srgbClr val="80415F"/>
                          </a:solidFill>
                          <a:latin typeface="Tahoma"/>
                          <a:cs typeface="Tahoma"/>
                        </a:rPr>
                        <a:t>am</a:t>
                      </a:r>
                      <a:r>
                        <a:rPr sz="1200" b="1" spc="-110" dirty="0">
                          <a:solidFill>
                            <a:srgbClr val="80415F"/>
                          </a:solidFill>
                          <a:latin typeface="Tahoma"/>
                          <a:cs typeface="Tahoma"/>
                        </a:rPr>
                        <a:t> </a:t>
                      </a:r>
                      <a:r>
                        <a:rPr sz="1200" b="1" spc="-20" dirty="0">
                          <a:solidFill>
                            <a:srgbClr val="80415F"/>
                          </a:solidFill>
                          <a:latin typeface="Tahoma"/>
                          <a:cs typeface="Tahoma"/>
                        </a:rPr>
                        <a:t>M</a:t>
                      </a:r>
                      <a:r>
                        <a:rPr sz="1200" b="1" spc="-35" dirty="0">
                          <a:solidFill>
                            <a:srgbClr val="80415F"/>
                          </a:solidFill>
                          <a:latin typeface="Tahoma"/>
                          <a:cs typeface="Tahoma"/>
                        </a:rPr>
                        <a:t>e</a:t>
                      </a:r>
                      <a:r>
                        <a:rPr sz="1200" b="1" spc="30" dirty="0">
                          <a:solidFill>
                            <a:srgbClr val="80415F"/>
                          </a:solidFill>
                          <a:latin typeface="Tahoma"/>
                          <a:cs typeface="Tahoma"/>
                        </a:rPr>
                        <a:t>n</a:t>
                      </a:r>
                      <a:r>
                        <a:rPr sz="1200" b="1" dirty="0">
                          <a:solidFill>
                            <a:srgbClr val="80415F"/>
                          </a:solidFill>
                          <a:latin typeface="Tahoma"/>
                          <a:cs typeface="Tahoma"/>
                        </a:rPr>
                        <a:t>t</a:t>
                      </a:r>
                      <a:r>
                        <a:rPr sz="1200" b="1" spc="25" dirty="0">
                          <a:solidFill>
                            <a:srgbClr val="80415F"/>
                          </a:solidFill>
                          <a:latin typeface="Tahoma"/>
                          <a:cs typeface="Tahoma"/>
                        </a:rPr>
                        <a:t>o</a:t>
                      </a:r>
                      <a:r>
                        <a:rPr sz="1200" b="1" dirty="0">
                          <a:solidFill>
                            <a:srgbClr val="80415F"/>
                          </a:solidFill>
                          <a:latin typeface="Tahoma"/>
                          <a:cs typeface="Tahoma"/>
                        </a:rPr>
                        <a:t>r</a:t>
                      </a:r>
                      <a:r>
                        <a:rPr sz="1200" b="1" spc="-114" dirty="0">
                          <a:solidFill>
                            <a:srgbClr val="80415F"/>
                          </a:solidFill>
                          <a:latin typeface="Tahoma"/>
                          <a:cs typeface="Tahoma"/>
                        </a:rPr>
                        <a:t> </a:t>
                      </a:r>
                      <a:r>
                        <a:rPr sz="1200" b="1" dirty="0">
                          <a:solidFill>
                            <a:srgbClr val="80415F"/>
                          </a:solidFill>
                          <a:latin typeface="Tahoma"/>
                          <a:cs typeface="Tahoma"/>
                        </a:rPr>
                        <a:t>1</a:t>
                      </a:r>
                      <a:r>
                        <a:rPr sz="1200" b="1" spc="-140" dirty="0">
                          <a:solidFill>
                            <a:srgbClr val="80415F"/>
                          </a:solidFill>
                          <a:latin typeface="Tahoma"/>
                          <a:cs typeface="Tahoma"/>
                        </a:rPr>
                        <a:t> </a:t>
                      </a:r>
                      <a:r>
                        <a:rPr sz="1200" b="1" spc="-15" dirty="0">
                          <a:solidFill>
                            <a:srgbClr val="80415F"/>
                          </a:solidFill>
                          <a:latin typeface="Tahoma"/>
                          <a:cs typeface="Tahoma"/>
                        </a:rPr>
                        <a:t>N</a:t>
                      </a:r>
                      <a:r>
                        <a:rPr sz="1200" b="1" dirty="0">
                          <a:solidFill>
                            <a:srgbClr val="80415F"/>
                          </a:solidFill>
                          <a:latin typeface="Tahoma"/>
                          <a:cs typeface="Tahoma"/>
                        </a:rPr>
                        <a:t>a</a:t>
                      </a:r>
                      <a:r>
                        <a:rPr sz="1200" b="1" spc="15" dirty="0">
                          <a:solidFill>
                            <a:srgbClr val="80415F"/>
                          </a:solidFill>
                          <a:latin typeface="Tahoma"/>
                          <a:cs typeface="Tahoma"/>
                        </a:rPr>
                        <a:t>m</a:t>
                      </a:r>
                      <a:r>
                        <a:rPr sz="1200" b="1" spc="-35" dirty="0">
                          <a:solidFill>
                            <a:srgbClr val="80415F"/>
                          </a:solidFill>
                          <a:latin typeface="Tahoma"/>
                          <a:cs typeface="Tahoma"/>
                        </a:rPr>
                        <a:t>e</a:t>
                      </a:r>
                      <a:r>
                        <a:rPr sz="1200" b="1" dirty="0">
                          <a:solidFill>
                            <a:srgbClr val="80415F"/>
                          </a:solidFill>
                          <a:latin typeface="Tahoma"/>
                          <a:cs typeface="Tahoma"/>
                        </a:rPr>
                        <a:t>:</a:t>
                      </a:r>
                      <a:r>
                        <a:rPr sz="1200" b="1" spc="-55" dirty="0">
                          <a:solidFill>
                            <a:srgbClr val="80415F"/>
                          </a:solidFill>
                          <a:latin typeface="Tahoma"/>
                          <a:cs typeface="Tahoma"/>
                        </a:rPr>
                        <a:t> </a:t>
                      </a:r>
                      <a:r>
                        <a:rPr sz="1200" b="1" spc="-20" dirty="0">
                          <a:solidFill>
                            <a:srgbClr val="80415F"/>
                          </a:solidFill>
                          <a:latin typeface="Tahoma"/>
                          <a:cs typeface="Tahoma"/>
                        </a:rPr>
                        <a:t>M</a:t>
                      </a:r>
                      <a:r>
                        <a:rPr sz="1200" b="1" dirty="0">
                          <a:solidFill>
                            <a:srgbClr val="80415F"/>
                          </a:solidFill>
                          <a:latin typeface="Tahoma"/>
                          <a:cs typeface="Tahoma"/>
                        </a:rPr>
                        <a:t>a</a:t>
                      </a:r>
                      <a:r>
                        <a:rPr sz="1200" b="1" spc="30" dirty="0">
                          <a:solidFill>
                            <a:srgbClr val="80415F"/>
                          </a:solidFill>
                          <a:latin typeface="Tahoma"/>
                          <a:cs typeface="Tahoma"/>
                        </a:rPr>
                        <a:t>n</a:t>
                      </a:r>
                      <a:r>
                        <a:rPr sz="1200" b="1" spc="25" dirty="0">
                          <a:solidFill>
                            <a:srgbClr val="80415F"/>
                          </a:solidFill>
                          <a:latin typeface="Tahoma"/>
                          <a:cs typeface="Tahoma"/>
                        </a:rPr>
                        <a:t>o</a:t>
                      </a:r>
                      <a:r>
                        <a:rPr sz="1200" b="1" dirty="0">
                          <a:solidFill>
                            <a:srgbClr val="80415F"/>
                          </a:solidFill>
                          <a:latin typeface="Tahoma"/>
                          <a:cs typeface="Tahoma"/>
                        </a:rPr>
                        <a:t>j</a:t>
                      </a:r>
                      <a:r>
                        <a:rPr sz="1200" b="1" spc="-150" dirty="0">
                          <a:solidFill>
                            <a:srgbClr val="80415F"/>
                          </a:solidFill>
                          <a:latin typeface="Tahoma"/>
                          <a:cs typeface="Tahoma"/>
                        </a:rPr>
                        <a:t> </a:t>
                      </a:r>
                      <a:r>
                        <a:rPr sz="1200" b="1" spc="5" dirty="0">
                          <a:solidFill>
                            <a:srgbClr val="80415F"/>
                          </a:solidFill>
                          <a:latin typeface="Tahoma"/>
                          <a:cs typeface="Tahoma"/>
                        </a:rPr>
                        <a:t>S</a:t>
                      </a:r>
                      <a:r>
                        <a:rPr sz="1200" b="1" spc="-20" dirty="0">
                          <a:solidFill>
                            <a:srgbClr val="80415F"/>
                          </a:solidFill>
                          <a:latin typeface="Tahoma"/>
                          <a:cs typeface="Tahoma"/>
                        </a:rPr>
                        <a:t>i</a:t>
                      </a:r>
                      <a:r>
                        <a:rPr sz="1200" b="1" spc="30" dirty="0">
                          <a:solidFill>
                            <a:srgbClr val="80415F"/>
                          </a:solidFill>
                          <a:latin typeface="Tahoma"/>
                          <a:cs typeface="Tahoma"/>
                        </a:rPr>
                        <a:t>n</a:t>
                      </a:r>
                      <a:r>
                        <a:rPr sz="1200" b="1" spc="-15" dirty="0">
                          <a:solidFill>
                            <a:srgbClr val="80415F"/>
                          </a:solidFill>
                          <a:latin typeface="Tahoma"/>
                          <a:cs typeface="Tahoma"/>
                        </a:rPr>
                        <a:t>g</a:t>
                      </a:r>
                      <a:r>
                        <a:rPr sz="1200" b="1" dirty="0">
                          <a:solidFill>
                            <a:srgbClr val="80415F"/>
                          </a:solidFill>
                          <a:latin typeface="Tahoma"/>
                          <a:cs typeface="Tahoma"/>
                        </a:rPr>
                        <a:t>h</a:t>
                      </a:r>
                      <a:endParaRPr sz="1200">
                        <a:latin typeface="Tahoma"/>
                        <a:cs typeface="Tahoma"/>
                      </a:endParaRPr>
                    </a:p>
                  </a:txBody>
                  <a:tcPr marL="0" marR="0" marT="50165" marB="0"/>
                </a:tc>
                <a:tc>
                  <a:txBody>
                    <a:bodyPr/>
                    <a:lstStyle/>
                    <a:p>
                      <a:pPr marL="672465">
                        <a:lnSpc>
                          <a:spcPct val="100000"/>
                        </a:lnSpc>
                        <a:spcBef>
                          <a:spcPts val="395"/>
                        </a:spcBef>
                      </a:pPr>
                      <a:r>
                        <a:rPr sz="1200" spc="-25" dirty="0">
                          <a:latin typeface="Verdana"/>
                          <a:cs typeface="Verdana"/>
                        </a:rPr>
                        <a:t>S</a:t>
                      </a:r>
                      <a:r>
                        <a:rPr sz="1200" spc="-20" dirty="0">
                          <a:latin typeface="Verdana"/>
                          <a:cs typeface="Verdana"/>
                        </a:rPr>
                        <a:t>t</a:t>
                      </a:r>
                      <a:r>
                        <a:rPr sz="1200" spc="-15" dirty="0">
                          <a:latin typeface="Verdana"/>
                          <a:cs typeface="Verdana"/>
                        </a:rPr>
                        <a:t>r</a:t>
                      </a:r>
                      <a:r>
                        <a:rPr sz="1200" spc="-25" dirty="0">
                          <a:latin typeface="Verdana"/>
                          <a:cs typeface="Verdana"/>
                        </a:rPr>
                        <a:t>e</a:t>
                      </a:r>
                      <a:r>
                        <a:rPr sz="1200" spc="10" dirty="0">
                          <a:latin typeface="Verdana"/>
                          <a:cs typeface="Verdana"/>
                        </a:rPr>
                        <a:t>a</a:t>
                      </a:r>
                      <a:r>
                        <a:rPr sz="1200" dirty="0">
                          <a:latin typeface="Verdana"/>
                          <a:cs typeface="Verdana"/>
                        </a:rPr>
                        <a:t>m</a:t>
                      </a:r>
                      <a:r>
                        <a:rPr sz="1200" spc="-90" dirty="0">
                          <a:latin typeface="Verdana"/>
                          <a:cs typeface="Verdana"/>
                        </a:rPr>
                        <a:t> </a:t>
                      </a:r>
                      <a:r>
                        <a:rPr sz="1200" dirty="0">
                          <a:latin typeface="Verdana"/>
                          <a:cs typeface="Verdana"/>
                        </a:rPr>
                        <a:t>:</a:t>
                      </a:r>
                      <a:r>
                        <a:rPr sz="1200" spc="-155" dirty="0">
                          <a:latin typeface="Verdana"/>
                          <a:cs typeface="Verdana"/>
                        </a:rPr>
                        <a:t> </a:t>
                      </a:r>
                      <a:r>
                        <a:rPr sz="1200" spc="-30" dirty="0">
                          <a:latin typeface="Verdana"/>
                          <a:cs typeface="Verdana"/>
                        </a:rPr>
                        <a:t>C</a:t>
                      </a:r>
                      <a:r>
                        <a:rPr sz="1200" spc="-25" dirty="0">
                          <a:latin typeface="Verdana"/>
                          <a:cs typeface="Verdana"/>
                        </a:rPr>
                        <a:t>S</a:t>
                      </a:r>
                      <a:r>
                        <a:rPr sz="1200" dirty="0">
                          <a:latin typeface="Verdana"/>
                          <a:cs typeface="Verdana"/>
                        </a:rPr>
                        <a:t>E</a:t>
                      </a:r>
                      <a:endParaRPr sz="1200">
                        <a:latin typeface="Verdana"/>
                        <a:cs typeface="Verdana"/>
                      </a:endParaRPr>
                    </a:p>
                  </a:txBody>
                  <a:tcPr marL="0" marR="0" marT="50165" marB="0"/>
                </a:tc>
                <a:tc>
                  <a:txBody>
                    <a:bodyPr/>
                    <a:lstStyle/>
                    <a:p>
                      <a:pPr marL="161290">
                        <a:lnSpc>
                          <a:spcPct val="100000"/>
                        </a:lnSpc>
                        <a:spcBef>
                          <a:spcPts val="395"/>
                        </a:spcBef>
                      </a:pPr>
                      <a:r>
                        <a:rPr sz="1200" spc="10" dirty="0">
                          <a:latin typeface="Verdana"/>
                          <a:cs typeface="Verdana"/>
                        </a:rPr>
                        <a:t>Y</a:t>
                      </a:r>
                      <a:r>
                        <a:rPr sz="1200" spc="-25" dirty="0">
                          <a:latin typeface="Verdana"/>
                          <a:cs typeface="Verdana"/>
                        </a:rPr>
                        <a:t>e</a:t>
                      </a:r>
                      <a:r>
                        <a:rPr sz="1200" spc="10" dirty="0">
                          <a:latin typeface="Verdana"/>
                          <a:cs typeface="Verdana"/>
                        </a:rPr>
                        <a:t>a</a:t>
                      </a:r>
                      <a:r>
                        <a:rPr sz="1200" spc="-15" dirty="0">
                          <a:latin typeface="Verdana"/>
                          <a:cs typeface="Verdana"/>
                        </a:rPr>
                        <a:t>r</a:t>
                      </a:r>
                      <a:r>
                        <a:rPr sz="1200" dirty="0">
                          <a:latin typeface="Verdana"/>
                          <a:cs typeface="Verdana"/>
                        </a:rPr>
                        <a:t>:</a:t>
                      </a:r>
                      <a:r>
                        <a:rPr sz="1200" spc="-155" dirty="0">
                          <a:latin typeface="Verdana"/>
                          <a:cs typeface="Verdana"/>
                        </a:rPr>
                        <a:t> </a:t>
                      </a:r>
                      <a:r>
                        <a:rPr sz="1200" spc="25" dirty="0">
                          <a:latin typeface="Verdana"/>
                          <a:cs typeface="Verdana"/>
                        </a:rPr>
                        <a:t>II</a:t>
                      </a:r>
                      <a:r>
                        <a:rPr sz="1200" dirty="0">
                          <a:latin typeface="Verdana"/>
                          <a:cs typeface="Verdana"/>
                        </a:rPr>
                        <a:t>I</a:t>
                      </a:r>
                      <a:endParaRPr sz="1200">
                        <a:latin typeface="Verdana"/>
                        <a:cs typeface="Verdana"/>
                      </a:endParaRPr>
                    </a:p>
                  </a:txBody>
                  <a:tcPr marL="0" marR="0" marT="50165" marB="0"/>
                </a:tc>
                <a:extLst>
                  <a:ext uri="{0D108BD9-81ED-4DB2-BD59-A6C34878D82A}">
                    <a16:rowId xmlns:a16="http://schemas.microsoft.com/office/drawing/2014/main" val="10006"/>
                  </a:ext>
                </a:extLst>
              </a:tr>
              <a:tr h="240343">
                <a:tc>
                  <a:txBody>
                    <a:bodyPr/>
                    <a:lstStyle/>
                    <a:p>
                      <a:pPr marL="31750">
                        <a:lnSpc>
                          <a:spcPts val="1395"/>
                        </a:lnSpc>
                        <a:spcBef>
                          <a:spcPts val="395"/>
                        </a:spcBef>
                      </a:pPr>
                      <a:r>
                        <a:rPr sz="1200" spc="-30" dirty="0">
                          <a:latin typeface="Verdana"/>
                          <a:cs typeface="Verdana"/>
                        </a:rPr>
                        <a:t>C</a:t>
                      </a:r>
                      <a:r>
                        <a:rPr sz="1200" spc="10" dirty="0">
                          <a:latin typeface="Verdana"/>
                          <a:cs typeface="Verdana"/>
                        </a:rPr>
                        <a:t>a</a:t>
                      </a:r>
                      <a:r>
                        <a:rPr sz="1200" spc="-20" dirty="0">
                          <a:latin typeface="Verdana"/>
                          <a:cs typeface="Verdana"/>
                        </a:rPr>
                        <a:t>t</a:t>
                      </a:r>
                      <a:r>
                        <a:rPr sz="1200" spc="-25" dirty="0">
                          <a:latin typeface="Verdana"/>
                          <a:cs typeface="Verdana"/>
                        </a:rPr>
                        <a:t>e</a:t>
                      </a:r>
                      <a:r>
                        <a:rPr sz="1200" spc="25" dirty="0">
                          <a:latin typeface="Verdana"/>
                          <a:cs typeface="Verdana"/>
                        </a:rPr>
                        <a:t>go</a:t>
                      </a:r>
                      <a:r>
                        <a:rPr sz="1200" spc="-15" dirty="0">
                          <a:latin typeface="Verdana"/>
                          <a:cs typeface="Verdana"/>
                        </a:rPr>
                        <a:t>r</a:t>
                      </a:r>
                      <a:r>
                        <a:rPr sz="1200" spc="-40" dirty="0">
                          <a:latin typeface="Verdana"/>
                          <a:cs typeface="Verdana"/>
                        </a:rPr>
                        <a:t>y</a:t>
                      </a:r>
                      <a:r>
                        <a:rPr sz="1200" dirty="0">
                          <a:latin typeface="Verdana"/>
                          <a:cs typeface="Verdana"/>
                        </a:rPr>
                        <a:t>:</a:t>
                      </a:r>
                      <a:r>
                        <a:rPr sz="1200" spc="-155" dirty="0">
                          <a:latin typeface="Verdana"/>
                          <a:cs typeface="Verdana"/>
                        </a:rPr>
                        <a:t> </a:t>
                      </a:r>
                      <a:r>
                        <a:rPr sz="1200" spc="20" dirty="0">
                          <a:latin typeface="Verdana"/>
                          <a:cs typeface="Verdana"/>
                        </a:rPr>
                        <a:t>Ac</a:t>
                      </a:r>
                      <a:r>
                        <a:rPr sz="1200" spc="10" dirty="0">
                          <a:latin typeface="Verdana"/>
                          <a:cs typeface="Verdana"/>
                        </a:rPr>
                        <a:t>a</a:t>
                      </a:r>
                      <a:r>
                        <a:rPr sz="1200" spc="25" dirty="0">
                          <a:latin typeface="Verdana"/>
                          <a:cs typeface="Verdana"/>
                        </a:rPr>
                        <a:t>d</a:t>
                      </a:r>
                      <a:r>
                        <a:rPr sz="1200" spc="-25" dirty="0">
                          <a:latin typeface="Verdana"/>
                          <a:cs typeface="Verdana"/>
                        </a:rPr>
                        <a:t>e</a:t>
                      </a:r>
                      <a:r>
                        <a:rPr sz="1200" spc="30" dirty="0">
                          <a:latin typeface="Verdana"/>
                          <a:cs typeface="Verdana"/>
                        </a:rPr>
                        <a:t>m</a:t>
                      </a:r>
                      <a:r>
                        <a:rPr sz="1200" spc="10" dirty="0">
                          <a:latin typeface="Verdana"/>
                          <a:cs typeface="Verdana"/>
                        </a:rPr>
                        <a:t>i</a:t>
                      </a:r>
                      <a:r>
                        <a:rPr sz="1200" dirty="0">
                          <a:latin typeface="Verdana"/>
                          <a:cs typeface="Verdana"/>
                        </a:rPr>
                        <a:t>c</a:t>
                      </a:r>
                      <a:endParaRPr sz="1200">
                        <a:latin typeface="Verdana"/>
                        <a:cs typeface="Verdana"/>
                      </a:endParaRPr>
                    </a:p>
                  </a:txBody>
                  <a:tcPr marL="0" marR="0" marT="50165" marB="0"/>
                </a:tc>
                <a:tc>
                  <a:txBody>
                    <a:bodyPr/>
                    <a:lstStyle/>
                    <a:p>
                      <a:pPr marL="701040">
                        <a:lnSpc>
                          <a:spcPts val="1395"/>
                        </a:lnSpc>
                        <a:spcBef>
                          <a:spcPts val="395"/>
                        </a:spcBef>
                      </a:pPr>
                      <a:r>
                        <a:rPr sz="1200" spc="-5" dirty="0">
                          <a:latin typeface="Verdana"/>
                          <a:cs typeface="Verdana"/>
                        </a:rPr>
                        <a:t>E</a:t>
                      </a:r>
                      <a:r>
                        <a:rPr sz="1200" spc="15" dirty="0">
                          <a:latin typeface="Verdana"/>
                          <a:cs typeface="Verdana"/>
                        </a:rPr>
                        <a:t>x</a:t>
                      </a:r>
                      <a:r>
                        <a:rPr sz="1200" spc="30" dirty="0">
                          <a:latin typeface="Verdana"/>
                          <a:cs typeface="Verdana"/>
                        </a:rPr>
                        <a:t>p</a:t>
                      </a:r>
                      <a:r>
                        <a:rPr sz="1200" spc="-25" dirty="0">
                          <a:latin typeface="Verdana"/>
                          <a:cs typeface="Verdana"/>
                        </a:rPr>
                        <a:t>e</a:t>
                      </a:r>
                      <a:r>
                        <a:rPr sz="1200" spc="-15" dirty="0">
                          <a:latin typeface="Verdana"/>
                          <a:cs typeface="Verdana"/>
                        </a:rPr>
                        <a:t>r</a:t>
                      </a:r>
                      <a:r>
                        <a:rPr sz="1200" spc="-20" dirty="0">
                          <a:latin typeface="Verdana"/>
                          <a:cs typeface="Verdana"/>
                        </a:rPr>
                        <a:t>t</a:t>
                      </a:r>
                      <a:r>
                        <a:rPr sz="1200" spc="10" dirty="0">
                          <a:latin typeface="Verdana"/>
                          <a:cs typeface="Verdana"/>
                        </a:rPr>
                        <a:t>i</a:t>
                      </a:r>
                      <a:r>
                        <a:rPr sz="1200" spc="-20" dirty="0">
                          <a:latin typeface="Verdana"/>
                          <a:cs typeface="Verdana"/>
                        </a:rPr>
                        <a:t>s</a:t>
                      </a:r>
                      <a:r>
                        <a:rPr sz="1200" dirty="0">
                          <a:latin typeface="Verdana"/>
                          <a:cs typeface="Verdana"/>
                        </a:rPr>
                        <a:t>e</a:t>
                      </a:r>
                      <a:r>
                        <a:rPr sz="1200" spc="-150" dirty="0">
                          <a:latin typeface="Verdana"/>
                          <a:cs typeface="Verdana"/>
                        </a:rPr>
                        <a:t> </a:t>
                      </a:r>
                      <a:r>
                        <a:rPr sz="1200" dirty="0">
                          <a:latin typeface="Verdana"/>
                          <a:cs typeface="Verdana"/>
                        </a:rPr>
                        <a:t>:</a:t>
                      </a:r>
                      <a:r>
                        <a:rPr sz="1200" spc="-225" dirty="0">
                          <a:latin typeface="Verdana"/>
                          <a:cs typeface="Verdana"/>
                        </a:rPr>
                        <a:t> </a:t>
                      </a:r>
                      <a:r>
                        <a:rPr sz="1200" spc="30" dirty="0">
                          <a:latin typeface="Verdana"/>
                          <a:cs typeface="Verdana"/>
                        </a:rPr>
                        <a:t>M</a:t>
                      </a:r>
                      <a:r>
                        <a:rPr sz="1200" spc="10" dirty="0">
                          <a:latin typeface="Verdana"/>
                          <a:cs typeface="Verdana"/>
                        </a:rPr>
                        <a:t>a</a:t>
                      </a:r>
                      <a:r>
                        <a:rPr sz="1200" spc="20" dirty="0">
                          <a:latin typeface="Verdana"/>
                          <a:cs typeface="Verdana"/>
                        </a:rPr>
                        <a:t>c</a:t>
                      </a:r>
                      <a:r>
                        <a:rPr sz="1200" spc="-30" dirty="0">
                          <a:latin typeface="Verdana"/>
                          <a:cs typeface="Verdana"/>
                        </a:rPr>
                        <a:t>h</a:t>
                      </a:r>
                      <a:r>
                        <a:rPr sz="1200" spc="10" dirty="0">
                          <a:latin typeface="Verdana"/>
                          <a:cs typeface="Verdana"/>
                        </a:rPr>
                        <a:t>i</a:t>
                      </a:r>
                      <a:r>
                        <a:rPr sz="1200" spc="-30" dirty="0">
                          <a:latin typeface="Verdana"/>
                          <a:cs typeface="Verdana"/>
                        </a:rPr>
                        <a:t>n</a:t>
                      </a:r>
                      <a:r>
                        <a:rPr sz="1200" dirty="0">
                          <a:latin typeface="Verdana"/>
                          <a:cs typeface="Verdana"/>
                        </a:rPr>
                        <a:t>e</a:t>
                      </a:r>
                      <a:r>
                        <a:rPr sz="1200" spc="-150" dirty="0">
                          <a:latin typeface="Verdana"/>
                          <a:cs typeface="Verdana"/>
                        </a:rPr>
                        <a:t> </a:t>
                      </a:r>
                      <a:r>
                        <a:rPr sz="1200" spc="25" dirty="0">
                          <a:latin typeface="Verdana"/>
                          <a:cs typeface="Verdana"/>
                        </a:rPr>
                        <a:t>L</a:t>
                      </a:r>
                      <a:r>
                        <a:rPr sz="1200" spc="-25" dirty="0">
                          <a:latin typeface="Verdana"/>
                          <a:cs typeface="Verdana"/>
                        </a:rPr>
                        <a:t>e</a:t>
                      </a:r>
                      <a:r>
                        <a:rPr sz="1200" spc="10" dirty="0">
                          <a:latin typeface="Verdana"/>
                          <a:cs typeface="Verdana"/>
                        </a:rPr>
                        <a:t>a</a:t>
                      </a:r>
                      <a:r>
                        <a:rPr sz="1200" spc="-15" dirty="0">
                          <a:latin typeface="Verdana"/>
                          <a:cs typeface="Verdana"/>
                        </a:rPr>
                        <a:t>r</a:t>
                      </a:r>
                      <a:r>
                        <a:rPr sz="1200" spc="-30" dirty="0">
                          <a:latin typeface="Verdana"/>
                          <a:cs typeface="Verdana"/>
                        </a:rPr>
                        <a:t>n</a:t>
                      </a:r>
                      <a:r>
                        <a:rPr sz="1200" spc="10" dirty="0">
                          <a:latin typeface="Verdana"/>
                          <a:cs typeface="Verdana"/>
                        </a:rPr>
                        <a:t>i</a:t>
                      </a:r>
                      <a:r>
                        <a:rPr sz="1200" spc="-30" dirty="0">
                          <a:latin typeface="Verdana"/>
                          <a:cs typeface="Verdana"/>
                        </a:rPr>
                        <a:t>n</a:t>
                      </a:r>
                      <a:r>
                        <a:rPr sz="1200" dirty="0">
                          <a:latin typeface="Verdana"/>
                          <a:cs typeface="Verdana"/>
                        </a:rPr>
                        <a:t>g</a:t>
                      </a:r>
                      <a:r>
                        <a:rPr sz="1200" spc="-175" dirty="0">
                          <a:latin typeface="Verdana"/>
                          <a:cs typeface="Verdana"/>
                        </a:rPr>
                        <a:t> </a:t>
                      </a:r>
                      <a:r>
                        <a:rPr sz="1200" spc="10" dirty="0">
                          <a:latin typeface="Verdana"/>
                          <a:cs typeface="Verdana"/>
                        </a:rPr>
                        <a:t>a</a:t>
                      </a:r>
                      <a:r>
                        <a:rPr sz="1200" spc="-30" dirty="0">
                          <a:latin typeface="Verdana"/>
                          <a:cs typeface="Verdana"/>
                        </a:rPr>
                        <a:t>n</a:t>
                      </a:r>
                      <a:r>
                        <a:rPr sz="1200" dirty="0">
                          <a:latin typeface="Verdana"/>
                          <a:cs typeface="Verdana"/>
                        </a:rPr>
                        <a:t>d</a:t>
                      </a:r>
                      <a:r>
                        <a:rPr sz="1200" spc="-55" dirty="0">
                          <a:latin typeface="Verdana"/>
                          <a:cs typeface="Verdana"/>
                        </a:rPr>
                        <a:t> </a:t>
                      </a:r>
                      <a:r>
                        <a:rPr sz="1200" spc="30" dirty="0">
                          <a:latin typeface="Verdana"/>
                          <a:cs typeface="Verdana"/>
                        </a:rPr>
                        <a:t>D</a:t>
                      </a:r>
                      <a:r>
                        <a:rPr sz="1200" spc="10" dirty="0">
                          <a:latin typeface="Verdana"/>
                          <a:cs typeface="Verdana"/>
                        </a:rPr>
                        <a:t>a</a:t>
                      </a:r>
                      <a:r>
                        <a:rPr sz="1200" spc="-20" dirty="0">
                          <a:latin typeface="Verdana"/>
                          <a:cs typeface="Verdana"/>
                        </a:rPr>
                        <a:t>t</a:t>
                      </a:r>
                      <a:r>
                        <a:rPr sz="1200" dirty="0">
                          <a:latin typeface="Verdana"/>
                          <a:cs typeface="Verdana"/>
                        </a:rPr>
                        <a:t>a</a:t>
                      </a:r>
                      <a:r>
                        <a:rPr sz="1200" spc="-185" dirty="0">
                          <a:latin typeface="Verdana"/>
                          <a:cs typeface="Verdana"/>
                        </a:rPr>
                        <a:t> </a:t>
                      </a:r>
                      <a:r>
                        <a:rPr sz="1200" spc="-25" dirty="0">
                          <a:latin typeface="Verdana"/>
                          <a:cs typeface="Verdana"/>
                        </a:rPr>
                        <a:t>S</a:t>
                      </a:r>
                      <a:r>
                        <a:rPr sz="1200" spc="20" dirty="0">
                          <a:latin typeface="Verdana"/>
                          <a:cs typeface="Verdana"/>
                        </a:rPr>
                        <a:t>c</a:t>
                      </a:r>
                      <a:r>
                        <a:rPr sz="1200" spc="10" dirty="0">
                          <a:latin typeface="Verdana"/>
                          <a:cs typeface="Verdana"/>
                        </a:rPr>
                        <a:t>i</a:t>
                      </a:r>
                      <a:r>
                        <a:rPr sz="1200" spc="-25" dirty="0">
                          <a:latin typeface="Verdana"/>
                          <a:cs typeface="Verdana"/>
                        </a:rPr>
                        <a:t>e</a:t>
                      </a:r>
                      <a:r>
                        <a:rPr sz="1200" spc="-30" dirty="0">
                          <a:latin typeface="Verdana"/>
                          <a:cs typeface="Verdana"/>
                        </a:rPr>
                        <a:t>n</a:t>
                      </a:r>
                      <a:r>
                        <a:rPr sz="1200" spc="20" dirty="0">
                          <a:latin typeface="Verdana"/>
                          <a:cs typeface="Verdana"/>
                        </a:rPr>
                        <a:t>c</a:t>
                      </a:r>
                      <a:r>
                        <a:rPr sz="1200" dirty="0">
                          <a:latin typeface="Verdana"/>
                          <a:cs typeface="Verdana"/>
                        </a:rPr>
                        <a:t>e</a:t>
                      </a:r>
                      <a:endParaRPr sz="1200">
                        <a:latin typeface="Verdana"/>
                        <a:cs typeface="Verdana"/>
                      </a:endParaRPr>
                    </a:p>
                  </a:txBody>
                  <a:tcPr marL="0" marR="0" marT="50165" marB="0"/>
                </a:tc>
                <a:tc>
                  <a:txBody>
                    <a:bodyPr/>
                    <a:lstStyle/>
                    <a:p>
                      <a:pPr marL="514350">
                        <a:lnSpc>
                          <a:spcPts val="1395"/>
                        </a:lnSpc>
                        <a:spcBef>
                          <a:spcPts val="395"/>
                        </a:spcBef>
                      </a:pPr>
                      <a:r>
                        <a:rPr sz="1200" spc="30" dirty="0">
                          <a:latin typeface="Verdana"/>
                          <a:cs typeface="Verdana"/>
                        </a:rPr>
                        <a:t>D</a:t>
                      </a:r>
                      <a:r>
                        <a:rPr sz="1200" spc="25" dirty="0">
                          <a:latin typeface="Verdana"/>
                          <a:cs typeface="Verdana"/>
                        </a:rPr>
                        <a:t>o</a:t>
                      </a:r>
                      <a:r>
                        <a:rPr sz="1200" spc="30" dirty="0">
                          <a:latin typeface="Verdana"/>
                          <a:cs typeface="Verdana"/>
                        </a:rPr>
                        <a:t>m</a:t>
                      </a:r>
                      <a:r>
                        <a:rPr sz="1200" spc="10" dirty="0">
                          <a:latin typeface="Verdana"/>
                          <a:cs typeface="Verdana"/>
                        </a:rPr>
                        <a:t>ai</a:t>
                      </a:r>
                      <a:r>
                        <a:rPr sz="1200" dirty="0">
                          <a:latin typeface="Verdana"/>
                          <a:cs typeface="Verdana"/>
                        </a:rPr>
                        <a:t>n</a:t>
                      </a:r>
                      <a:r>
                        <a:rPr sz="1200" spc="-300" dirty="0">
                          <a:latin typeface="Verdana"/>
                          <a:cs typeface="Verdana"/>
                        </a:rPr>
                        <a:t> </a:t>
                      </a:r>
                      <a:r>
                        <a:rPr sz="1200" spc="-5" dirty="0">
                          <a:latin typeface="Verdana"/>
                          <a:cs typeface="Verdana"/>
                        </a:rPr>
                        <a:t>E</a:t>
                      </a:r>
                      <a:r>
                        <a:rPr sz="1200" spc="15" dirty="0">
                          <a:latin typeface="Verdana"/>
                          <a:cs typeface="Verdana"/>
                        </a:rPr>
                        <a:t>x</a:t>
                      </a:r>
                      <a:r>
                        <a:rPr sz="1200" spc="30" dirty="0">
                          <a:latin typeface="Verdana"/>
                          <a:cs typeface="Verdana"/>
                        </a:rPr>
                        <a:t>p</a:t>
                      </a:r>
                      <a:r>
                        <a:rPr sz="1200" spc="-25" dirty="0">
                          <a:latin typeface="Verdana"/>
                          <a:cs typeface="Verdana"/>
                        </a:rPr>
                        <a:t>e</a:t>
                      </a:r>
                      <a:r>
                        <a:rPr sz="1200" spc="-15" dirty="0">
                          <a:latin typeface="Verdana"/>
                          <a:cs typeface="Verdana"/>
                        </a:rPr>
                        <a:t>r</a:t>
                      </a:r>
                      <a:r>
                        <a:rPr sz="1200" spc="10" dirty="0">
                          <a:latin typeface="Verdana"/>
                          <a:cs typeface="Verdana"/>
                        </a:rPr>
                        <a:t>i</a:t>
                      </a:r>
                      <a:r>
                        <a:rPr sz="1200" spc="-25" dirty="0">
                          <a:latin typeface="Verdana"/>
                          <a:cs typeface="Verdana"/>
                        </a:rPr>
                        <a:t>e</a:t>
                      </a:r>
                      <a:r>
                        <a:rPr sz="1200" spc="-30" dirty="0">
                          <a:latin typeface="Verdana"/>
                          <a:cs typeface="Verdana"/>
                        </a:rPr>
                        <a:t>n</a:t>
                      </a:r>
                      <a:r>
                        <a:rPr sz="1200" spc="20" dirty="0">
                          <a:latin typeface="Verdana"/>
                          <a:cs typeface="Verdana"/>
                        </a:rPr>
                        <a:t>c</a:t>
                      </a:r>
                      <a:r>
                        <a:rPr sz="1200" spc="-25" dirty="0">
                          <a:latin typeface="Verdana"/>
                          <a:cs typeface="Verdana"/>
                        </a:rPr>
                        <a:t>e</a:t>
                      </a:r>
                      <a:r>
                        <a:rPr sz="1200" dirty="0">
                          <a:latin typeface="Verdana"/>
                          <a:cs typeface="Verdana"/>
                        </a:rPr>
                        <a:t>:</a:t>
                      </a:r>
                      <a:r>
                        <a:rPr sz="1200" spc="-155" dirty="0">
                          <a:latin typeface="Verdana"/>
                          <a:cs typeface="Verdana"/>
                        </a:rPr>
                        <a:t> </a:t>
                      </a:r>
                      <a:r>
                        <a:rPr sz="1200" dirty="0">
                          <a:latin typeface="Verdana"/>
                          <a:cs typeface="Verdana"/>
                        </a:rPr>
                        <a:t>4</a:t>
                      </a:r>
                      <a:r>
                        <a:rPr sz="1200" spc="-155" dirty="0">
                          <a:latin typeface="Verdana"/>
                          <a:cs typeface="Verdana"/>
                        </a:rPr>
                        <a:t> </a:t>
                      </a:r>
                      <a:r>
                        <a:rPr sz="1200" spc="10" dirty="0">
                          <a:latin typeface="Verdana"/>
                          <a:cs typeface="Verdana"/>
                        </a:rPr>
                        <a:t>Y</a:t>
                      </a:r>
                      <a:r>
                        <a:rPr sz="1200" spc="-25" dirty="0">
                          <a:latin typeface="Verdana"/>
                          <a:cs typeface="Verdana"/>
                        </a:rPr>
                        <a:t>e</a:t>
                      </a:r>
                      <a:r>
                        <a:rPr sz="1200" spc="10" dirty="0">
                          <a:latin typeface="Verdana"/>
                          <a:cs typeface="Verdana"/>
                        </a:rPr>
                        <a:t>a</a:t>
                      </a:r>
                      <a:r>
                        <a:rPr sz="1200" spc="-15" dirty="0">
                          <a:latin typeface="Verdana"/>
                          <a:cs typeface="Verdana"/>
                        </a:rPr>
                        <a:t>r</a:t>
                      </a:r>
                      <a:r>
                        <a:rPr sz="1200" dirty="0">
                          <a:latin typeface="Verdana"/>
                          <a:cs typeface="Verdana"/>
                        </a:rPr>
                        <a:t>s</a:t>
                      </a:r>
                      <a:endParaRPr sz="1200">
                        <a:latin typeface="Verdana"/>
                        <a:cs typeface="Verdana"/>
                      </a:endParaRPr>
                    </a:p>
                  </a:txBody>
                  <a:tcPr marL="0" marR="0" marT="50165" marB="0"/>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887</Words>
  <Application>Microsoft Office PowerPoint</Application>
  <PresentationFormat>Widescreen</PresentationFormat>
  <Paragraphs>92</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Arial MT</vt:lpstr>
      <vt:lpstr>Calibri</vt:lpstr>
      <vt:lpstr>Segoe UI Symbol</vt:lpstr>
      <vt:lpstr>Tahoma</vt:lpstr>
      <vt:lpstr>Times New Roman</vt:lpstr>
      <vt:lpstr>Verdana</vt:lpstr>
      <vt:lpstr>Wingdings</vt:lpstr>
      <vt:lpstr>Office Theme</vt:lpstr>
      <vt:lpstr>EduBot</vt:lpstr>
      <vt:lpstr>Idea/Approach Details</vt:lpstr>
      <vt:lpstr>Idea/Approach Details Describe your Use Cases here</vt:lpstr>
      <vt:lpstr>Team Member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EduBot</dc:title>
  <dc:creator>vk</dc:creator>
  <cp:lastModifiedBy>shrish gupta</cp:lastModifiedBy>
  <cp:revision>8</cp:revision>
  <dcterms:created xsi:type="dcterms:W3CDTF">2023-09-29T05:27:15Z</dcterms:created>
  <dcterms:modified xsi:type="dcterms:W3CDTF">2024-08-14T04:13:52Z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2023-09-27T00:00:00Z</vt:filetime>
  </property>
  <property fmtid="{D5CDD505-2E9C-101B-9397-08002B2CF9AE}" pid="3" name="LastSaved">
    <vt:filetime>2023-09-29T00:00:00Z</vt:filetime>
  </property>
</Properties>
</file>