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42" r:id="rId2"/>
  </p:sldMasterIdLst>
  <p:sldIdLst>
    <p:sldId id="256" r:id="rId3"/>
    <p:sldId id="257" r:id="rId4"/>
    <p:sldId id="262" r:id="rId5"/>
    <p:sldId id="259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5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20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82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055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0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9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42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21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9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30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17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90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14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56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419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211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107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16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5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64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4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20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00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8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48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2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7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7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0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2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D8198-94C4-4521-853D-5BF813FF24F7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12AE8A-3B81-4EE7-9E4A-9B8AD033E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9EB-1D8D-A2D2-FECC-FDE23EB44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8" y="796413"/>
            <a:ext cx="9028016" cy="1508258"/>
          </a:xfrm>
        </p:spPr>
        <p:txBody>
          <a:bodyPr>
            <a:noAutofit/>
          </a:bodyPr>
          <a:lstStyle/>
          <a:p>
            <a:r>
              <a:rPr lang="en-US" sz="9600" dirty="0">
                <a:latin typeface="Bahnschrift SemiCondensed" panose="020B0502040204020203" pitchFamily="34" charset="0"/>
              </a:rPr>
              <a:t>CRYPTO TRACKER</a:t>
            </a:r>
            <a:endParaRPr lang="en-IN" sz="9600" dirty="0"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B5FFC-3289-F558-5BA9-D863C43D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60" y="2278504"/>
            <a:ext cx="7283265" cy="45496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0EA9EAF-C000-E62B-EB5A-342E1B207CDF}"/>
              </a:ext>
            </a:extLst>
          </p:cNvPr>
          <p:cNvSpPr txBox="1">
            <a:spLocks/>
          </p:cNvSpPr>
          <p:nvPr/>
        </p:nvSpPr>
        <p:spPr>
          <a:xfrm>
            <a:off x="8153377" y="4203935"/>
            <a:ext cx="3816007" cy="25760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Team : </a:t>
            </a:r>
            <a:r>
              <a:rPr lang="en-US" b="1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Velle</a:t>
            </a:r>
            <a: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College  : IMSEC</a:t>
            </a:r>
            <a:b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Members : </a:t>
            </a:r>
            <a:r>
              <a:rPr lang="en-US" b="1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Shrish</a:t>
            </a:r>
            <a: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Gupta</a:t>
            </a:r>
            <a:b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                Ankit Maurya</a:t>
            </a:r>
            <a:b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                </a:t>
            </a:r>
            <a:r>
              <a:rPr lang="en-US" b="1" dirty="0" err="1">
                <a:solidFill>
                  <a:schemeClr val="tx1"/>
                </a:solidFill>
                <a:latin typeface="Bahnschrift Light Condensed" panose="020B0502040204020203" pitchFamily="34" charset="0"/>
              </a:rPr>
              <a:t>Parth</a:t>
            </a:r>
            <a:r>
              <a:rPr lang="en-US" b="1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 Sarthi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6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2AD6-D7E9-B0BC-6E47-995C1C0F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070" y="838403"/>
            <a:ext cx="4638369" cy="72625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Bahnschrift" panose="020B0502040204020203" pitchFamily="34" charset="0"/>
                <a:cs typeface="Angsana New" panose="020B0502040204020203" pitchFamily="18" charset="-34"/>
              </a:rPr>
              <a:t>What is Crypto ?</a:t>
            </a:r>
            <a:endParaRPr lang="en-IN" sz="4400" dirty="0">
              <a:solidFill>
                <a:schemeClr val="tx1"/>
              </a:solidFill>
              <a:latin typeface="Bahnschrift" panose="020B0502040204020203" pitchFamily="34" charset="0"/>
              <a:cs typeface="Angsana New" panose="020B0502040204020203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5A46-5027-344A-AFE6-2FA9E5D2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617512"/>
            <a:ext cx="5004619" cy="2031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Gill Sans MT" panose="020B0502020104020203" pitchFamily="34" charset="0"/>
              </a:rPr>
              <a:t>Cryptocurrency is decentralized digital money that’s based on blockchain technology</a:t>
            </a:r>
            <a:endParaRPr lang="en-IN" sz="3200" dirty="0">
              <a:latin typeface="Gill Sans MT" panose="020B05020201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A37CBE-C444-BE5C-AD1B-750179EA25F6}"/>
              </a:ext>
            </a:extLst>
          </p:cNvPr>
          <p:cNvSpPr txBox="1">
            <a:spLocks/>
          </p:cNvSpPr>
          <p:nvPr/>
        </p:nvSpPr>
        <p:spPr>
          <a:xfrm>
            <a:off x="442451" y="4036601"/>
            <a:ext cx="3242187" cy="85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hnschrift SemiBold" panose="020B0502040204020203" pitchFamily="34" charset="0"/>
              </a:rPr>
              <a:t>Why Crypto ?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138B40-377B-6E51-4413-D9D11500CBFF}"/>
              </a:ext>
            </a:extLst>
          </p:cNvPr>
          <p:cNvSpPr txBox="1">
            <a:spLocks/>
          </p:cNvSpPr>
          <p:nvPr/>
        </p:nvSpPr>
        <p:spPr>
          <a:xfrm>
            <a:off x="4318819" y="3097160"/>
            <a:ext cx="6241026" cy="358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Anonymity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No intermediary or supervisory bodies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Security ( due to blockchain )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No centralization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Sending cryptocurrencies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Irreversible transactions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Fast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8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9E34-376D-E0D2-0F2F-2833124E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071" y="345461"/>
            <a:ext cx="2546555" cy="101139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</a:rPr>
              <a:t>Our Aim</a:t>
            </a:r>
            <a:endParaRPr lang="en-IN" sz="48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CA971-6B01-D80A-BC66-47B9105C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432" cy="273654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To make a Website which has a user-friendly interface </a:t>
            </a:r>
          </a:p>
          <a:p>
            <a:r>
              <a:rPr lang="en-US" sz="3600" dirty="0">
                <a:latin typeface="Bahnschrift" panose="020B0502040204020203" pitchFamily="34" charset="0"/>
              </a:rPr>
              <a:t>User can find Detailed Info and previous performance about any currency on the go</a:t>
            </a:r>
          </a:p>
          <a:p>
            <a:r>
              <a:rPr lang="en-IN" sz="3600" dirty="0">
                <a:latin typeface="Bahnschrift" panose="020B0502040204020203" pitchFamily="34" charset="0"/>
              </a:rPr>
              <a:t>User can also buy and sell from our website</a:t>
            </a:r>
          </a:p>
        </p:txBody>
      </p:sp>
    </p:spTree>
    <p:extLst>
      <p:ext uri="{BB962C8B-B14F-4D97-AF65-F5344CB8AC3E}">
        <p14:creationId xmlns:p14="http://schemas.microsoft.com/office/powerpoint/2010/main" val="208481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78D1-3403-3589-055F-60F3FDA7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551" y="286468"/>
            <a:ext cx="5896897" cy="104088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Narrow" panose="020B0606020202030204" pitchFamily="34" charset="0"/>
              </a:rPr>
              <a:t>Features of our Website</a:t>
            </a:r>
            <a:endParaRPr lang="en-IN" sz="48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2A2-0A44-6795-FF77-8DD24993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7284" cy="3454298"/>
          </a:xfrm>
        </p:spPr>
        <p:txBody>
          <a:bodyPr/>
          <a:lstStyle/>
          <a:p>
            <a:r>
              <a:rPr lang="en-US" sz="2800" dirty="0">
                <a:latin typeface="Bahnschrift SemiLight" panose="020B0502040204020203" pitchFamily="34" charset="0"/>
              </a:rPr>
              <a:t>Realtime Data</a:t>
            </a:r>
          </a:p>
          <a:p>
            <a:r>
              <a:rPr lang="en-US" sz="2800" dirty="0">
                <a:latin typeface="Bahnschrift SemiLight" panose="020B0502040204020203" pitchFamily="34" charset="0"/>
              </a:rPr>
              <a:t>Support 200+ Crypto-currencies info</a:t>
            </a:r>
          </a:p>
          <a:p>
            <a:r>
              <a:rPr lang="en-IN" sz="2800" dirty="0">
                <a:latin typeface="Bahnschrift SemiLight" panose="020B0502040204020203" pitchFamily="34" charset="0"/>
              </a:rPr>
              <a:t>Shows ups and downs of crypto prices</a:t>
            </a:r>
          </a:p>
          <a:p>
            <a:r>
              <a:rPr lang="en-IN" sz="2800" dirty="0">
                <a:latin typeface="Bahnschrift SemiLight" panose="020B0502040204020203" pitchFamily="34" charset="0"/>
              </a:rPr>
              <a:t>Graphical representation for better understanding</a:t>
            </a:r>
          </a:p>
          <a:p>
            <a:r>
              <a:rPr lang="en-IN" sz="2800" dirty="0">
                <a:latin typeface="Bahnschrift SemiLight" panose="020B0502040204020203" pitchFamily="34" charset="0"/>
              </a:rPr>
              <a:t>Dedicated page for public interactions</a:t>
            </a:r>
          </a:p>
          <a:p>
            <a:r>
              <a:rPr lang="en-IN" sz="2800" dirty="0">
                <a:latin typeface="Bahnschrift SemiLight" panose="020B0502040204020203" pitchFamily="34" charset="0"/>
              </a:rPr>
              <a:t>Experts comment on specific crypto-currencies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90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8082-323B-620F-D56E-54225FA7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36" y="609601"/>
            <a:ext cx="9076266" cy="87507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What makes us unique ? ( USP )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BA54-3F91-B423-2CD3-15EB2D7F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31906" cy="4436856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latin typeface="Bahnschrift SemiBold SemiConden" panose="020B0502040204020203" pitchFamily="34" charset="0"/>
              </a:rPr>
              <a:t>Dedicated page for public interactions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sz="2000" dirty="0"/>
              <a:t>Here different people can discuss about emerging crypto-currencies and also ups and downs of trending currencies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800" b="1" dirty="0"/>
              <a:t>Experts comment on specific crypto-currencies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600" dirty="0">
                <a:latin typeface="Agency FB" panose="020B0503020202020204" pitchFamily="34" charset="0"/>
              </a:rPr>
              <a:t>Here our experts will evaluate the crypto-currency on their criteria like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Past ups and downs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38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8A7E-C5D9-B51F-E318-628FBEDD98E0}"/>
              </a:ext>
            </a:extLst>
          </p:cNvPr>
          <p:cNvSpPr txBox="1">
            <a:spLocks/>
          </p:cNvSpPr>
          <p:nvPr/>
        </p:nvSpPr>
        <p:spPr>
          <a:xfrm>
            <a:off x="3251865" y="403841"/>
            <a:ext cx="4848225" cy="1035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>
                <a:latin typeface="Bahnschrift SemiBold SemiConden" panose="020B0502040204020203" pitchFamily="34" charset="0"/>
              </a:rPr>
              <a:t>METHODOLOGY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E4AC-E5AE-797C-99D6-12EA896EE03F}"/>
              </a:ext>
            </a:extLst>
          </p:cNvPr>
          <p:cNvSpPr txBox="1">
            <a:spLocks/>
          </p:cNvSpPr>
          <p:nvPr/>
        </p:nvSpPr>
        <p:spPr>
          <a:xfrm>
            <a:off x="346587" y="1835458"/>
            <a:ext cx="10478729" cy="3336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Bahnschrift SemiBold" panose="020B0502040204020203" pitchFamily="34" charset="0"/>
              </a:rPr>
              <a:t>HTML is added to give a skeleton to the web structure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CSS is used to design a pleasant looking layout for the web structure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JavaScript is added to keep things in motion and to keep the design dynamic</a:t>
            </a:r>
          </a:p>
          <a:p>
            <a:r>
              <a:rPr lang="en-IN" dirty="0">
                <a:latin typeface="Bahnschrift SemiBold" panose="020B0502040204020203" pitchFamily="34" charset="0"/>
              </a:rPr>
              <a:t>CoinGecko API is used to get required real-time data of cryptocurrencies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9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88249-488B-8397-BD65-D84F9C2DE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3" t="23657" r="14637" b="16108"/>
          <a:stretch/>
        </p:blipFill>
        <p:spPr>
          <a:xfrm>
            <a:off x="953730" y="685887"/>
            <a:ext cx="10422193" cy="56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9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B430EE-F1DF-2FA4-F567-F158FE37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89" y="1483901"/>
            <a:ext cx="6746021" cy="1527277"/>
          </a:xfrm>
        </p:spPr>
        <p:txBody>
          <a:bodyPr>
            <a:noAutofit/>
          </a:bodyPr>
          <a:lstStyle/>
          <a:p>
            <a:r>
              <a:rPr lang="en-US" sz="9600" dirty="0">
                <a:latin typeface="Bahnschrift" panose="020B0502040204020203" pitchFamily="34" charset="0"/>
              </a:rPr>
              <a:t>THANK YOU </a:t>
            </a:r>
            <a:endParaRPr lang="en-IN" sz="96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3D80-7A70-BC7F-5A91-2C18EF537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28" y="3886151"/>
            <a:ext cx="2341169" cy="2765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While ( Alive ) {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    // Eat 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    // Sleep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    // Code 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    // Repeat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447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251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Agency FB</vt:lpstr>
      <vt:lpstr>Arial</vt:lpstr>
      <vt:lpstr>Arial Narrow</vt:lpstr>
      <vt:lpstr>Bahnschrift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Gill Sans MT</vt:lpstr>
      <vt:lpstr>Trebuchet MS</vt:lpstr>
      <vt:lpstr>Wingdings 3</vt:lpstr>
      <vt:lpstr>Facet</vt:lpstr>
      <vt:lpstr>1_Facet</vt:lpstr>
      <vt:lpstr>CRYPTO TRACKER</vt:lpstr>
      <vt:lpstr>What is Crypto ?</vt:lpstr>
      <vt:lpstr>Our Aim</vt:lpstr>
      <vt:lpstr>Features of our Website</vt:lpstr>
      <vt:lpstr>What makes us unique ? ( USP )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TRACKER</dc:title>
  <dc:creator>ANKIT MAURYA</dc:creator>
  <cp:lastModifiedBy>ANKIT MAURYA</cp:lastModifiedBy>
  <cp:revision>11</cp:revision>
  <dcterms:created xsi:type="dcterms:W3CDTF">2022-12-19T06:54:17Z</dcterms:created>
  <dcterms:modified xsi:type="dcterms:W3CDTF">2022-12-19T09:19:32Z</dcterms:modified>
</cp:coreProperties>
</file>