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0"/>
  </p:notesMasterIdLst>
  <p:handoutMasterIdLst>
    <p:handoutMasterId r:id="rId31"/>
  </p:handoutMasterIdLst>
  <p:sldIdLst>
    <p:sldId id="447" r:id="rId6"/>
    <p:sldId id="402" r:id="rId7"/>
    <p:sldId id="439" r:id="rId8"/>
    <p:sldId id="434" r:id="rId9"/>
    <p:sldId id="344" r:id="rId10"/>
    <p:sldId id="416" r:id="rId11"/>
    <p:sldId id="430" r:id="rId12"/>
    <p:sldId id="429" r:id="rId13"/>
    <p:sldId id="364" r:id="rId14"/>
    <p:sldId id="448" r:id="rId15"/>
    <p:sldId id="382" r:id="rId16"/>
    <p:sldId id="441" r:id="rId17"/>
    <p:sldId id="449" r:id="rId18"/>
    <p:sldId id="374" r:id="rId19"/>
    <p:sldId id="445" r:id="rId20"/>
    <p:sldId id="380" r:id="rId21"/>
    <p:sldId id="379" r:id="rId22"/>
    <p:sldId id="423" r:id="rId23"/>
    <p:sldId id="387" r:id="rId24"/>
    <p:sldId id="390" r:id="rId25"/>
    <p:sldId id="420" r:id="rId26"/>
    <p:sldId id="421" r:id="rId27"/>
    <p:sldId id="41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6240" autoAdjust="0"/>
  </p:normalViewPr>
  <p:slideViewPr>
    <p:cSldViewPr snapToGrid="0" showGuides="1">
      <p:cViewPr varScale="1">
        <p:scale>
          <a:sx n="114" d="100"/>
          <a:sy n="114" d="100"/>
        </p:scale>
        <p:origin x="408" y="11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trademark"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sap.com/registration/contact.html" TargetMode="External"/><Relationship Id="rId11" Type="http://schemas.openxmlformats.org/officeDocument/2006/relationships/hyperlink" Target="https://twitter.com/sap" TargetMode="External"/><Relationship Id="rId5" Type="http://schemas.openxmlformats.org/officeDocument/2006/relationships/hyperlink" Target="https://unsplash.com/" TargetMode="External"/><Relationship Id="rId10" Type="http://schemas.openxmlformats.org/officeDocument/2006/relationships/image" Target="../media/image4.png"/><Relationship Id="rId4" Type="http://schemas.openxmlformats.org/officeDocument/2006/relationships/hyperlink" Target="https://unsplash.com/photos/KFIjzXYg1RM"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4" name="Picture 3">
            <a:extLst>
              <a:ext uri="{FF2B5EF4-FFF2-40B4-BE49-F238E27FC236}">
                <a16:creationId xmlns:a16="http://schemas.microsoft.com/office/drawing/2014/main" id="{78FAF4FB-4C01-4736-B31D-7BA4BA732234}"/>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8" name="Picture 7">
            <a:extLst>
              <a:ext uri="{FF2B5EF4-FFF2-40B4-BE49-F238E27FC236}">
                <a16:creationId xmlns:a16="http://schemas.microsoft.com/office/drawing/2014/main" id="{4CDBB149-8A71-4634-A717-724A6BA6F56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a:p>
            <a:pPr>
              <a:spcBef>
                <a:spcPts val="600"/>
              </a:spcBef>
            </a:pPr>
            <a:r>
              <a:rPr lang="en-US" sz="800" kern="1200" dirty="0">
                <a:solidFill>
                  <a:schemeClr val="tx1"/>
                </a:solidFill>
                <a:latin typeface="Arial"/>
                <a:ea typeface="Arial Unicode MS" panose="020B0604020202020204" pitchFamily="34" charset="-128"/>
                <a:cs typeface="+mn-cs"/>
              </a:rPr>
              <a:t>Cover image </a:t>
            </a:r>
            <a:r>
              <a:rPr lang="en-US" sz="800" kern="1200" dirty="0">
                <a:solidFill>
                  <a:schemeClr val="tx1"/>
                </a:solidFill>
                <a:latin typeface="+mn-lt"/>
                <a:ea typeface="Arial Unicode MS" panose="020B0604020202020204" pitchFamily="34" charset="-128"/>
                <a:cs typeface="+mn-cs"/>
              </a:rPr>
              <a:t>by </a:t>
            </a:r>
            <a:r>
              <a:rPr lang="en-US" sz="800" b="0" i="0" dirty="0">
                <a:solidFill>
                  <a:srgbClr val="767676"/>
                </a:solidFill>
                <a:effectLst/>
                <a:latin typeface="+mn-lt"/>
                <a:hlinkClick r:id="rId4"/>
              </a:rPr>
              <a:t>Jeremy Bishop</a:t>
            </a:r>
            <a:r>
              <a:rPr lang="en-US" sz="800" b="0" i="0" dirty="0">
                <a:solidFill>
                  <a:srgbClr val="111111"/>
                </a:solidFill>
                <a:effectLst/>
                <a:latin typeface="+mn-lt"/>
              </a:rPr>
              <a:t> on </a:t>
            </a:r>
            <a:r>
              <a:rPr lang="en-US" sz="800" b="0" i="0" dirty="0" err="1">
                <a:solidFill>
                  <a:srgbClr val="767676"/>
                </a:solidFill>
                <a:effectLst/>
                <a:latin typeface="+mn-lt"/>
                <a:hlinkClick r:id="rId5"/>
              </a:rPr>
              <a:t>Unsplash</a:t>
            </a:r>
            <a:r>
              <a:rPr lang="en-US" sz="800" b="0" i="0" dirty="0">
                <a:solidFill>
                  <a:srgbClr val="767676"/>
                </a:solidFill>
                <a:effectLst/>
                <a:latin typeface="+mn-lt"/>
              </a:rPr>
              <a:t>.</a:t>
            </a:r>
            <a:endParaRPr lang="en-US" sz="800" kern="1200" dirty="0">
              <a:solidFill>
                <a:schemeClr val="tx1"/>
              </a:solidFill>
              <a:latin typeface="+mn-lt"/>
              <a:ea typeface="Arial Unicode MS" panose="020B0604020202020204" pitchFamily="34" charset="-128"/>
              <a:cs typeface="+mn-cs"/>
            </a:endParaRPr>
          </a:p>
        </p:txBody>
      </p:sp>
      <p:sp>
        <p:nvSpPr>
          <p:cNvPr id="44" name="www.sap.com - contact SAP link">
            <a:hlinkClick r:id="rId6"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7"/>
            <a:extLst>
              <a:ext uri="{FF2B5EF4-FFF2-40B4-BE49-F238E27FC236}">
                <a16:creationId xmlns:a16="http://schemas.microsoft.com/office/drawing/2014/main" id="{D03BED7D-4C1C-D348-B7EC-3275C42250B4}"/>
              </a:ext>
            </a:extLst>
          </p:cNvPr>
          <p:cNvPicPr>
            <a:picLocks noChangeAspect="1"/>
          </p:cNvPicPr>
          <p:nvPr userDrawn="1"/>
        </p:nvPicPr>
        <p:blipFill>
          <a:blip r:embed="rId8"/>
          <a:srcRect/>
          <a:stretch/>
        </p:blipFill>
        <p:spPr>
          <a:xfrm>
            <a:off x="2257487" y="1749959"/>
            <a:ext cx="361809" cy="361809"/>
          </a:xfrm>
          <a:prstGeom prst="rect">
            <a:avLst/>
          </a:prstGeom>
        </p:spPr>
      </p:pic>
      <p:pic>
        <p:nvPicPr>
          <p:cNvPr id="11" name="YouTube icon with link">
            <a:hlinkClick r:id="rId9"/>
            <a:extLst>
              <a:ext uri="{FF2B5EF4-FFF2-40B4-BE49-F238E27FC236}">
                <a16:creationId xmlns:a16="http://schemas.microsoft.com/office/drawing/2014/main" id="{4550E8CF-5571-DB45-85AB-8ACD63D7F0D9}"/>
              </a:ext>
            </a:extLst>
          </p:cNvPr>
          <p:cNvPicPr>
            <a:picLocks noChangeAspect="1"/>
          </p:cNvPicPr>
          <p:nvPr userDrawn="1"/>
        </p:nvPicPr>
        <p:blipFill>
          <a:blip r:embed="rId10"/>
          <a:srcRect/>
          <a:stretch/>
        </p:blipFill>
        <p:spPr>
          <a:xfrm>
            <a:off x="1666951" y="1749063"/>
            <a:ext cx="363600" cy="363600"/>
          </a:xfrm>
          <a:prstGeom prst="rect">
            <a:avLst/>
          </a:prstGeom>
        </p:spPr>
      </p:pic>
      <p:pic>
        <p:nvPicPr>
          <p:cNvPr id="12" name="Twitter icon with link">
            <a:hlinkClick r:id="rId11"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2"/>
          <a:srcRect/>
          <a:stretch/>
        </p:blipFill>
        <p:spPr>
          <a:xfrm>
            <a:off x="1078206" y="1749959"/>
            <a:ext cx="361809" cy="361809"/>
          </a:xfrm>
          <a:prstGeom prst="rect">
            <a:avLst/>
          </a:prstGeom>
        </p:spPr>
      </p:pic>
      <p:pic>
        <p:nvPicPr>
          <p:cNvPr id="13" name="Facebook icon with link">
            <a:hlinkClick r:id="rId13"/>
            <a:extLst>
              <a:ext uri="{FF2B5EF4-FFF2-40B4-BE49-F238E27FC236}">
                <a16:creationId xmlns:a16="http://schemas.microsoft.com/office/drawing/2014/main" id="{0574D7D9-99A0-C642-8DCC-BBDFBACB0C47}"/>
              </a:ext>
            </a:extLst>
          </p:cNvPr>
          <p:cNvPicPr>
            <a:picLocks noChangeAspect="1"/>
          </p:cNvPicPr>
          <p:nvPr userDrawn="1"/>
        </p:nvPicPr>
        <p:blipFill>
          <a:blip r:embed="rId14"/>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11" name="Picture 10">
            <a:extLst>
              <a:ext uri="{FF2B5EF4-FFF2-40B4-BE49-F238E27FC236}">
                <a16:creationId xmlns:a16="http://schemas.microsoft.com/office/drawing/2014/main" id="{CBEC9800-DA33-498C-B9C3-6BE92B33FA1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2021</a:t>
            </a:r>
          </a:p>
        </p:txBody>
      </p:sp>
      <p:sp>
        <p:nvSpPr>
          <p:cNvPr id="8" name="Presentation Title"/>
          <p:cNvSpPr>
            <a:spLocks noGrp="1"/>
          </p:cNvSpPr>
          <p:nvPr>
            <p:ph type="title"/>
          </p:nvPr>
        </p:nvSpPr>
        <p:spPr bwMode="gray">
          <a:xfrm>
            <a:off x="288000" y="4024430"/>
            <a:ext cx="10899174" cy="997196"/>
          </a:xfrm>
        </p:spPr>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6" name="Picture 5">
            <a:extLst>
              <a:ext uri="{FF2B5EF4-FFF2-40B4-BE49-F238E27FC236}">
                <a16:creationId xmlns:a16="http://schemas.microsoft.com/office/drawing/2014/main" id="{59C48A99-5EA8-4846-BE56-3ECB423E7A4A}"/>
              </a:ext>
            </a:extLst>
          </p:cNvPr>
          <p:cNvPicPr>
            <a:picLocks noChangeAspect="1"/>
          </p:cNvPicPr>
          <p:nvPr/>
        </p:nvPicPr>
        <p:blipFill rotWithShape="1">
          <a:blip r:embed="rId3"/>
          <a:srcRect t="40301" b="24549"/>
          <a:stretch/>
        </p:blipFill>
        <p:spPr>
          <a:xfrm>
            <a:off x="0" y="-5651"/>
            <a:ext cx="12195173" cy="3429000"/>
          </a:xfrm>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dirty="0"/>
              <a:t>Speaker’s Name, SAP</a:t>
            </a:r>
          </a:p>
          <a:p>
            <a:pPr lvl="0"/>
            <a:r>
              <a:rPr lang="en-US" dirty="0"/>
              <a:t>Month 00, 2021</a:t>
            </a:r>
          </a:p>
        </p:txBody>
      </p:sp>
      <p:sp>
        <p:nvSpPr>
          <p:cNvPr id="11" name="Title"/>
          <p:cNvSpPr>
            <a:spLocks noGrp="1"/>
          </p:cNvSpPr>
          <p:nvPr>
            <p:ph type="title"/>
          </p:nvPr>
        </p:nvSpPr>
        <p:spPr bwMode="gray"/>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pic>
        <p:nvPicPr>
          <p:cNvPr id="6" name="Picture 5">
            <a:extLst>
              <a:ext uri="{FF2B5EF4-FFF2-40B4-BE49-F238E27FC236}">
                <a16:creationId xmlns:a16="http://schemas.microsoft.com/office/drawing/2014/main" id="{D46945D2-7A9A-4E0A-8ADF-B4F09A3E4FA5}"/>
              </a:ext>
            </a:extLst>
          </p:cNvPr>
          <p:cNvPicPr>
            <a:picLocks noChangeAspect="1"/>
          </p:cNvPicPr>
          <p:nvPr/>
        </p:nvPicPr>
        <p:blipFill>
          <a:blip r:embed="rId2"/>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2021</a:t>
            </a:r>
          </a:p>
        </p:txBody>
      </p:sp>
      <p:sp>
        <p:nvSpPr>
          <p:cNvPr id="8" name="Presentation Title"/>
          <p:cNvSpPr>
            <a:spLocks noGrp="1"/>
          </p:cNvSpPr>
          <p:nvPr>
            <p:ph type="title"/>
          </p:nvPr>
        </p:nvSpPr>
        <p:spPr bwMode="gray">
          <a:xfrm>
            <a:off x="288000" y="4024430"/>
            <a:ext cx="10899174" cy="997196"/>
          </a:xfrm>
        </p:spPr>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bwMode="gray"/>
        <p:txBody>
          <a:bodyPr/>
          <a:lstStyle/>
          <a:p>
            <a:r>
              <a:rPr lang="en-US" dirty="0"/>
              <a:t>Speaker’s Name, SAP</a:t>
            </a:r>
          </a:p>
          <a:p>
            <a:pPr lvl="0"/>
            <a:r>
              <a:rPr lang="en-US" dirty="0"/>
              <a:t>Month 00, 2021</a:t>
            </a:r>
          </a:p>
        </p:txBody>
      </p:sp>
      <p:sp>
        <p:nvSpPr>
          <p:cNvPr id="4" name="Title"/>
          <p:cNvSpPr>
            <a:spLocks noGrp="1"/>
          </p:cNvSpPr>
          <p:nvPr>
            <p:ph type="title"/>
          </p:nvPr>
        </p:nvSpPr>
        <p:spPr bwMode="gray"/>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82898F43-6843-1B49-B424-67365CBF3D8E}"/>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Props1.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2.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docProps/app.xml><?xml version="1.0" encoding="utf-8"?>
<Properties xmlns="http://schemas.openxmlformats.org/officeDocument/2006/extended-properties" xmlns:vt="http://schemas.openxmlformats.org/officeDocument/2006/docPropsVTypes">
  <Template>SAP_2021_16x9_White</Template>
  <TotalTime>61</TotalTime>
  <Words>411</Words>
  <Application>Microsoft Office PowerPoint</Application>
  <PresentationFormat>Custom</PresentationFormat>
  <Paragraphs>101</Paragraphs>
  <Slides>24</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Courier New</vt:lpstr>
      <vt:lpstr>Symbol</vt:lpstr>
      <vt:lpstr>wingdings</vt:lpstr>
      <vt:lpstr>wingdings</vt:lpstr>
      <vt:lpstr>SAP 2021 16x9 white</vt:lpstr>
      <vt:lpstr>SAP 2021 16x9 blue</vt:lpstr>
      <vt:lpstr>Data Analysis Report for Fond Rouge</vt:lpstr>
      <vt:lpstr>Data Analysis Report for Fond Rouge</vt:lpstr>
      <vt:lpstr>Data Analysis Report for Fond Rouge</vt:lpstr>
      <vt:lpstr>Data Analysis Report for Fond Rouge</vt:lpstr>
      <vt:lpstr>Agenda</vt:lpstr>
      <vt:lpstr>Divider page</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Presentation</vt:lpstr>
      <vt:lpstr>PowerPoint Presentation</vt:lpstr>
      <vt:lpstr>Insert page title (sentence case)</vt:lpstr>
      <vt:lpstr>Insert page title (sentence case)</vt:lpstr>
      <vt:lpstr>PowerPoint Presentation</vt:lpstr>
      <vt:lpstr>Insert page title (sentence case)</vt:lpstr>
      <vt:lpstr>Insert page title (sentence case)</vt:lpstr>
      <vt:lpstr>Insert page title (sentence case)</vt:lpstr>
      <vt:lpstr>Insert page title (sentence case)</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Nikolay Tsenkov</cp:lastModifiedBy>
  <cp:revision>11</cp:revision>
  <dcterms:created xsi:type="dcterms:W3CDTF">2021-04-23T02:21:46Z</dcterms:created>
  <dcterms:modified xsi:type="dcterms:W3CDTF">2021-04-29T12:44:10Z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0x010100615F0F9DCBF1E94796646FCF98A7C072</vt:lpwstr>
  </property>
</Properties>
</file>