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8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36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48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2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8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GIT &amp;VERSION CONTROL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>
              <a:lnSpc>
                <a:spcPts val="2850"/>
              </a:lnSpc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Seminar Presentation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by 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Shrishail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R 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Biradar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2BA24MC042,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Department of MCA, BEC BGK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5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Common </a:t>
            </a:r>
            <a:r>
              <a:rPr dirty="0" err="1"/>
              <a:t>Git</a:t>
            </a:r>
            <a:r>
              <a:rPr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git init: Start a new repository.</a:t>
            </a:r>
          </a:p>
          <a:p>
            <a:r>
              <a:t>- git clone &lt;URL&gt;: Copy a repo from remote.</a:t>
            </a:r>
          </a:p>
          <a:p>
            <a:r>
              <a:t>- git add &lt;file&gt;: Stage changes.</a:t>
            </a:r>
          </a:p>
          <a:p>
            <a:r>
              <a:t>- git commit -m "Message": Save changes.</a:t>
            </a:r>
          </a:p>
          <a:p>
            <a:r>
              <a:t>- git status: See current repo status.</a:t>
            </a:r>
          </a:p>
          <a:p>
            <a:r>
              <a:t>- git push: Upload changes to remote.</a:t>
            </a:r>
          </a:p>
          <a:p>
            <a:r>
              <a:t>- git pull: Download changes from remote.</a:t>
            </a:r>
          </a:p>
          <a:p>
            <a:r>
              <a:t>- git log: View commit history with messages and timestamps.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Branching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Branching allows multiple versions of a project to exist simultaneously.</a:t>
            </a:r>
          </a:p>
          <a:p>
            <a:r>
              <a:t>- git branch new-feature: Create new branch.</a:t>
            </a:r>
          </a:p>
          <a:p>
            <a:r>
              <a:t>- git checkout new-feature: Switch to branch.</a:t>
            </a:r>
          </a:p>
          <a:p>
            <a:r>
              <a:t>- git merge main: Merge another branch into current.</a:t>
            </a:r>
          </a:p>
          <a:p>
            <a:endParaRPr/>
          </a:p>
          <a:p>
            <a:r>
              <a:t>Benefits:</a:t>
            </a:r>
          </a:p>
          <a:p>
            <a:r>
              <a:t>- Develop features independently.</a:t>
            </a:r>
          </a:p>
          <a:p>
            <a:r>
              <a:t>- Fix bugs in isolation.</a:t>
            </a:r>
          </a:p>
          <a:p>
            <a:r>
              <a:t>- Merge only after testing.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Remote </a:t>
            </a:r>
            <a:r>
              <a:rPr dirty="0"/>
              <a:t>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Remote repositories are hosted versions of your Git repo on the internet.</a:t>
            </a:r>
          </a:p>
          <a:p>
            <a:r>
              <a:t>Popular platforms:</a:t>
            </a:r>
          </a:p>
          <a:p>
            <a:r>
              <a:t>- GitHub: Most popular, supports social coding and collaboration tools.</a:t>
            </a:r>
          </a:p>
          <a:p>
            <a:r>
              <a:t>- GitLab: Offers built-in CI/CD.</a:t>
            </a:r>
          </a:p>
          <a:p>
            <a:r>
              <a:t>- Bitbucket: Supports private repos and Jira integration.</a:t>
            </a:r>
          </a:p>
          <a:p>
            <a:endParaRPr/>
          </a:p>
          <a:p>
            <a:r>
              <a:t>Benefits:</a:t>
            </a:r>
          </a:p>
          <a:p>
            <a:r>
              <a:t>- Share your code globally.</a:t>
            </a:r>
          </a:p>
          <a:p>
            <a:r>
              <a:t>- Enable team collaboration.</a:t>
            </a:r>
          </a:p>
          <a:p>
            <a:r>
              <a:t>- Track issues, code reviews, and pull requests.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Benefits of Using </a:t>
            </a:r>
            <a:r>
              <a:rPr dirty="0" err="1"/>
              <a:t>Git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Improved Collaboration: Everyone works on their own branch.</a:t>
            </a:r>
          </a:p>
          <a:p>
            <a:r>
              <a:t>- Complete History: Every change is recorded with time and author.</a:t>
            </a:r>
          </a:p>
          <a:p>
            <a:r>
              <a:t>- Rollback Options: Revert to older versions easily.</a:t>
            </a:r>
          </a:p>
          <a:p>
            <a:r>
              <a:t>- Secure and Reliable: No data loss due to SHA-1 integrity checks.</a:t>
            </a:r>
          </a:p>
          <a:p>
            <a:r>
              <a:t>- Community Support: Massive online support, documentation, and tutorials.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dirty="0"/>
              <a:t>Best Practices for Using </a:t>
            </a:r>
            <a:r>
              <a:rPr dirty="0" err="1"/>
              <a:t>Git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Write clear and descriptive commit messages.</a:t>
            </a:r>
          </a:p>
          <a:p>
            <a:r>
              <a:t>- Commit small changes often, not all at once.</a:t>
            </a:r>
          </a:p>
          <a:p>
            <a:r>
              <a:t>- Use branches for all features, fixes, and experiments.</a:t>
            </a:r>
          </a:p>
          <a:p>
            <a:r>
              <a:t>- Regularly pull changes to avoid merge conflicts.</a:t>
            </a:r>
          </a:p>
          <a:p>
            <a:r>
              <a:t>- Add .gitignore to skip tracking unnecessary files (e.g., logs, temp).</a:t>
            </a:r>
          </a:p>
          <a:p>
            <a:r>
              <a:t>- Always push your work to a remote for backup and collaboration.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Version Control is essential for tracking, collaboration, and rollback.</a:t>
            </a:r>
          </a:p>
          <a:p>
            <a:r>
              <a:t>- Git is the most widely adopted DVCS today.</a:t>
            </a:r>
          </a:p>
          <a:p>
            <a:r>
              <a:t>- It enhances productivity, safety, and organization in software development.</a:t>
            </a:r>
          </a:p>
          <a:p>
            <a:r>
              <a:t>- Mastering Git is a must for all modern developers, students, and professionals.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Git Official Documentation: https://git-scm.com/doc</a:t>
            </a:r>
          </a:p>
          <a:p>
            <a:r>
              <a:t>- Pro Git Book by Scott Chacon and Ben Straub: https://git-scm.com/book/en/v2</a:t>
            </a:r>
          </a:p>
          <a:p>
            <a:r>
              <a:t>- GitHub Guides: https://guides.github.com</a:t>
            </a:r>
          </a:p>
          <a:p>
            <a:r>
              <a:t>- freeCodeCamp Git Tutorials: https://www.freecodecamp.org/news/tag/git/</a:t>
            </a:r>
          </a:p>
          <a:p>
            <a:r>
              <a:t>- Codecademy Git Course: https://www.codecademy.com/learn/learn-git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Version Control is a system that records the history of changes made to files over time. It allows developers to:</a:t>
            </a:r>
          </a:p>
          <a:p>
            <a:r>
              <a:t>- Track who modified what and when.</a:t>
            </a:r>
          </a:p>
          <a:p>
            <a:r>
              <a:t>- Revert to previous versions in case of mistakes or data loss.</a:t>
            </a:r>
          </a:p>
          <a:p>
            <a:r>
              <a:t>- Work collaboratively without overwriting each other’s work.</a:t>
            </a:r>
          </a:p>
          <a:p>
            <a:r>
              <a:t>- Keep a full log of project development from beginning to end.</a:t>
            </a:r>
          </a:p>
          <a:p>
            <a:endParaRPr/>
          </a:p>
          <a:p>
            <a:r>
              <a:t>Version Control Systems (VCS) are essential in modern software development, especially for managing source code and documentation.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dirty="0"/>
              <a:t>Why Version Control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Without VCS, development becomes risky and disorganized. Here's why it's crucial:</a:t>
            </a:r>
          </a:p>
          <a:p>
            <a:r>
              <a:t>- Team Collaboration: Multiple developers can work on the same codebase simultaneously without conflict.</a:t>
            </a:r>
          </a:p>
          <a:p>
            <a:r>
              <a:t>- Release Management: Helps in tagging versions (e.g., v1.0, v2.0) for stable releases and tracking bugs.</a:t>
            </a:r>
          </a:p>
          <a:p>
            <a:r>
              <a:t>- Safe Experimentation: Developers can create branches to test new features without breaking the main project.</a:t>
            </a:r>
          </a:p>
          <a:p>
            <a:r>
              <a:t>- Data Protection: VCS acts like a backup system; even accidental deletions can be recovered.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dirty="0"/>
              <a:t>Types of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1. Local VCS (LVCS):</a:t>
            </a:r>
          </a:p>
          <a:p>
            <a:r>
              <a:rPr dirty="0"/>
              <a:t>- Stores changes in a local database.</a:t>
            </a:r>
          </a:p>
          <a:p>
            <a:r>
              <a:rPr dirty="0"/>
              <a:t>- Simple and fast, but limited to one machine.</a:t>
            </a:r>
          </a:p>
          <a:p>
            <a:r>
              <a:rPr dirty="0"/>
              <a:t>- Examples: RCS (Revision Control System).</a:t>
            </a:r>
          </a:p>
          <a:p>
            <a:endParaRPr dirty="0"/>
          </a:p>
          <a:p>
            <a:r>
              <a:rPr dirty="0"/>
              <a:t>2. Centralized VCS (CVCS):</a:t>
            </a:r>
          </a:p>
          <a:p>
            <a:r>
              <a:rPr dirty="0"/>
              <a:t>- A single server stores all versioned files.</a:t>
            </a:r>
          </a:p>
          <a:p>
            <a:r>
              <a:rPr dirty="0"/>
              <a:t>- Developers pull and push changes from/to this central server.</a:t>
            </a:r>
          </a:p>
          <a:p>
            <a:r>
              <a:rPr dirty="0"/>
              <a:t>- Risk: If the server crashes, everything is lost.</a:t>
            </a:r>
          </a:p>
          <a:p>
            <a:r>
              <a:rPr dirty="0"/>
              <a:t>- Examples: CVS, Subversion (SVN).</a:t>
            </a:r>
          </a:p>
          <a:p>
            <a:endParaRPr dirty="0"/>
          </a:p>
          <a:p>
            <a:r>
              <a:rPr dirty="0"/>
              <a:t>3. Distributed VCS (DVCS):</a:t>
            </a:r>
          </a:p>
          <a:p>
            <a:r>
              <a:rPr dirty="0"/>
              <a:t>- Every developer has a full copy of the repository.</a:t>
            </a:r>
          </a:p>
          <a:p>
            <a:r>
              <a:rPr dirty="0"/>
              <a:t>- Changes can be committed offline and synced later.</a:t>
            </a:r>
          </a:p>
          <a:p>
            <a:r>
              <a:rPr dirty="0"/>
              <a:t>- Reliable and ideal for open-source projects.</a:t>
            </a:r>
          </a:p>
          <a:p>
            <a:r>
              <a:rPr dirty="0"/>
              <a:t>- Examples: </a:t>
            </a:r>
            <a:r>
              <a:rPr dirty="0" err="1"/>
              <a:t>Git</a:t>
            </a:r>
            <a:r>
              <a:rPr dirty="0"/>
              <a:t>, Mercurial, Bazaar.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dirty="0"/>
              <a:t>Centralized vs. Distributed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dirty="0"/>
              <a:t>Feature               | Centralized VCS          | Distributed VCS          </a:t>
            </a:r>
          </a:p>
          <a:p>
            <a:r>
              <a:rPr dirty="0"/>
              <a:t>----------------------|--------------------------|---------------------------</a:t>
            </a:r>
          </a:p>
          <a:p>
            <a:r>
              <a:rPr dirty="0"/>
              <a:t>Repository Location  | Single central server     | Full repo on every machine </a:t>
            </a:r>
          </a:p>
          <a:p>
            <a:r>
              <a:rPr dirty="0"/>
              <a:t>Offline Work         | Not possible              | Fully possible            </a:t>
            </a:r>
          </a:p>
          <a:p>
            <a:r>
              <a:rPr dirty="0"/>
              <a:t>Speed                | Slower                    | Faster                    </a:t>
            </a:r>
          </a:p>
          <a:p>
            <a:r>
              <a:rPr dirty="0"/>
              <a:t>Collaboration        | Limited                   | Easier and safer          </a:t>
            </a:r>
          </a:p>
          <a:p>
            <a:r>
              <a:rPr dirty="0"/>
              <a:t>Examples             | CVS, SVN                  | </a:t>
            </a:r>
            <a:r>
              <a:rPr dirty="0" err="1"/>
              <a:t>Git</a:t>
            </a:r>
            <a:r>
              <a:rPr dirty="0"/>
              <a:t>, Mercurial            </a:t>
            </a:r>
          </a:p>
          <a:p>
            <a:endParaRPr dirty="0"/>
          </a:p>
          <a:p>
            <a:r>
              <a:rPr dirty="0"/>
              <a:t>DVCS is more robust, especially for remote and large teams.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Introduction to </a:t>
            </a:r>
            <a:r>
              <a:rPr dirty="0" err="1"/>
              <a:t>Git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Git is the most widely used Distributed Version Control System (DVCS). </a:t>
            </a:r>
            <a:r>
              <a:rPr dirty="0"/>
              <a:t>Key facts:</a:t>
            </a:r>
          </a:p>
          <a:p>
            <a:r>
              <a:rPr dirty="0"/>
              <a:t>- Developed by Linus Torvalds (creator of Linux) in 2005.</a:t>
            </a:r>
          </a:p>
          <a:p>
            <a:r>
              <a:rPr dirty="0"/>
              <a:t>- Created to manage the Linux kernel codebase.</a:t>
            </a:r>
          </a:p>
          <a:p>
            <a:r>
              <a:rPr dirty="0"/>
              <a:t>- Designed for performance, flexibility, and data integrity.</a:t>
            </a:r>
          </a:p>
          <a:p>
            <a:r>
              <a:t>- Free, open-source, and platform-independent.</a:t>
            </a:r>
          </a:p>
          <a:p>
            <a:r>
              <a:rPr dirty="0"/>
              <a:t>- Used by small teams to large corporations like Google and Microsoft.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Key Features of </a:t>
            </a:r>
            <a:r>
              <a:rPr dirty="0" err="1"/>
              <a:t>Git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Distributed Architecture: Every developer has a complete history of the project.</a:t>
            </a:r>
          </a:p>
          <a:p>
            <a:r>
              <a:t>- Fast Performance: Especially for large projects.</a:t>
            </a:r>
          </a:p>
          <a:p>
            <a:r>
              <a:t>- Data Integrity: All commits are checksummed with SHA-1, ensuring safe storage.</a:t>
            </a:r>
          </a:p>
          <a:p>
            <a:r>
              <a:t>- Branching &amp; Merging: Allows multiple lines of development.</a:t>
            </a:r>
          </a:p>
          <a:p>
            <a:r>
              <a:t>- Staging Area: Gives control over what goes into a commit.</a:t>
            </a:r>
          </a:p>
          <a:p>
            <a:r>
              <a:t>- Collaboration: Through services like GitHub and GitLab.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Installing </a:t>
            </a:r>
            <a:r>
              <a:rPr dirty="0" err="1"/>
              <a:t>Git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Visit: https://git-scm.com</a:t>
            </a:r>
          </a:p>
          <a:p>
            <a:r>
              <a:t>2. Choose your OS (Windows/Linux/macOS).</a:t>
            </a:r>
          </a:p>
          <a:p>
            <a:r>
              <a:t>3. Follow the installation wizard or use terminal commands.</a:t>
            </a:r>
          </a:p>
          <a:p>
            <a:r>
              <a:t>4. Basic Configuration:</a:t>
            </a:r>
          </a:p>
          <a:p>
            <a:r>
              <a:t>git config --global user.name "Your Name"</a:t>
            </a:r>
          </a:p>
          <a:p>
            <a:r>
              <a:t>git config --global user.email "your@email.com"</a:t>
            </a:r>
          </a:p>
          <a:p>
            <a:r>
              <a:t>5. Optionally install GUI tools (e.g., GitHub Desktop, SourceTree).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Basic </a:t>
            </a:r>
            <a:r>
              <a:rPr dirty="0" err="1"/>
              <a:t>Git</a:t>
            </a:r>
            <a:r>
              <a:rPr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 typical Git workflow looks like:</a:t>
            </a:r>
          </a:p>
          <a:p>
            <a:r>
              <a:t>1. Edit Files: Make changes in your working directory.</a:t>
            </a:r>
          </a:p>
          <a:p>
            <a:r>
              <a:t>2. Stage Changes: Add specific files using git add.</a:t>
            </a:r>
          </a:p>
          <a:p>
            <a:r>
              <a:t>3. Commit Changes: Save the snapshot using git commit.</a:t>
            </a:r>
          </a:p>
          <a:p>
            <a:r>
              <a:t>4. Push Changes: Upload local commits to a remote repo.</a:t>
            </a:r>
          </a:p>
          <a:p>
            <a:r>
              <a:t>5. Pull Updates: Fetch new changes from remote repo.</a:t>
            </a:r>
          </a:p>
          <a:p>
            <a:endParaRPr/>
          </a:p>
          <a:p>
            <a:r>
              <a:t>Each step adds structure, ensuring collaboration and change tracking.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566</TotalTime>
  <Words>1167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Instrument Sans Medium</vt:lpstr>
      <vt:lpstr>Trebuchet MS</vt:lpstr>
      <vt:lpstr>Wingdings 3</vt:lpstr>
      <vt:lpstr>Facet</vt:lpstr>
      <vt:lpstr>INTRODUCTION TO GIT &amp;VERSION CONTROL </vt:lpstr>
      <vt:lpstr> What is Version Control?</vt:lpstr>
      <vt:lpstr> Why Version Control is Important</vt:lpstr>
      <vt:lpstr> Types of Version Control Systems</vt:lpstr>
      <vt:lpstr> Centralized vs. Distributed VCS</vt:lpstr>
      <vt:lpstr> Introduction to Git</vt:lpstr>
      <vt:lpstr> Key Features of Git</vt:lpstr>
      <vt:lpstr>Installing Git</vt:lpstr>
      <vt:lpstr> Basic Git Workflow</vt:lpstr>
      <vt:lpstr>Common Git Commands</vt:lpstr>
      <vt:lpstr> Branching and Merging</vt:lpstr>
      <vt:lpstr>Remote Repositories</vt:lpstr>
      <vt:lpstr> Benefits of Using Git</vt:lpstr>
      <vt:lpstr> Best Practices for Using Git</vt:lpstr>
      <vt:lpstr> Summary</vt:lpstr>
      <vt:lpstr> References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 — What is Version Control?</dc:title>
  <dc:subject/>
  <dc:creator>Naviii</dc:creator>
  <cp:keywords/>
  <dc:description>generated using python-pptx</dc:description>
  <cp:lastModifiedBy>Aniketan</cp:lastModifiedBy>
  <cp:revision>5</cp:revision>
  <dcterms:created xsi:type="dcterms:W3CDTF">2013-01-27T09:14:16Z</dcterms:created>
  <dcterms:modified xsi:type="dcterms:W3CDTF">2025-07-01T01:22:00Z</dcterms:modified>
  <cp:category/>
</cp:coreProperties>
</file>