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sldIdLst>
    <p:sldId id="271" r:id="rId2"/>
    <p:sldId id="275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72" r:id="rId16"/>
    <p:sldId id="273" r:id="rId17"/>
    <p:sldId id="268" r:id="rId18"/>
    <p:sldId id="269" r:id="rId19"/>
    <p:sldId id="270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09D511-8F9C-45D0-888D-CDE1941355A4}" v="1" dt="2025-07-13T04:11:01.8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60"/>
  </p:normalViewPr>
  <p:slideViewPr>
    <p:cSldViewPr snapToGrid="0" snapToObjects="1">
      <p:cViewPr>
        <p:scale>
          <a:sx n="75" d="100"/>
          <a:sy n="75" d="100"/>
        </p:scale>
        <p:origin x="1445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86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723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5365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186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3482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125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26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24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768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386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725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80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8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27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72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16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21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GIT &amp;VERSION CONTROL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1613" y="3259996"/>
            <a:ext cx="6465701" cy="1646301"/>
          </a:xfrm>
        </p:spPr>
        <p:txBody>
          <a:bodyPr>
            <a:noAutofit/>
          </a:bodyPr>
          <a:lstStyle/>
          <a:p>
            <a:pPr algn="l">
              <a:lnSpc>
                <a:spcPts val="2850"/>
              </a:lnSpc>
            </a:pPr>
            <a:r>
              <a:rPr lang="en-US" sz="2400" b="1" dirty="0">
                <a:solidFill>
                  <a:srgbClr val="002060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Seminar Presentation by Shrishail R Biradar , 2BA24MC042, Department of MCA, BEC BGK</a:t>
            </a:r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058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 Basic </a:t>
            </a:r>
            <a:r>
              <a:rPr dirty="0" err="1"/>
              <a:t>Git</a:t>
            </a:r>
            <a:r>
              <a:rPr dirty="0"/>
              <a:t>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A typical Git workflow looks like:</a:t>
            </a:r>
          </a:p>
          <a:p>
            <a:r>
              <a:t>1. Edit Files: Make changes in your working directory.</a:t>
            </a:r>
          </a:p>
          <a:p>
            <a:r>
              <a:t>2. Stage Changes: Add specific files using git add.</a:t>
            </a:r>
          </a:p>
          <a:p>
            <a:r>
              <a:t>3. Commit Changes: Save the snapshot using git commit.</a:t>
            </a:r>
          </a:p>
          <a:p>
            <a:r>
              <a:t>4. Push Changes: Upload local commits to a remote repo.</a:t>
            </a:r>
          </a:p>
          <a:p>
            <a:r>
              <a:t>5. Pull Updates: Fetch new changes from remote repo.</a:t>
            </a:r>
          </a:p>
          <a:p>
            <a:endParaRPr/>
          </a:p>
          <a:p>
            <a:r>
              <a:t>Each step adds structure, ensuring collaboration and change tracking.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Common </a:t>
            </a:r>
            <a:r>
              <a:rPr dirty="0" err="1"/>
              <a:t>Git</a:t>
            </a:r>
            <a:r>
              <a:rPr dirty="0"/>
              <a:t>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- git init: Start a new repository.</a:t>
            </a:r>
          </a:p>
          <a:p>
            <a:r>
              <a:t>- git clone &lt;URL&gt;: Copy a repo from remote.</a:t>
            </a:r>
          </a:p>
          <a:p>
            <a:r>
              <a:t>- git add &lt;file&gt;: Stage changes.</a:t>
            </a:r>
          </a:p>
          <a:p>
            <a:r>
              <a:t>- git commit -m "Message": Save changes.</a:t>
            </a:r>
          </a:p>
          <a:p>
            <a:r>
              <a:t>- git status: See current repo status.</a:t>
            </a:r>
          </a:p>
          <a:p>
            <a:r>
              <a:t>- git push: Upload changes to remote.</a:t>
            </a:r>
          </a:p>
          <a:p>
            <a:r>
              <a:t>- git pull: Download changes from remote.</a:t>
            </a:r>
          </a:p>
          <a:p>
            <a:r>
              <a:t>- git log: View commit history with messages and timestamps.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 Branching and Merging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Branching allows multiple versions of a project to exist simultaneously.</a:t>
            </a:r>
          </a:p>
          <a:p>
            <a:r>
              <a:t>- git branch new-feature: Create new branch.</a:t>
            </a:r>
          </a:p>
          <a:p>
            <a:r>
              <a:t>- git checkout new-feature: Switch to branch.</a:t>
            </a:r>
          </a:p>
          <a:p>
            <a:r>
              <a:t>- git merge main: Merge another branch into current.</a:t>
            </a:r>
          </a:p>
          <a:p>
            <a:endParaRPr/>
          </a:p>
          <a:p>
            <a:r>
              <a:t>Benefits:</a:t>
            </a:r>
          </a:p>
          <a:p>
            <a:r>
              <a:t>- Develop features independently.</a:t>
            </a:r>
          </a:p>
          <a:p>
            <a:r>
              <a:t>- Fix bugs in isolation.</a:t>
            </a:r>
          </a:p>
          <a:p>
            <a:r>
              <a:t>- Merge only after testing.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Remote Repositories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Remote repositories are hosted versions of your Git repo on the internet.</a:t>
            </a:r>
          </a:p>
          <a:p>
            <a:r>
              <a:t>Popular platforms:</a:t>
            </a:r>
          </a:p>
          <a:p>
            <a:r>
              <a:t>- GitHub: Most popular, supports social coding and collaboration tools.</a:t>
            </a:r>
          </a:p>
          <a:p>
            <a:r>
              <a:t>- GitLab: Offers built-in CI/CD.</a:t>
            </a:r>
          </a:p>
          <a:p>
            <a:r>
              <a:t>- Bitbucket: Supports private repos and Jira integration.</a:t>
            </a:r>
          </a:p>
          <a:p>
            <a:endParaRPr/>
          </a:p>
          <a:p>
            <a:r>
              <a:t>Benefits:</a:t>
            </a:r>
          </a:p>
          <a:p>
            <a:r>
              <a:t>- Share your code globally.</a:t>
            </a:r>
          </a:p>
          <a:p>
            <a:r>
              <a:t>- Enable team collaboration.</a:t>
            </a:r>
          </a:p>
          <a:p>
            <a:r>
              <a:t>- Track issues, code reviews, and pull requests.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 Benefits of Using </a:t>
            </a:r>
            <a:r>
              <a:rPr dirty="0" err="1"/>
              <a:t>Git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- Improved Collaboration: Everyone works on their own branch.</a:t>
            </a:r>
          </a:p>
          <a:p>
            <a:r>
              <a:t>- Complete History: Every change is recorded with time and author.</a:t>
            </a:r>
          </a:p>
          <a:p>
            <a:r>
              <a:t>- Rollback Options: Revert to older versions easily.</a:t>
            </a:r>
          </a:p>
          <a:p>
            <a:r>
              <a:t>- Secure and Reliable: No data loss due to SHA-1 integrity checks.</a:t>
            </a:r>
          </a:p>
          <a:p>
            <a:r>
              <a:t>- Community Support: Massive online support, documentation, and tutorials.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FAC292-6E25-C39D-8978-ABCF30C951DF}"/>
              </a:ext>
            </a:extLst>
          </p:cNvPr>
          <p:cNvSpPr txBox="1"/>
          <p:nvPr/>
        </p:nvSpPr>
        <p:spPr>
          <a:xfrm>
            <a:off x="137652" y="167148"/>
            <a:ext cx="73741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GIT AND VERSION CONTROL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25CCE6-9A44-55D0-14F2-20A11EFFFB6D}"/>
              </a:ext>
            </a:extLst>
          </p:cNvPr>
          <p:cNvSpPr txBox="1"/>
          <p:nvPr/>
        </p:nvSpPr>
        <p:spPr>
          <a:xfrm>
            <a:off x="422788" y="953729"/>
            <a:ext cx="9006348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u="sng" dirty="0">
                <a:solidFill>
                  <a:schemeClr val="accent1"/>
                </a:solidFill>
              </a:rPr>
              <a:t>SOFTWARE DEVELOPMENT</a:t>
            </a:r>
            <a:endParaRPr lang="en-US" sz="1800" u="sng" dirty="0">
              <a:solidFill>
                <a:schemeClr val="accent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Track changes and manage code history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Collaborate with multiple developers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Branching and merging features and fixes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dirty="0"/>
              <a:t>Code review workflows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u="sng" dirty="0">
                <a:solidFill>
                  <a:schemeClr val="accent1"/>
                </a:solidFill>
              </a:rPr>
              <a:t>DevOps &amp; CI/CD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Automated testing on code changes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Continuous integration and deployment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Quick rollback to stable versions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u="sng" dirty="0">
                <a:solidFill>
                  <a:schemeClr val="accent1"/>
                </a:solidFill>
              </a:rPr>
              <a:t>Documentation Versioning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Manage versions of technical documentation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Maintain manuals and user guides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Track edits and approvals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u="sng" dirty="0">
              <a:solidFill>
                <a:schemeClr val="accent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u="sng" dirty="0">
                <a:solidFill>
                  <a:schemeClr val="accent1"/>
                </a:solidFill>
              </a:rPr>
              <a:t>Open Source Projects</a:t>
            </a:r>
            <a:endParaRPr lang="en-US" b="1" u="sng" dirty="0">
              <a:solidFill>
                <a:schemeClr val="accent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Global community collaboration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Pull requests for contributions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Transparent development history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b="1" u="sng" dirty="0">
              <a:solidFill>
                <a:schemeClr val="accent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u="sng" dirty="0">
              <a:solidFill>
                <a:schemeClr val="accent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b="1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535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0CBFA0-157C-9630-7F22-9BFDF4363E11}"/>
              </a:ext>
            </a:extLst>
          </p:cNvPr>
          <p:cNvSpPr txBox="1"/>
          <p:nvPr/>
        </p:nvSpPr>
        <p:spPr>
          <a:xfrm>
            <a:off x="560439" y="78658"/>
            <a:ext cx="719721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u="sng" dirty="0">
                <a:solidFill>
                  <a:schemeClr val="accent1"/>
                </a:solidFill>
              </a:rPr>
              <a:t>Academic &amp; Research Work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Version control for papers and scripts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Track experiment revisions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Collaborate with co-authors</a:t>
            </a:r>
          </a:p>
          <a:p>
            <a:endParaRPr lang="en-IN" b="1" u="sng" dirty="0">
              <a:solidFill>
                <a:schemeClr val="accent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u="sng" dirty="0">
                <a:solidFill>
                  <a:schemeClr val="accent1"/>
                </a:solidFill>
              </a:rPr>
              <a:t>Design &amp; Creative Work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Version control for design files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Manage iterations of UI/UX assets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Collaborate with developers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u="sng" dirty="0">
                <a:solidFill>
                  <a:schemeClr val="accent1"/>
                </a:solidFill>
              </a:rPr>
              <a:t>Configuration &amp; Infrastructure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Version control for configuration files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Infrastructure as Code (</a:t>
            </a:r>
            <a:r>
              <a:rPr lang="en-IN" dirty="0" err="1"/>
              <a:t>IaC</a:t>
            </a:r>
            <a:r>
              <a:rPr lang="en-IN" dirty="0"/>
              <a:t>) practices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Track changes in server setups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u="sng" dirty="0">
              <a:solidFill>
                <a:schemeClr val="accent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u="sng" dirty="0">
                <a:solidFill>
                  <a:schemeClr val="accent1"/>
                </a:solidFill>
              </a:rPr>
              <a:t>Education &amp; Training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Teach collaboration and best practices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Train students in professional workflows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Use in coding bootcamps and universities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492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 Best Practices for Using </a:t>
            </a:r>
            <a:r>
              <a:rPr dirty="0" err="1"/>
              <a:t>Git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- Write clear and descriptive commit messages.</a:t>
            </a:r>
          </a:p>
          <a:p>
            <a:r>
              <a:t>- Commit small changes often, not all at once.</a:t>
            </a:r>
          </a:p>
          <a:p>
            <a:r>
              <a:t>- Use branches for all features, fixes, and experiments.</a:t>
            </a:r>
          </a:p>
          <a:p>
            <a:r>
              <a:t>- Regularly pull changes to avoid merge conflicts.</a:t>
            </a:r>
          </a:p>
          <a:p>
            <a:r>
              <a:t>- Add .gitignore to skip tracking unnecessary files (e.g., logs, temp).</a:t>
            </a:r>
          </a:p>
          <a:p>
            <a:r>
              <a:t>- Always push your work to a remote for backup and collaboration.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Version Control is essential for tracking, collaboration, and rollback.</a:t>
            </a:r>
          </a:p>
          <a:p>
            <a:r>
              <a:t>- Git is the most widely adopted DVCS today.</a:t>
            </a:r>
          </a:p>
          <a:p>
            <a:r>
              <a:t>- It enhances productivity, safety, and organization in software development.</a:t>
            </a:r>
          </a:p>
          <a:p>
            <a:r>
              <a:t>- Mastering Git is a must for all modern developers, students, and professionals.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- Git Official Documentation: https://git-scm.com/doc</a:t>
            </a:r>
          </a:p>
          <a:p>
            <a:r>
              <a:t>- Pro Git Book by Scott Chacon and Ben Straub: https://git-scm.com/book/en/v2</a:t>
            </a:r>
          </a:p>
          <a:p>
            <a:r>
              <a:t>- GitHub Guides: https://guides.github.com</a:t>
            </a:r>
          </a:p>
          <a:p>
            <a:r>
              <a:t>- freeCodeCamp Git Tutorials: https://www.freecodecamp.org/news/tag/git/</a:t>
            </a:r>
          </a:p>
          <a:p>
            <a:r>
              <a:t>- Codecademy Git Course: https://www.codecademy.com/learn/learn-git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D27B7CF-CC41-0CA4-E648-A2A8946A73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2629184"/>
              </p:ext>
            </p:extLst>
          </p:nvPr>
        </p:nvGraphicFramePr>
        <p:xfrm>
          <a:off x="0" y="-147484"/>
          <a:ext cx="9758428" cy="79251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21">
                  <a:extLst>
                    <a:ext uri="{9D8B030D-6E8A-4147-A177-3AD203B41FA5}">
                      <a16:colId xmlns:a16="http://schemas.microsoft.com/office/drawing/2014/main" val="686829879"/>
                    </a:ext>
                  </a:extLst>
                </a:gridCol>
                <a:gridCol w="9545207">
                  <a:extLst>
                    <a:ext uri="{9D8B030D-6E8A-4147-A177-3AD203B41FA5}">
                      <a16:colId xmlns:a16="http://schemas.microsoft.com/office/drawing/2014/main" val="2470763306"/>
                    </a:ext>
                  </a:extLst>
                </a:gridCol>
              </a:tblGrid>
              <a:tr h="76617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883158"/>
                  </a:ext>
                </a:extLst>
              </a:tr>
              <a:tr h="45730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What is Version Control?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126503"/>
                  </a:ext>
                </a:extLst>
              </a:tr>
              <a:tr h="45730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Why Version Control is Important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83577"/>
                  </a:ext>
                </a:extLst>
              </a:tr>
              <a:tr h="45730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Types of Version Control Systems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035894"/>
                  </a:ext>
                </a:extLst>
              </a:tr>
              <a:tr h="45730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Centralized vs. Distributed VCS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161041"/>
                  </a:ext>
                </a:extLst>
              </a:tr>
              <a:tr h="45730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Introduction to Git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897216"/>
                  </a:ext>
                </a:extLst>
              </a:tr>
              <a:tr h="45730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Installing Git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76050"/>
                  </a:ext>
                </a:extLst>
              </a:tr>
              <a:tr h="45730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Basic Git Workflow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762475"/>
                  </a:ext>
                </a:extLst>
              </a:tr>
              <a:tr h="45730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Common Git Commands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063953"/>
                  </a:ext>
                </a:extLst>
              </a:tr>
              <a:tr h="45730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Branching and </a:t>
                      </a:r>
                      <a:r>
                        <a:rPr lang="en-IN" dirty="0">
                          <a:solidFill>
                            <a:schemeClr val="tx2"/>
                          </a:solidFill>
                        </a:rPr>
                        <a:t>Merging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433864"/>
                  </a:ext>
                </a:extLst>
              </a:tr>
              <a:tr h="45730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Remote Repositories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808658"/>
                  </a:ext>
                </a:extLst>
              </a:tr>
              <a:tr h="45730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Benefits of Using Git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961652"/>
                  </a:ext>
                </a:extLst>
              </a:tr>
              <a:tr h="7567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u="none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Applications of Git And Version control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7618978"/>
                  </a:ext>
                </a:extLst>
              </a:tr>
              <a:tr h="45730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Best Practices for Using Git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896259"/>
                  </a:ext>
                </a:extLst>
              </a:tr>
              <a:tr h="45730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Summary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8160519"/>
                  </a:ext>
                </a:extLst>
              </a:tr>
              <a:tr h="45730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References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697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553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 What is Version Control?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Version Control is a system that records the history of changes made to files over time. It allows developers to:</a:t>
            </a:r>
          </a:p>
          <a:p>
            <a:r>
              <a:t>- Track who modified what and when.</a:t>
            </a:r>
          </a:p>
          <a:p>
            <a:r>
              <a:t>- Revert to previous versions in case of mistakes or data loss.</a:t>
            </a:r>
          </a:p>
          <a:p>
            <a:r>
              <a:t>- Work collaboratively without overwriting each other’s work.</a:t>
            </a:r>
          </a:p>
          <a:p>
            <a:r>
              <a:t>- Keep a full log of project development from beginning to end.</a:t>
            </a:r>
          </a:p>
          <a:p>
            <a:endParaRPr/>
          </a:p>
          <a:p>
            <a:r>
              <a:t>Version Control Systems (VCS) are essential in modern software development, especially for managing source code and documentation.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 Why Version Control is 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Without VCS, development becomes risky and disorganized. Here's why it's crucial:</a:t>
            </a:r>
          </a:p>
          <a:p>
            <a:r>
              <a:t>- Team Collaboration: Multiple developers can work on the same codebase simultaneously without conflict.</a:t>
            </a:r>
          </a:p>
          <a:p>
            <a:r>
              <a:t>- Release Management: Helps in tagging versions (e.g., v1.0, v2.0) for stable releases and tracking bugs.</a:t>
            </a:r>
          </a:p>
          <a:p>
            <a:r>
              <a:t>- Safe Experimentation: Developers can create branches to test new features without breaking the main project.</a:t>
            </a:r>
          </a:p>
          <a:p>
            <a:r>
              <a:t>- Data Protection: VCS acts like a backup system; even accidental deletions can be recovered.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 Types of Version Control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sz="7200" dirty="0"/>
              <a:t>1. Local VCS (LVCS):</a:t>
            </a:r>
          </a:p>
          <a:p>
            <a:r>
              <a:rPr sz="7200" dirty="0"/>
              <a:t>- Stores changes in a local database.</a:t>
            </a:r>
          </a:p>
          <a:p>
            <a:r>
              <a:rPr sz="7200" dirty="0"/>
              <a:t>- Simple and fast, but limited to one machine.</a:t>
            </a:r>
          </a:p>
          <a:p>
            <a:r>
              <a:rPr sz="7200" dirty="0"/>
              <a:t>- Examples: RCS (Revision Control System).</a:t>
            </a:r>
          </a:p>
          <a:p>
            <a:endParaRPr sz="7200" dirty="0"/>
          </a:p>
          <a:p>
            <a:r>
              <a:rPr sz="7200" dirty="0"/>
              <a:t>2. Centralized VCS (CVCS):</a:t>
            </a:r>
          </a:p>
          <a:p>
            <a:r>
              <a:rPr sz="7200" dirty="0"/>
              <a:t>- A single server stores all versioned files.</a:t>
            </a:r>
          </a:p>
          <a:p>
            <a:r>
              <a:rPr sz="7200" dirty="0"/>
              <a:t>- Developers pull and push changes from/to this central server.</a:t>
            </a:r>
          </a:p>
          <a:p>
            <a:r>
              <a:rPr sz="7200" dirty="0"/>
              <a:t>- Risk: If the server crashes, everything is lost.</a:t>
            </a:r>
          </a:p>
          <a:p>
            <a:r>
              <a:rPr sz="7200" dirty="0"/>
              <a:t>- Examples: CVS, Subversion (SVN).</a:t>
            </a:r>
          </a:p>
          <a:p>
            <a:endParaRPr dirty="0"/>
          </a:p>
          <a:p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 Centralized vs. Distributed VCS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</p:spPr>
        <p:txBody>
          <a:bodyPr>
            <a:normAutofit/>
          </a:bodyPr>
          <a:lstStyle/>
          <a:p>
            <a:r>
              <a:rPr dirty="0"/>
              <a:t>Feature               | Centralized VCS          | Distributed VCS          </a:t>
            </a:r>
          </a:p>
          <a:p>
            <a:r>
              <a:rPr dirty="0"/>
              <a:t>----------------------|--------------------------|---------------------------</a:t>
            </a:r>
          </a:p>
          <a:p>
            <a:r>
              <a:rPr dirty="0"/>
              <a:t>Repository Location  | Single central server     | Full repo on every machine </a:t>
            </a:r>
          </a:p>
          <a:p>
            <a:r>
              <a:rPr dirty="0"/>
              <a:t>Offline Work         | Not possible              | Fully possible            </a:t>
            </a:r>
          </a:p>
          <a:p>
            <a:r>
              <a:rPr dirty="0"/>
              <a:t>Speed                | Slower                    | Faster                    </a:t>
            </a:r>
          </a:p>
          <a:p>
            <a:r>
              <a:rPr dirty="0"/>
              <a:t>Collaboration        | Limited                   | Easier and safer          </a:t>
            </a:r>
          </a:p>
          <a:p>
            <a:r>
              <a:rPr dirty="0"/>
              <a:t>Examples             | CVS, SVN                  | </a:t>
            </a:r>
            <a:r>
              <a:rPr dirty="0" err="1"/>
              <a:t>Git</a:t>
            </a:r>
            <a:r>
              <a:rPr dirty="0"/>
              <a:t>, Mercurial            </a:t>
            </a:r>
          </a:p>
          <a:p>
            <a:endParaRPr dirty="0"/>
          </a:p>
          <a:p>
            <a:r>
              <a:rPr dirty="0"/>
              <a:t>DVCS is more robust, especially for remote and large teams.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 Introduction to </a:t>
            </a:r>
            <a:r>
              <a:rPr dirty="0" err="1"/>
              <a:t>Git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Git is the most widely used Distributed Version Control System (DVCS). </a:t>
            </a:r>
            <a:r>
              <a:rPr dirty="0"/>
              <a:t>Key facts:</a:t>
            </a:r>
          </a:p>
          <a:p>
            <a:r>
              <a:rPr dirty="0"/>
              <a:t>- Developed by Linus Torvalds (creator of Linux) in 2005.</a:t>
            </a:r>
          </a:p>
          <a:p>
            <a:r>
              <a:rPr dirty="0"/>
              <a:t>- Created to manage the Linux kernel codebase.</a:t>
            </a:r>
          </a:p>
          <a:p>
            <a:r>
              <a:rPr dirty="0"/>
              <a:t>- Designed for performance, flexibility, and data integrity.</a:t>
            </a:r>
          </a:p>
          <a:p>
            <a:r>
              <a:t>- Free, open-source, and platform-independent.</a:t>
            </a:r>
          </a:p>
          <a:p>
            <a:r>
              <a:rPr dirty="0"/>
              <a:t>- Used by small teams to large corporations like Google and Microsoft.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 </a:t>
            </a:r>
            <a:r>
              <a:rPr lang="en-IN"/>
              <a:t>Key </a:t>
            </a:r>
            <a:r>
              <a:rPr lang="en-IN" dirty="0"/>
              <a:t>Features of Git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- Distributed Architecture: Every developer has a complete history of the project.</a:t>
            </a:r>
          </a:p>
          <a:p>
            <a:r>
              <a:t>- Fast Performance: Especially for large projects.</a:t>
            </a:r>
          </a:p>
          <a:p>
            <a:r>
              <a:t>- Data Integrity: All commits are checksummed with SHA-1, ensuring safe storage.</a:t>
            </a:r>
          </a:p>
          <a:p>
            <a:r>
              <a:t>- Branching &amp; Merging: Allows multiple lines of development.</a:t>
            </a:r>
          </a:p>
          <a:p>
            <a:r>
              <a:t>- Staging Area: Gives control over what goes into a commit.</a:t>
            </a:r>
          </a:p>
          <a:p>
            <a:r>
              <a:t>- Collaboration: Through services like GitHub and GitLab.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Installing </a:t>
            </a:r>
            <a:r>
              <a:rPr dirty="0" err="1"/>
              <a:t>Git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1. Visit: https://git-scm.com</a:t>
            </a:r>
          </a:p>
          <a:p>
            <a:r>
              <a:t>2. Choose your OS (Windows/Linux/macOS).</a:t>
            </a:r>
          </a:p>
          <a:p>
            <a:r>
              <a:t>3. Follow the installation wizard or use terminal commands.</a:t>
            </a:r>
          </a:p>
          <a:p>
            <a:r>
              <a:t>4. Basic Configuration:</a:t>
            </a:r>
          </a:p>
          <a:p>
            <a:r>
              <a:t>git config --global user.name "Your Name"</a:t>
            </a:r>
          </a:p>
          <a:p>
            <a:r>
              <a:t>git config --global user.email "your@email.com"</a:t>
            </a:r>
          </a:p>
          <a:p>
            <a:r>
              <a:t>5. Optionally install GUI tools (e.g., GitHub Desktop, SourceTree).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646</TotalTime>
  <Words>1387</Words>
  <Application>Microsoft Office PowerPoint</Application>
  <PresentationFormat>On-screen Show (4:3)</PresentationFormat>
  <Paragraphs>183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Instrument Sans Medium</vt:lpstr>
      <vt:lpstr>Times New Roman</vt:lpstr>
      <vt:lpstr>Trebuchet MS</vt:lpstr>
      <vt:lpstr>Wingdings</vt:lpstr>
      <vt:lpstr>Wingdings 3</vt:lpstr>
      <vt:lpstr>Facet</vt:lpstr>
      <vt:lpstr>INTRODUCTION TO GIT &amp;VERSION CONTROL </vt:lpstr>
      <vt:lpstr>PowerPoint Presentation</vt:lpstr>
      <vt:lpstr> What is Version Control?</vt:lpstr>
      <vt:lpstr> Why Version Control is Important</vt:lpstr>
      <vt:lpstr> Types of Version Control Systems</vt:lpstr>
      <vt:lpstr> Centralized vs. Distributed VCS</vt:lpstr>
      <vt:lpstr> Introduction to Git</vt:lpstr>
      <vt:lpstr> Key Features of Git</vt:lpstr>
      <vt:lpstr>Installing Git</vt:lpstr>
      <vt:lpstr> Basic Git Workflow</vt:lpstr>
      <vt:lpstr>Common Git Commands</vt:lpstr>
      <vt:lpstr> Branching and Merging</vt:lpstr>
      <vt:lpstr>Remote Repositories</vt:lpstr>
      <vt:lpstr> Benefits of Using Git</vt:lpstr>
      <vt:lpstr>PowerPoint Presentation</vt:lpstr>
      <vt:lpstr>PowerPoint Presentation</vt:lpstr>
      <vt:lpstr> Best Practices for Using Git</vt:lpstr>
      <vt:lpstr> Summary</vt:lpstr>
      <vt:lpstr> 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2 — What is Version Control?</dc:title>
  <dc:subject/>
  <dc:creator>Naviii</dc:creator>
  <cp:keywords/>
  <dc:description>generated using python-pptx</dc:description>
  <cp:lastModifiedBy>shrishail biradar</cp:lastModifiedBy>
  <cp:revision>8</cp:revision>
  <dcterms:created xsi:type="dcterms:W3CDTF">2013-01-27T09:14:16Z</dcterms:created>
  <dcterms:modified xsi:type="dcterms:W3CDTF">2025-08-13T16:29:44Z</dcterms:modified>
  <cp:category/>
</cp:coreProperties>
</file>