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76" r:id="rId3"/>
    <p:sldId id="281" r:id="rId4"/>
    <p:sldId id="260" r:id="rId5"/>
    <p:sldId id="277" r:id="rId6"/>
    <p:sldId id="289" r:id="rId7"/>
    <p:sldId id="265" r:id="rId8"/>
    <p:sldId id="266" r:id="rId9"/>
    <p:sldId id="291" r:id="rId10"/>
    <p:sldId id="263" r:id="rId11"/>
    <p:sldId id="286" r:id="rId12"/>
    <p:sldId id="290" r:id="rId13"/>
    <p:sldId id="271" r:id="rId14"/>
    <p:sldId id="285" r:id="rId15"/>
    <p:sldId id="270" r:id="rId16"/>
    <p:sldId id="27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A5668-9C31-954D-BFC9-911DEDFF886F}" v="1218" dt="2022-05-24T04:10:54.951"/>
    <p1510:client id="{86D7303C-22EC-81D4-407A-A314519C8F76}" v="5" dt="2022-05-24T04:19:08.956"/>
    <p1510:client id="{B24CBB99-E2BB-1C5D-4DBA-E55ADD1EEF27}" v="1494" vWet="1495" dt="2022-05-24T04:03:04.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8"/>
  </p:normalViewPr>
  <p:slideViewPr>
    <p:cSldViewPr snapToGrid="0" snapToObjects="1">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17.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17.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04B96-AC7B-479F-9090-7304B33B340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D6D7BE47-0B3F-41A6-8E93-33B92A6D2D4E}">
      <dgm:prSet/>
      <dgm:spPr/>
      <dgm:t>
        <a:bodyPr/>
        <a:lstStyle/>
        <a:p>
          <a:r>
            <a:rPr lang="en-US"/>
            <a:t>Web Scrapping</a:t>
          </a:r>
        </a:p>
      </dgm:t>
    </dgm:pt>
    <dgm:pt modelId="{3DB11D67-BCBF-42E7-9481-7AFCA8DC2E2A}" type="parTrans" cxnId="{D329FCE7-9555-42A4-9723-F2BD6320D402}">
      <dgm:prSet/>
      <dgm:spPr/>
      <dgm:t>
        <a:bodyPr/>
        <a:lstStyle/>
        <a:p>
          <a:endParaRPr lang="en-US"/>
        </a:p>
      </dgm:t>
    </dgm:pt>
    <dgm:pt modelId="{951F0F92-B374-4C7D-8CB9-F47C69E3686D}" type="sibTrans" cxnId="{D329FCE7-9555-42A4-9723-F2BD6320D402}">
      <dgm:prSet/>
      <dgm:spPr/>
      <dgm:t>
        <a:bodyPr/>
        <a:lstStyle/>
        <a:p>
          <a:endParaRPr lang="en-US"/>
        </a:p>
      </dgm:t>
    </dgm:pt>
    <dgm:pt modelId="{2128DC94-7A98-42C3-A812-C53F6A419720}">
      <dgm:prSet/>
      <dgm:spPr/>
      <dgm:t>
        <a:bodyPr/>
        <a:lstStyle/>
        <a:p>
          <a:r>
            <a:rPr lang="en-US"/>
            <a:t>Data Preprocessing</a:t>
          </a:r>
        </a:p>
      </dgm:t>
    </dgm:pt>
    <dgm:pt modelId="{5DBBC28C-B06C-4D3F-8AF9-909159698C26}" type="parTrans" cxnId="{CA2430EF-07AE-4A22-AFC1-BAECBB8CBF07}">
      <dgm:prSet/>
      <dgm:spPr/>
      <dgm:t>
        <a:bodyPr/>
        <a:lstStyle/>
        <a:p>
          <a:endParaRPr lang="en-US"/>
        </a:p>
      </dgm:t>
    </dgm:pt>
    <dgm:pt modelId="{D95F4807-C049-4D52-A6F4-0375226A8134}" type="sibTrans" cxnId="{CA2430EF-07AE-4A22-AFC1-BAECBB8CBF07}">
      <dgm:prSet/>
      <dgm:spPr/>
      <dgm:t>
        <a:bodyPr/>
        <a:lstStyle/>
        <a:p>
          <a:endParaRPr lang="en-US"/>
        </a:p>
      </dgm:t>
    </dgm:pt>
    <dgm:pt modelId="{26EDE70B-A7A5-4FD7-8CB0-B92A8B8224EC}">
      <dgm:prSet/>
      <dgm:spPr/>
      <dgm:t>
        <a:bodyPr/>
        <a:lstStyle/>
        <a:p>
          <a:r>
            <a:rPr lang="en-US"/>
            <a:t>Data Analysis</a:t>
          </a:r>
        </a:p>
      </dgm:t>
    </dgm:pt>
    <dgm:pt modelId="{322058EC-9464-4020-9D87-7141BECBB54D}" type="parTrans" cxnId="{34E703F2-9EB5-46E8-B4A7-94D24532B995}">
      <dgm:prSet/>
      <dgm:spPr/>
      <dgm:t>
        <a:bodyPr/>
        <a:lstStyle/>
        <a:p>
          <a:endParaRPr lang="en-US"/>
        </a:p>
      </dgm:t>
    </dgm:pt>
    <dgm:pt modelId="{98E97CE7-1587-4CC6-B969-4B58F6911B9C}" type="sibTrans" cxnId="{34E703F2-9EB5-46E8-B4A7-94D24532B995}">
      <dgm:prSet/>
      <dgm:spPr/>
      <dgm:t>
        <a:bodyPr/>
        <a:lstStyle/>
        <a:p>
          <a:endParaRPr lang="en-US"/>
        </a:p>
      </dgm:t>
    </dgm:pt>
    <dgm:pt modelId="{71AB209F-D40A-479C-A682-DD645748753A}">
      <dgm:prSet/>
      <dgm:spPr/>
      <dgm:t>
        <a:bodyPr/>
        <a:lstStyle/>
        <a:p>
          <a:r>
            <a:rPr lang="en-US"/>
            <a:t>Modelling</a:t>
          </a:r>
        </a:p>
      </dgm:t>
    </dgm:pt>
    <dgm:pt modelId="{4831B639-5FFF-4DEF-A27B-8827274B5A56}" type="parTrans" cxnId="{9893BD29-B459-4CE3-B5DA-E6DFABDEC811}">
      <dgm:prSet/>
      <dgm:spPr/>
      <dgm:t>
        <a:bodyPr/>
        <a:lstStyle/>
        <a:p>
          <a:endParaRPr lang="en-US"/>
        </a:p>
      </dgm:t>
    </dgm:pt>
    <dgm:pt modelId="{91C5326E-A497-4CBE-AA9A-640C7508AACB}" type="sibTrans" cxnId="{9893BD29-B459-4CE3-B5DA-E6DFABDEC811}">
      <dgm:prSet/>
      <dgm:spPr/>
      <dgm:t>
        <a:bodyPr/>
        <a:lstStyle/>
        <a:p>
          <a:endParaRPr lang="en-US"/>
        </a:p>
      </dgm:t>
    </dgm:pt>
    <dgm:pt modelId="{EC7EB366-F731-4E30-87A0-84DB5DB29408}">
      <dgm:prSet/>
      <dgm:spPr/>
      <dgm:t>
        <a:bodyPr/>
        <a:lstStyle/>
        <a:p>
          <a:r>
            <a:rPr lang="en-US"/>
            <a:t>Visualization</a:t>
          </a:r>
        </a:p>
      </dgm:t>
    </dgm:pt>
    <dgm:pt modelId="{939278E3-FB23-48E5-B9B1-4708D346EA2E}" type="parTrans" cxnId="{3D3B6DD1-D78F-4C65-A3E6-8EDE7A959E7B}">
      <dgm:prSet/>
      <dgm:spPr/>
      <dgm:t>
        <a:bodyPr/>
        <a:lstStyle/>
        <a:p>
          <a:endParaRPr lang="en-US"/>
        </a:p>
      </dgm:t>
    </dgm:pt>
    <dgm:pt modelId="{3F4F3E66-0F44-43FA-A6DF-DB572FC33454}" type="sibTrans" cxnId="{3D3B6DD1-D78F-4C65-A3E6-8EDE7A959E7B}">
      <dgm:prSet/>
      <dgm:spPr/>
      <dgm:t>
        <a:bodyPr/>
        <a:lstStyle/>
        <a:p>
          <a:endParaRPr lang="en-US"/>
        </a:p>
      </dgm:t>
    </dgm:pt>
    <dgm:pt modelId="{644840B2-86E3-4D4A-B3B1-E56524041067}" type="pres">
      <dgm:prSet presAssocID="{10404B96-AC7B-479F-9090-7304B33B3401}" presName="root" presStyleCnt="0">
        <dgm:presLayoutVars>
          <dgm:dir/>
          <dgm:resizeHandles val="exact"/>
        </dgm:presLayoutVars>
      </dgm:prSet>
      <dgm:spPr/>
    </dgm:pt>
    <dgm:pt modelId="{AD35B7EE-BF66-4A25-A249-4DF5163BC808}" type="pres">
      <dgm:prSet presAssocID="{D6D7BE47-0B3F-41A6-8E93-33B92A6D2D4E}" presName="compNode" presStyleCnt="0"/>
      <dgm:spPr/>
    </dgm:pt>
    <dgm:pt modelId="{0A228D6E-8CC6-44C0-A9D5-41A9D8DAAD45}" type="pres">
      <dgm:prSet presAssocID="{D6D7BE47-0B3F-41A6-8E93-33B92A6D2D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AD21DB73-143E-4DBD-A5A1-822970F2A887}" type="pres">
      <dgm:prSet presAssocID="{D6D7BE47-0B3F-41A6-8E93-33B92A6D2D4E}" presName="spaceRect" presStyleCnt="0"/>
      <dgm:spPr/>
    </dgm:pt>
    <dgm:pt modelId="{D162947C-0D32-4ED4-ACA1-19D8656568BC}" type="pres">
      <dgm:prSet presAssocID="{D6D7BE47-0B3F-41A6-8E93-33B92A6D2D4E}" presName="textRect" presStyleLbl="revTx" presStyleIdx="0" presStyleCnt="5">
        <dgm:presLayoutVars>
          <dgm:chMax val="1"/>
          <dgm:chPref val="1"/>
        </dgm:presLayoutVars>
      </dgm:prSet>
      <dgm:spPr/>
    </dgm:pt>
    <dgm:pt modelId="{6A06CA06-ED0E-46BF-AB1F-46E676067609}" type="pres">
      <dgm:prSet presAssocID="{951F0F92-B374-4C7D-8CB9-F47C69E3686D}" presName="sibTrans" presStyleCnt="0"/>
      <dgm:spPr/>
    </dgm:pt>
    <dgm:pt modelId="{8EC73772-A414-4018-9284-C1CA13E52ECA}" type="pres">
      <dgm:prSet presAssocID="{2128DC94-7A98-42C3-A812-C53F6A419720}" presName="compNode" presStyleCnt="0"/>
      <dgm:spPr/>
    </dgm:pt>
    <dgm:pt modelId="{3DF96C16-5DDB-40F3-89C5-E70E43B8524C}" type="pres">
      <dgm:prSet presAssocID="{2128DC94-7A98-42C3-A812-C53F6A4197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E129472-5965-42F0-9BE7-ACD391BE0D68}" type="pres">
      <dgm:prSet presAssocID="{2128DC94-7A98-42C3-A812-C53F6A419720}" presName="spaceRect" presStyleCnt="0"/>
      <dgm:spPr/>
    </dgm:pt>
    <dgm:pt modelId="{4D344113-4B6A-48D1-91D9-7A30E9C005CF}" type="pres">
      <dgm:prSet presAssocID="{2128DC94-7A98-42C3-A812-C53F6A419720}" presName="textRect" presStyleLbl="revTx" presStyleIdx="1" presStyleCnt="5">
        <dgm:presLayoutVars>
          <dgm:chMax val="1"/>
          <dgm:chPref val="1"/>
        </dgm:presLayoutVars>
      </dgm:prSet>
      <dgm:spPr/>
    </dgm:pt>
    <dgm:pt modelId="{ED5F8249-F48B-459B-9642-F3E255FB9C3F}" type="pres">
      <dgm:prSet presAssocID="{D95F4807-C049-4D52-A6F4-0375226A8134}" presName="sibTrans" presStyleCnt="0"/>
      <dgm:spPr/>
    </dgm:pt>
    <dgm:pt modelId="{B25143AF-CE3B-4321-BCCA-B74410B6B04C}" type="pres">
      <dgm:prSet presAssocID="{26EDE70B-A7A5-4FD7-8CB0-B92A8B8224EC}" presName="compNode" presStyleCnt="0"/>
      <dgm:spPr/>
    </dgm:pt>
    <dgm:pt modelId="{B76E99E3-CC2C-4D52-81B7-5DC1848012BD}" type="pres">
      <dgm:prSet presAssocID="{26EDE70B-A7A5-4FD7-8CB0-B92A8B8224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2D0AFD5-CE7C-4E55-BEA0-9F4366A783AD}" type="pres">
      <dgm:prSet presAssocID="{26EDE70B-A7A5-4FD7-8CB0-B92A8B8224EC}" presName="spaceRect" presStyleCnt="0"/>
      <dgm:spPr/>
    </dgm:pt>
    <dgm:pt modelId="{CDC2D860-2E5C-4858-B9EC-0DBEF6E7C460}" type="pres">
      <dgm:prSet presAssocID="{26EDE70B-A7A5-4FD7-8CB0-B92A8B8224EC}" presName="textRect" presStyleLbl="revTx" presStyleIdx="2" presStyleCnt="5">
        <dgm:presLayoutVars>
          <dgm:chMax val="1"/>
          <dgm:chPref val="1"/>
        </dgm:presLayoutVars>
      </dgm:prSet>
      <dgm:spPr/>
    </dgm:pt>
    <dgm:pt modelId="{B41CF67B-333B-4B8F-B86A-98A67AE8F767}" type="pres">
      <dgm:prSet presAssocID="{98E97CE7-1587-4CC6-B969-4B58F6911B9C}" presName="sibTrans" presStyleCnt="0"/>
      <dgm:spPr/>
    </dgm:pt>
    <dgm:pt modelId="{A25FB2A9-8673-48D3-A84E-65B9E7327C13}" type="pres">
      <dgm:prSet presAssocID="{71AB209F-D40A-479C-A682-DD645748753A}" presName="compNode" presStyleCnt="0"/>
      <dgm:spPr/>
    </dgm:pt>
    <dgm:pt modelId="{70E6D451-C2DF-44FE-9394-5A621137E8DF}" type="pres">
      <dgm:prSet presAssocID="{71AB209F-D40A-479C-A682-DD64574875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4A194FC-B4E9-45DD-8EF8-0CB1C3C18AE4}" type="pres">
      <dgm:prSet presAssocID="{71AB209F-D40A-479C-A682-DD645748753A}" presName="spaceRect" presStyleCnt="0"/>
      <dgm:spPr/>
    </dgm:pt>
    <dgm:pt modelId="{5F12BB58-8F54-4B70-BC12-F4F3704C0625}" type="pres">
      <dgm:prSet presAssocID="{71AB209F-D40A-479C-A682-DD645748753A}" presName="textRect" presStyleLbl="revTx" presStyleIdx="3" presStyleCnt="5">
        <dgm:presLayoutVars>
          <dgm:chMax val="1"/>
          <dgm:chPref val="1"/>
        </dgm:presLayoutVars>
      </dgm:prSet>
      <dgm:spPr/>
    </dgm:pt>
    <dgm:pt modelId="{8AFBE02F-BED1-40F2-A2FF-6B2761FD3E09}" type="pres">
      <dgm:prSet presAssocID="{91C5326E-A497-4CBE-AA9A-640C7508AACB}" presName="sibTrans" presStyleCnt="0"/>
      <dgm:spPr/>
    </dgm:pt>
    <dgm:pt modelId="{08819A34-6967-41BD-89E7-B9005406F6F0}" type="pres">
      <dgm:prSet presAssocID="{EC7EB366-F731-4E30-87A0-84DB5DB29408}" presName="compNode" presStyleCnt="0"/>
      <dgm:spPr/>
    </dgm:pt>
    <dgm:pt modelId="{938A8C24-6128-44A0-9CFF-80F100557925}" type="pres">
      <dgm:prSet presAssocID="{EC7EB366-F731-4E30-87A0-84DB5DB2940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3445CF03-CEFA-4114-B5E0-5BE472BC6382}" type="pres">
      <dgm:prSet presAssocID="{EC7EB366-F731-4E30-87A0-84DB5DB29408}" presName="spaceRect" presStyleCnt="0"/>
      <dgm:spPr/>
    </dgm:pt>
    <dgm:pt modelId="{149AA7D0-26DF-4961-8EFC-C45EBBED5C1C}" type="pres">
      <dgm:prSet presAssocID="{EC7EB366-F731-4E30-87A0-84DB5DB29408}" presName="textRect" presStyleLbl="revTx" presStyleIdx="4" presStyleCnt="5">
        <dgm:presLayoutVars>
          <dgm:chMax val="1"/>
          <dgm:chPref val="1"/>
        </dgm:presLayoutVars>
      </dgm:prSet>
      <dgm:spPr/>
    </dgm:pt>
  </dgm:ptLst>
  <dgm:cxnLst>
    <dgm:cxn modelId="{9893BD29-B459-4CE3-B5DA-E6DFABDEC811}" srcId="{10404B96-AC7B-479F-9090-7304B33B3401}" destId="{71AB209F-D40A-479C-A682-DD645748753A}" srcOrd="3" destOrd="0" parTransId="{4831B639-5FFF-4DEF-A27B-8827274B5A56}" sibTransId="{91C5326E-A497-4CBE-AA9A-640C7508AACB}"/>
    <dgm:cxn modelId="{FB160741-E790-134C-89BF-DE07B2C69784}" type="presOf" srcId="{10404B96-AC7B-479F-9090-7304B33B3401}" destId="{644840B2-86E3-4D4A-B3B1-E56524041067}" srcOrd="0" destOrd="0" presId="urn:microsoft.com/office/officeart/2018/2/layout/IconLabelList"/>
    <dgm:cxn modelId="{A1B1117C-9896-8740-9D74-FE3642B62BDA}" type="presOf" srcId="{71AB209F-D40A-479C-A682-DD645748753A}" destId="{5F12BB58-8F54-4B70-BC12-F4F3704C0625}" srcOrd="0" destOrd="0" presId="urn:microsoft.com/office/officeart/2018/2/layout/IconLabelList"/>
    <dgm:cxn modelId="{5D239891-4218-8549-B522-05D451D7412C}" type="presOf" srcId="{26EDE70B-A7A5-4FD7-8CB0-B92A8B8224EC}" destId="{CDC2D860-2E5C-4858-B9EC-0DBEF6E7C460}" srcOrd="0" destOrd="0" presId="urn:microsoft.com/office/officeart/2018/2/layout/IconLabelList"/>
    <dgm:cxn modelId="{8F7BE1C8-7786-784D-B137-C8C08E5C868D}" type="presOf" srcId="{D6D7BE47-0B3F-41A6-8E93-33B92A6D2D4E}" destId="{D162947C-0D32-4ED4-ACA1-19D8656568BC}" srcOrd="0" destOrd="0" presId="urn:microsoft.com/office/officeart/2018/2/layout/IconLabelList"/>
    <dgm:cxn modelId="{3D3B6DD1-D78F-4C65-A3E6-8EDE7A959E7B}" srcId="{10404B96-AC7B-479F-9090-7304B33B3401}" destId="{EC7EB366-F731-4E30-87A0-84DB5DB29408}" srcOrd="4" destOrd="0" parTransId="{939278E3-FB23-48E5-B9B1-4708D346EA2E}" sibTransId="{3F4F3E66-0F44-43FA-A6DF-DB572FC33454}"/>
    <dgm:cxn modelId="{560979D4-1706-E04D-A5AA-843128579CA1}" type="presOf" srcId="{2128DC94-7A98-42C3-A812-C53F6A419720}" destId="{4D344113-4B6A-48D1-91D9-7A30E9C005CF}" srcOrd="0" destOrd="0" presId="urn:microsoft.com/office/officeart/2018/2/layout/IconLabelList"/>
    <dgm:cxn modelId="{D329FCE7-9555-42A4-9723-F2BD6320D402}" srcId="{10404B96-AC7B-479F-9090-7304B33B3401}" destId="{D6D7BE47-0B3F-41A6-8E93-33B92A6D2D4E}" srcOrd="0" destOrd="0" parTransId="{3DB11D67-BCBF-42E7-9481-7AFCA8DC2E2A}" sibTransId="{951F0F92-B374-4C7D-8CB9-F47C69E3686D}"/>
    <dgm:cxn modelId="{CA2430EF-07AE-4A22-AFC1-BAECBB8CBF07}" srcId="{10404B96-AC7B-479F-9090-7304B33B3401}" destId="{2128DC94-7A98-42C3-A812-C53F6A419720}" srcOrd="1" destOrd="0" parTransId="{5DBBC28C-B06C-4D3F-8AF9-909159698C26}" sibTransId="{D95F4807-C049-4D52-A6F4-0375226A8134}"/>
    <dgm:cxn modelId="{4C7325F0-15E6-D747-A775-DCDBCB2C7E8A}" type="presOf" srcId="{EC7EB366-F731-4E30-87A0-84DB5DB29408}" destId="{149AA7D0-26DF-4961-8EFC-C45EBBED5C1C}" srcOrd="0" destOrd="0" presId="urn:microsoft.com/office/officeart/2018/2/layout/IconLabelList"/>
    <dgm:cxn modelId="{34E703F2-9EB5-46E8-B4A7-94D24532B995}" srcId="{10404B96-AC7B-479F-9090-7304B33B3401}" destId="{26EDE70B-A7A5-4FD7-8CB0-B92A8B8224EC}" srcOrd="2" destOrd="0" parTransId="{322058EC-9464-4020-9D87-7141BECBB54D}" sibTransId="{98E97CE7-1587-4CC6-B969-4B58F6911B9C}"/>
    <dgm:cxn modelId="{0E3440FB-E3D0-104C-85ED-332987BB2E27}" type="presParOf" srcId="{644840B2-86E3-4D4A-B3B1-E56524041067}" destId="{AD35B7EE-BF66-4A25-A249-4DF5163BC808}" srcOrd="0" destOrd="0" presId="urn:microsoft.com/office/officeart/2018/2/layout/IconLabelList"/>
    <dgm:cxn modelId="{5E79CB48-D448-8943-8B1F-D97A1A9C4E04}" type="presParOf" srcId="{AD35B7EE-BF66-4A25-A249-4DF5163BC808}" destId="{0A228D6E-8CC6-44C0-A9D5-41A9D8DAAD45}" srcOrd="0" destOrd="0" presId="urn:microsoft.com/office/officeart/2018/2/layout/IconLabelList"/>
    <dgm:cxn modelId="{A4198C6B-C526-8E42-BC71-2B8C4A99D922}" type="presParOf" srcId="{AD35B7EE-BF66-4A25-A249-4DF5163BC808}" destId="{AD21DB73-143E-4DBD-A5A1-822970F2A887}" srcOrd="1" destOrd="0" presId="urn:microsoft.com/office/officeart/2018/2/layout/IconLabelList"/>
    <dgm:cxn modelId="{9DD4BF4E-33C7-C243-B795-C7B252849A9B}" type="presParOf" srcId="{AD35B7EE-BF66-4A25-A249-4DF5163BC808}" destId="{D162947C-0D32-4ED4-ACA1-19D8656568BC}" srcOrd="2" destOrd="0" presId="urn:microsoft.com/office/officeart/2018/2/layout/IconLabelList"/>
    <dgm:cxn modelId="{7861BBD2-2528-A542-847C-AC4B093B1318}" type="presParOf" srcId="{644840B2-86E3-4D4A-B3B1-E56524041067}" destId="{6A06CA06-ED0E-46BF-AB1F-46E676067609}" srcOrd="1" destOrd="0" presId="urn:microsoft.com/office/officeart/2018/2/layout/IconLabelList"/>
    <dgm:cxn modelId="{F6B5DE9E-85E4-6A43-9333-DF54ED1CFE42}" type="presParOf" srcId="{644840B2-86E3-4D4A-B3B1-E56524041067}" destId="{8EC73772-A414-4018-9284-C1CA13E52ECA}" srcOrd="2" destOrd="0" presId="urn:microsoft.com/office/officeart/2018/2/layout/IconLabelList"/>
    <dgm:cxn modelId="{B1C5DDB4-83FC-0F40-A402-D590C0847615}" type="presParOf" srcId="{8EC73772-A414-4018-9284-C1CA13E52ECA}" destId="{3DF96C16-5DDB-40F3-89C5-E70E43B8524C}" srcOrd="0" destOrd="0" presId="urn:microsoft.com/office/officeart/2018/2/layout/IconLabelList"/>
    <dgm:cxn modelId="{0E08B0A9-EEA5-6D49-A42D-82926F056699}" type="presParOf" srcId="{8EC73772-A414-4018-9284-C1CA13E52ECA}" destId="{1E129472-5965-42F0-9BE7-ACD391BE0D68}" srcOrd="1" destOrd="0" presId="urn:microsoft.com/office/officeart/2018/2/layout/IconLabelList"/>
    <dgm:cxn modelId="{22947C8A-0F5A-E94B-BB30-C7EF1D6668A9}" type="presParOf" srcId="{8EC73772-A414-4018-9284-C1CA13E52ECA}" destId="{4D344113-4B6A-48D1-91D9-7A30E9C005CF}" srcOrd="2" destOrd="0" presId="urn:microsoft.com/office/officeart/2018/2/layout/IconLabelList"/>
    <dgm:cxn modelId="{8167B6DE-B318-724B-90E6-2B11E8FADA63}" type="presParOf" srcId="{644840B2-86E3-4D4A-B3B1-E56524041067}" destId="{ED5F8249-F48B-459B-9642-F3E255FB9C3F}" srcOrd="3" destOrd="0" presId="urn:microsoft.com/office/officeart/2018/2/layout/IconLabelList"/>
    <dgm:cxn modelId="{1D265BCC-EA1E-0943-93F5-4C4E2B2FC5EC}" type="presParOf" srcId="{644840B2-86E3-4D4A-B3B1-E56524041067}" destId="{B25143AF-CE3B-4321-BCCA-B74410B6B04C}" srcOrd="4" destOrd="0" presId="urn:microsoft.com/office/officeart/2018/2/layout/IconLabelList"/>
    <dgm:cxn modelId="{87C4F54C-3032-044A-A61B-831F67A966EB}" type="presParOf" srcId="{B25143AF-CE3B-4321-BCCA-B74410B6B04C}" destId="{B76E99E3-CC2C-4D52-81B7-5DC1848012BD}" srcOrd="0" destOrd="0" presId="urn:microsoft.com/office/officeart/2018/2/layout/IconLabelList"/>
    <dgm:cxn modelId="{41643FA1-B92E-2F47-9333-C8205099F059}" type="presParOf" srcId="{B25143AF-CE3B-4321-BCCA-B74410B6B04C}" destId="{22D0AFD5-CE7C-4E55-BEA0-9F4366A783AD}" srcOrd="1" destOrd="0" presId="urn:microsoft.com/office/officeart/2018/2/layout/IconLabelList"/>
    <dgm:cxn modelId="{4C51F1E9-A10C-BE44-81F2-5C51955EBA04}" type="presParOf" srcId="{B25143AF-CE3B-4321-BCCA-B74410B6B04C}" destId="{CDC2D860-2E5C-4858-B9EC-0DBEF6E7C460}" srcOrd="2" destOrd="0" presId="urn:microsoft.com/office/officeart/2018/2/layout/IconLabelList"/>
    <dgm:cxn modelId="{CF9FABDE-B804-3743-B071-B08AA2A23D37}" type="presParOf" srcId="{644840B2-86E3-4D4A-B3B1-E56524041067}" destId="{B41CF67B-333B-4B8F-B86A-98A67AE8F767}" srcOrd="5" destOrd="0" presId="urn:microsoft.com/office/officeart/2018/2/layout/IconLabelList"/>
    <dgm:cxn modelId="{A2143BAA-80B5-F546-B07C-CBD0A2575F4C}" type="presParOf" srcId="{644840B2-86E3-4D4A-B3B1-E56524041067}" destId="{A25FB2A9-8673-48D3-A84E-65B9E7327C13}" srcOrd="6" destOrd="0" presId="urn:microsoft.com/office/officeart/2018/2/layout/IconLabelList"/>
    <dgm:cxn modelId="{51AEB7E3-1D00-B54A-9730-3C7309C817D0}" type="presParOf" srcId="{A25FB2A9-8673-48D3-A84E-65B9E7327C13}" destId="{70E6D451-C2DF-44FE-9394-5A621137E8DF}" srcOrd="0" destOrd="0" presId="urn:microsoft.com/office/officeart/2018/2/layout/IconLabelList"/>
    <dgm:cxn modelId="{52362EA8-4A39-5E4B-BDF7-779F7E47358F}" type="presParOf" srcId="{A25FB2A9-8673-48D3-A84E-65B9E7327C13}" destId="{64A194FC-B4E9-45DD-8EF8-0CB1C3C18AE4}" srcOrd="1" destOrd="0" presId="urn:microsoft.com/office/officeart/2018/2/layout/IconLabelList"/>
    <dgm:cxn modelId="{FFCD9DAC-EA89-3A47-B561-0C234A52609C}" type="presParOf" srcId="{A25FB2A9-8673-48D3-A84E-65B9E7327C13}" destId="{5F12BB58-8F54-4B70-BC12-F4F3704C0625}" srcOrd="2" destOrd="0" presId="urn:microsoft.com/office/officeart/2018/2/layout/IconLabelList"/>
    <dgm:cxn modelId="{D6C78594-1FEC-EE40-88AB-102E2AB7C9C6}" type="presParOf" srcId="{644840B2-86E3-4D4A-B3B1-E56524041067}" destId="{8AFBE02F-BED1-40F2-A2FF-6B2761FD3E09}" srcOrd="7" destOrd="0" presId="urn:microsoft.com/office/officeart/2018/2/layout/IconLabelList"/>
    <dgm:cxn modelId="{C46F20D3-B1C6-2C4C-83A2-289D3D3225CF}" type="presParOf" srcId="{644840B2-86E3-4D4A-B3B1-E56524041067}" destId="{08819A34-6967-41BD-89E7-B9005406F6F0}" srcOrd="8" destOrd="0" presId="urn:microsoft.com/office/officeart/2018/2/layout/IconLabelList"/>
    <dgm:cxn modelId="{408C275F-58FE-9245-9711-E6CFDDFC9A76}" type="presParOf" srcId="{08819A34-6967-41BD-89E7-B9005406F6F0}" destId="{938A8C24-6128-44A0-9CFF-80F100557925}" srcOrd="0" destOrd="0" presId="urn:microsoft.com/office/officeart/2018/2/layout/IconLabelList"/>
    <dgm:cxn modelId="{5296FC09-C639-0C4E-AC47-8486D3F107A9}" type="presParOf" srcId="{08819A34-6967-41BD-89E7-B9005406F6F0}" destId="{3445CF03-CEFA-4114-B5E0-5BE472BC6382}" srcOrd="1" destOrd="0" presId="urn:microsoft.com/office/officeart/2018/2/layout/IconLabelList"/>
    <dgm:cxn modelId="{51F78145-3B12-4542-AF77-FFFBF4326D72}" type="presParOf" srcId="{08819A34-6967-41BD-89E7-B9005406F6F0}" destId="{149AA7D0-26DF-4961-8EFC-C45EBBED5C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857D8-C8ED-4FA7-8708-D04CA573A0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34A3CD-125D-4B7E-9B79-21CE83EE0C94}">
      <dgm:prSet/>
      <dgm:spPr/>
      <dgm:t>
        <a:bodyPr/>
        <a:lstStyle/>
        <a:p>
          <a:r>
            <a:rPr lang="en-US"/>
            <a:t>As a first step, we would like to web scrap from Sephora. To focus on the skin care items, the dataset contains six different categories. We are aiming at restricting the dataset around 1500 items.</a:t>
          </a:r>
        </a:p>
      </dgm:t>
    </dgm:pt>
    <dgm:pt modelId="{B878001E-4A85-4927-82E7-998BCA34DC83}" type="parTrans" cxnId="{BC37B91A-6D79-419B-A7BF-169A6245DFED}">
      <dgm:prSet/>
      <dgm:spPr/>
      <dgm:t>
        <a:bodyPr/>
        <a:lstStyle/>
        <a:p>
          <a:endParaRPr lang="en-US"/>
        </a:p>
      </dgm:t>
    </dgm:pt>
    <dgm:pt modelId="{97F946D3-AAA4-47F9-BF66-F90DBBE8F44C}" type="sibTrans" cxnId="{BC37B91A-6D79-419B-A7BF-169A6245DFED}">
      <dgm:prSet/>
      <dgm:spPr/>
      <dgm:t>
        <a:bodyPr/>
        <a:lstStyle/>
        <a:p>
          <a:endParaRPr lang="en-US"/>
        </a:p>
      </dgm:t>
    </dgm:pt>
    <dgm:pt modelId="{C58C56C2-3300-49C3-963A-7A0F16BFD3B1}">
      <dgm:prSet/>
      <dgm:spPr/>
      <dgm:t>
        <a:bodyPr/>
        <a:lstStyle/>
        <a:p>
          <a:r>
            <a:rPr lang="en-US"/>
            <a:t>For each item brand, price, rank(rating), skin types and ingredients are included.</a:t>
          </a:r>
        </a:p>
      </dgm:t>
    </dgm:pt>
    <dgm:pt modelId="{7A3E0E7F-E483-4C41-9FC7-AC534E949784}" type="parTrans" cxnId="{1B92DEDA-2B3E-4A78-BF59-E72CB3967F8C}">
      <dgm:prSet/>
      <dgm:spPr/>
      <dgm:t>
        <a:bodyPr/>
        <a:lstStyle/>
        <a:p>
          <a:endParaRPr lang="en-US"/>
        </a:p>
      </dgm:t>
    </dgm:pt>
    <dgm:pt modelId="{6CC7F3E8-BDB1-4B0B-A913-A86552AE7AAC}" type="sibTrans" cxnId="{1B92DEDA-2B3E-4A78-BF59-E72CB3967F8C}">
      <dgm:prSet/>
      <dgm:spPr/>
      <dgm:t>
        <a:bodyPr/>
        <a:lstStyle/>
        <a:p>
          <a:endParaRPr lang="en-US"/>
        </a:p>
      </dgm:t>
    </dgm:pt>
    <dgm:pt modelId="{6ED46BE3-EF01-4899-9557-6FE62983BA9F}" type="pres">
      <dgm:prSet presAssocID="{097857D8-C8ED-4FA7-8708-D04CA573A0B5}" presName="root" presStyleCnt="0">
        <dgm:presLayoutVars>
          <dgm:dir/>
          <dgm:resizeHandles val="exact"/>
        </dgm:presLayoutVars>
      </dgm:prSet>
      <dgm:spPr/>
    </dgm:pt>
    <dgm:pt modelId="{737A4132-8B1F-4F1C-9109-AEFD30B773D5}" type="pres">
      <dgm:prSet presAssocID="{E934A3CD-125D-4B7E-9B79-21CE83EE0C94}" presName="compNode" presStyleCnt="0"/>
      <dgm:spPr/>
    </dgm:pt>
    <dgm:pt modelId="{398B1839-2617-4C02-9EE9-3B4F83D8CFD6}" type="pres">
      <dgm:prSet presAssocID="{E934A3CD-125D-4B7E-9B79-21CE83EE0C94}" presName="bgRect" presStyleLbl="bgShp" presStyleIdx="0" presStyleCnt="2"/>
      <dgm:spPr/>
    </dgm:pt>
    <dgm:pt modelId="{1B86697C-C577-48DC-878E-E1DED9FDAC7F}" type="pres">
      <dgm:prSet presAssocID="{E934A3CD-125D-4B7E-9B79-21CE83EE0C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DE43E6B-EB4D-4D24-8A7F-3F6E047BA293}" type="pres">
      <dgm:prSet presAssocID="{E934A3CD-125D-4B7E-9B79-21CE83EE0C94}" presName="spaceRect" presStyleCnt="0"/>
      <dgm:spPr/>
    </dgm:pt>
    <dgm:pt modelId="{6DED39D5-8B87-41E7-A1AF-C0122165BFA3}" type="pres">
      <dgm:prSet presAssocID="{E934A3CD-125D-4B7E-9B79-21CE83EE0C94}" presName="parTx" presStyleLbl="revTx" presStyleIdx="0" presStyleCnt="2">
        <dgm:presLayoutVars>
          <dgm:chMax val="0"/>
          <dgm:chPref val="0"/>
        </dgm:presLayoutVars>
      </dgm:prSet>
      <dgm:spPr/>
    </dgm:pt>
    <dgm:pt modelId="{1CEF8500-4CBF-43F4-9343-CC7AE00369D6}" type="pres">
      <dgm:prSet presAssocID="{97F946D3-AAA4-47F9-BF66-F90DBBE8F44C}" presName="sibTrans" presStyleCnt="0"/>
      <dgm:spPr/>
    </dgm:pt>
    <dgm:pt modelId="{3B62F86C-2FFD-4CBA-847B-C8B8C77550D8}" type="pres">
      <dgm:prSet presAssocID="{C58C56C2-3300-49C3-963A-7A0F16BFD3B1}" presName="compNode" presStyleCnt="0"/>
      <dgm:spPr/>
    </dgm:pt>
    <dgm:pt modelId="{CD8CD8C5-6158-4D59-AEFC-B25AA3841F2B}" type="pres">
      <dgm:prSet presAssocID="{C58C56C2-3300-49C3-963A-7A0F16BFD3B1}" presName="bgRect" presStyleLbl="bgShp" presStyleIdx="1" presStyleCnt="2"/>
      <dgm:spPr/>
    </dgm:pt>
    <dgm:pt modelId="{379FCC3B-1134-40C7-8D77-5D75C324C4C2}" type="pres">
      <dgm:prSet presAssocID="{C58C56C2-3300-49C3-963A-7A0F16BFD3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g"/>
        </a:ext>
      </dgm:extLst>
    </dgm:pt>
    <dgm:pt modelId="{77C5A663-A27F-4070-A939-F043FBDF10CF}" type="pres">
      <dgm:prSet presAssocID="{C58C56C2-3300-49C3-963A-7A0F16BFD3B1}" presName="spaceRect" presStyleCnt="0"/>
      <dgm:spPr/>
    </dgm:pt>
    <dgm:pt modelId="{97D49A23-4458-42A2-86C0-07116AFBCDC5}" type="pres">
      <dgm:prSet presAssocID="{C58C56C2-3300-49C3-963A-7A0F16BFD3B1}" presName="parTx" presStyleLbl="revTx" presStyleIdx="1" presStyleCnt="2">
        <dgm:presLayoutVars>
          <dgm:chMax val="0"/>
          <dgm:chPref val="0"/>
        </dgm:presLayoutVars>
      </dgm:prSet>
      <dgm:spPr/>
    </dgm:pt>
  </dgm:ptLst>
  <dgm:cxnLst>
    <dgm:cxn modelId="{BC37B91A-6D79-419B-A7BF-169A6245DFED}" srcId="{097857D8-C8ED-4FA7-8708-D04CA573A0B5}" destId="{E934A3CD-125D-4B7E-9B79-21CE83EE0C94}" srcOrd="0" destOrd="0" parTransId="{B878001E-4A85-4927-82E7-998BCA34DC83}" sibTransId="{97F946D3-AAA4-47F9-BF66-F90DBBE8F44C}"/>
    <dgm:cxn modelId="{9D04DE1D-8D1C-4060-A64E-6CC37B26A5E5}" type="presOf" srcId="{097857D8-C8ED-4FA7-8708-D04CA573A0B5}" destId="{6ED46BE3-EF01-4899-9557-6FE62983BA9F}" srcOrd="0" destOrd="0" presId="urn:microsoft.com/office/officeart/2018/2/layout/IconVerticalSolidList"/>
    <dgm:cxn modelId="{1094FD82-AD2C-4AE6-9F9F-4AB865E9B13F}" type="presOf" srcId="{E934A3CD-125D-4B7E-9B79-21CE83EE0C94}" destId="{6DED39D5-8B87-41E7-A1AF-C0122165BFA3}" srcOrd="0" destOrd="0" presId="urn:microsoft.com/office/officeart/2018/2/layout/IconVerticalSolidList"/>
    <dgm:cxn modelId="{33A106B4-7837-489F-893F-1F02B3A174A2}" type="presOf" srcId="{C58C56C2-3300-49C3-963A-7A0F16BFD3B1}" destId="{97D49A23-4458-42A2-86C0-07116AFBCDC5}" srcOrd="0" destOrd="0" presId="urn:microsoft.com/office/officeart/2018/2/layout/IconVerticalSolidList"/>
    <dgm:cxn modelId="{1B92DEDA-2B3E-4A78-BF59-E72CB3967F8C}" srcId="{097857D8-C8ED-4FA7-8708-D04CA573A0B5}" destId="{C58C56C2-3300-49C3-963A-7A0F16BFD3B1}" srcOrd="1" destOrd="0" parTransId="{7A3E0E7F-E483-4C41-9FC7-AC534E949784}" sibTransId="{6CC7F3E8-BDB1-4B0B-A913-A86552AE7AAC}"/>
    <dgm:cxn modelId="{1B566EE0-96C3-4432-898A-0FF2BB0246F9}" type="presParOf" srcId="{6ED46BE3-EF01-4899-9557-6FE62983BA9F}" destId="{737A4132-8B1F-4F1C-9109-AEFD30B773D5}" srcOrd="0" destOrd="0" presId="urn:microsoft.com/office/officeart/2018/2/layout/IconVerticalSolidList"/>
    <dgm:cxn modelId="{6CED27E9-4386-4A27-8554-5CB94B9D8AAC}" type="presParOf" srcId="{737A4132-8B1F-4F1C-9109-AEFD30B773D5}" destId="{398B1839-2617-4C02-9EE9-3B4F83D8CFD6}" srcOrd="0" destOrd="0" presId="urn:microsoft.com/office/officeart/2018/2/layout/IconVerticalSolidList"/>
    <dgm:cxn modelId="{19D55C5F-539A-4555-9BB0-FBD3E7D771A8}" type="presParOf" srcId="{737A4132-8B1F-4F1C-9109-AEFD30B773D5}" destId="{1B86697C-C577-48DC-878E-E1DED9FDAC7F}" srcOrd="1" destOrd="0" presId="urn:microsoft.com/office/officeart/2018/2/layout/IconVerticalSolidList"/>
    <dgm:cxn modelId="{9262BF83-F7B5-4EA2-971E-89FE206CA085}" type="presParOf" srcId="{737A4132-8B1F-4F1C-9109-AEFD30B773D5}" destId="{4DE43E6B-EB4D-4D24-8A7F-3F6E047BA293}" srcOrd="2" destOrd="0" presId="urn:microsoft.com/office/officeart/2018/2/layout/IconVerticalSolidList"/>
    <dgm:cxn modelId="{8FFEF5D9-B5F4-4B01-9E70-729AC19CFBB0}" type="presParOf" srcId="{737A4132-8B1F-4F1C-9109-AEFD30B773D5}" destId="{6DED39D5-8B87-41E7-A1AF-C0122165BFA3}" srcOrd="3" destOrd="0" presId="urn:microsoft.com/office/officeart/2018/2/layout/IconVerticalSolidList"/>
    <dgm:cxn modelId="{A349297F-1A7C-412D-B443-BE48584BF0E8}" type="presParOf" srcId="{6ED46BE3-EF01-4899-9557-6FE62983BA9F}" destId="{1CEF8500-4CBF-43F4-9343-CC7AE00369D6}" srcOrd="1" destOrd="0" presId="urn:microsoft.com/office/officeart/2018/2/layout/IconVerticalSolidList"/>
    <dgm:cxn modelId="{18E597FA-452E-4591-8508-3D60215C8ECD}" type="presParOf" srcId="{6ED46BE3-EF01-4899-9557-6FE62983BA9F}" destId="{3B62F86C-2FFD-4CBA-847B-C8B8C77550D8}" srcOrd="2" destOrd="0" presId="urn:microsoft.com/office/officeart/2018/2/layout/IconVerticalSolidList"/>
    <dgm:cxn modelId="{EADCC26C-2446-4BAE-8D86-387EBF5F6974}" type="presParOf" srcId="{3B62F86C-2FFD-4CBA-847B-C8B8C77550D8}" destId="{CD8CD8C5-6158-4D59-AEFC-B25AA3841F2B}" srcOrd="0" destOrd="0" presId="urn:microsoft.com/office/officeart/2018/2/layout/IconVerticalSolidList"/>
    <dgm:cxn modelId="{157F5920-FD64-4E68-A5C9-D1D72BC05537}" type="presParOf" srcId="{3B62F86C-2FFD-4CBA-847B-C8B8C77550D8}" destId="{379FCC3B-1134-40C7-8D77-5D75C324C4C2}" srcOrd="1" destOrd="0" presId="urn:microsoft.com/office/officeart/2018/2/layout/IconVerticalSolidList"/>
    <dgm:cxn modelId="{3D20C393-8446-46DA-AEDE-A4B671CD8E97}" type="presParOf" srcId="{3B62F86C-2FFD-4CBA-847B-C8B8C77550D8}" destId="{77C5A663-A27F-4070-A939-F043FBDF10CF}" srcOrd="2" destOrd="0" presId="urn:microsoft.com/office/officeart/2018/2/layout/IconVerticalSolidList"/>
    <dgm:cxn modelId="{A565524C-5521-40A9-B135-796426B14DB0}" type="presParOf" srcId="{3B62F86C-2FFD-4CBA-847B-C8B8C77550D8}" destId="{97D49A23-4458-42A2-86C0-07116AFBCD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5D8F5-AC6E-4DE3-92AD-E2A0C1DA89F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D6236B9-5DFB-4D1C-9799-88E11EC8E27A}">
      <dgm:prSet/>
      <dgm:spPr/>
      <dgm:t>
        <a:bodyPr/>
        <a:lstStyle/>
        <a:p>
          <a:r>
            <a:rPr lang="en-US"/>
            <a:t>moisturizing cream</a:t>
          </a:r>
        </a:p>
      </dgm:t>
    </dgm:pt>
    <dgm:pt modelId="{F3AD089F-9D5D-46A3-90A7-A3219D1B90D8}" type="parTrans" cxnId="{3FF4C8ED-543A-4159-8FC8-A27E5A38E038}">
      <dgm:prSet/>
      <dgm:spPr/>
      <dgm:t>
        <a:bodyPr/>
        <a:lstStyle/>
        <a:p>
          <a:endParaRPr lang="en-US"/>
        </a:p>
      </dgm:t>
    </dgm:pt>
    <dgm:pt modelId="{68ABB2FE-D456-4C8C-8DBE-683D160D8F77}" type="sibTrans" cxnId="{3FF4C8ED-543A-4159-8FC8-A27E5A38E038}">
      <dgm:prSet/>
      <dgm:spPr/>
      <dgm:t>
        <a:bodyPr/>
        <a:lstStyle/>
        <a:p>
          <a:endParaRPr lang="en-US"/>
        </a:p>
      </dgm:t>
    </dgm:pt>
    <dgm:pt modelId="{7E1E1C19-CCC6-4A9C-9E67-9D3D2B1A5E1F}">
      <dgm:prSet/>
      <dgm:spPr/>
      <dgm:t>
        <a:bodyPr/>
        <a:lstStyle/>
        <a:p>
          <a:r>
            <a:rPr lang="en-US"/>
            <a:t>facial treatments</a:t>
          </a:r>
        </a:p>
      </dgm:t>
    </dgm:pt>
    <dgm:pt modelId="{DE62A708-D01E-42F3-B96D-7E6D3966F9F3}" type="parTrans" cxnId="{54542A1D-180C-41AA-9DFF-715CA2C1FD0C}">
      <dgm:prSet/>
      <dgm:spPr/>
      <dgm:t>
        <a:bodyPr/>
        <a:lstStyle/>
        <a:p>
          <a:endParaRPr lang="en-US"/>
        </a:p>
      </dgm:t>
    </dgm:pt>
    <dgm:pt modelId="{51F9DF2F-11CB-433F-B979-CC01999AFBF0}" type="sibTrans" cxnId="{54542A1D-180C-41AA-9DFF-715CA2C1FD0C}">
      <dgm:prSet/>
      <dgm:spPr/>
      <dgm:t>
        <a:bodyPr/>
        <a:lstStyle/>
        <a:p>
          <a:endParaRPr lang="en-US"/>
        </a:p>
      </dgm:t>
    </dgm:pt>
    <dgm:pt modelId="{575FBEA0-ECB0-4898-93B8-37E521C8FD92}">
      <dgm:prSet/>
      <dgm:spPr/>
      <dgm:t>
        <a:bodyPr/>
        <a:lstStyle/>
        <a:p>
          <a:r>
            <a:rPr lang="en-US"/>
            <a:t>cleanser</a:t>
          </a:r>
        </a:p>
      </dgm:t>
    </dgm:pt>
    <dgm:pt modelId="{05D1BBEF-DAD9-471D-9AD7-CFFE5E7336DC}" type="parTrans" cxnId="{883423B0-3B12-4094-8052-0FADF5FE0FE8}">
      <dgm:prSet/>
      <dgm:spPr/>
      <dgm:t>
        <a:bodyPr/>
        <a:lstStyle/>
        <a:p>
          <a:endParaRPr lang="en-US"/>
        </a:p>
      </dgm:t>
    </dgm:pt>
    <dgm:pt modelId="{7A1B3E7E-7C23-4C9A-95CD-AEC1368835D1}" type="sibTrans" cxnId="{883423B0-3B12-4094-8052-0FADF5FE0FE8}">
      <dgm:prSet/>
      <dgm:spPr/>
      <dgm:t>
        <a:bodyPr/>
        <a:lstStyle/>
        <a:p>
          <a:endParaRPr lang="en-US"/>
        </a:p>
      </dgm:t>
    </dgm:pt>
    <dgm:pt modelId="{512F4431-3145-44E5-9A25-EF8C3A385121}">
      <dgm:prSet/>
      <dgm:spPr/>
      <dgm:t>
        <a:bodyPr/>
        <a:lstStyle/>
        <a:p>
          <a:r>
            <a:rPr lang="en-US"/>
            <a:t>facial mask </a:t>
          </a:r>
        </a:p>
      </dgm:t>
    </dgm:pt>
    <dgm:pt modelId="{63D40B2E-11D1-4181-B75B-C4D5897CA585}" type="parTrans" cxnId="{E3A6E4BF-F458-47B2-9175-FB8D09A30B90}">
      <dgm:prSet/>
      <dgm:spPr/>
      <dgm:t>
        <a:bodyPr/>
        <a:lstStyle/>
        <a:p>
          <a:endParaRPr lang="en-US"/>
        </a:p>
      </dgm:t>
    </dgm:pt>
    <dgm:pt modelId="{FF5338A2-59E7-4763-8604-D057076984D7}" type="sibTrans" cxnId="{E3A6E4BF-F458-47B2-9175-FB8D09A30B90}">
      <dgm:prSet/>
      <dgm:spPr/>
      <dgm:t>
        <a:bodyPr/>
        <a:lstStyle/>
        <a:p>
          <a:endParaRPr lang="en-US"/>
        </a:p>
      </dgm:t>
    </dgm:pt>
    <dgm:pt modelId="{BA939E6D-F578-475F-A7AF-A4E91CB8D46A}">
      <dgm:prSet/>
      <dgm:spPr/>
      <dgm:t>
        <a:bodyPr/>
        <a:lstStyle/>
        <a:p>
          <a:r>
            <a:rPr lang="en-US"/>
            <a:t>eye treatment </a:t>
          </a:r>
        </a:p>
      </dgm:t>
    </dgm:pt>
    <dgm:pt modelId="{7ECFDFEB-D903-41FE-8376-E0D31CCD6FB3}" type="parTrans" cxnId="{BEF77B11-6A00-4471-9F74-D2F746AADDBB}">
      <dgm:prSet/>
      <dgm:spPr/>
      <dgm:t>
        <a:bodyPr/>
        <a:lstStyle/>
        <a:p>
          <a:endParaRPr lang="en-US"/>
        </a:p>
      </dgm:t>
    </dgm:pt>
    <dgm:pt modelId="{6B5A76F1-F80A-4B0A-8AEA-A9AD47482F29}" type="sibTrans" cxnId="{BEF77B11-6A00-4471-9F74-D2F746AADDBB}">
      <dgm:prSet/>
      <dgm:spPr/>
      <dgm:t>
        <a:bodyPr/>
        <a:lstStyle/>
        <a:p>
          <a:endParaRPr lang="en-US"/>
        </a:p>
      </dgm:t>
    </dgm:pt>
    <dgm:pt modelId="{24F938EA-F040-48BD-BCE7-0A09AD45848D}">
      <dgm:prSet/>
      <dgm:spPr/>
      <dgm:t>
        <a:bodyPr/>
        <a:lstStyle/>
        <a:p>
          <a:r>
            <a:rPr lang="en-US"/>
            <a:t>sun protection</a:t>
          </a:r>
        </a:p>
      </dgm:t>
    </dgm:pt>
    <dgm:pt modelId="{7865A273-E50B-4B69-B9E9-3AE0FE55D7B1}" type="parTrans" cxnId="{733EADF4-A77B-415E-9527-80F7BD519F12}">
      <dgm:prSet/>
      <dgm:spPr/>
      <dgm:t>
        <a:bodyPr/>
        <a:lstStyle/>
        <a:p>
          <a:endParaRPr lang="en-US"/>
        </a:p>
      </dgm:t>
    </dgm:pt>
    <dgm:pt modelId="{840DDE60-8E08-425E-AA41-69B5EC49476D}" type="sibTrans" cxnId="{733EADF4-A77B-415E-9527-80F7BD519F12}">
      <dgm:prSet/>
      <dgm:spPr/>
      <dgm:t>
        <a:bodyPr/>
        <a:lstStyle/>
        <a:p>
          <a:endParaRPr lang="en-US"/>
        </a:p>
      </dgm:t>
    </dgm:pt>
    <dgm:pt modelId="{6E321263-BDB2-1D4B-A520-08C40C719C39}" type="pres">
      <dgm:prSet presAssocID="{6305D8F5-AC6E-4DE3-92AD-E2A0C1DA89FD}" presName="vert0" presStyleCnt="0">
        <dgm:presLayoutVars>
          <dgm:dir/>
          <dgm:animOne val="branch"/>
          <dgm:animLvl val="lvl"/>
        </dgm:presLayoutVars>
      </dgm:prSet>
      <dgm:spPr/>
    </dgm:pt>
    <dgm:pt modelId="{42CE099D-ECA8-744A-9CE4-D60D9F20E846}" type="pres">
      <dgm:prSet presAssocID="{0D6236B9-5DFB-4D1C-9799-88E11EC8E27A}" presName="thickLine" presStyleLbl="alignNode1" presStyleIdx="0" presStyleCnt="6"/>
      <dgm:spPr/>
    </dgm:pt>
    <dgm:pt modelId="{F3B9BF6A-9C63-9048-BFE7-80115F9B83D3}" type="pres">
      <dgm:prSet presAssocID="{0D6236B9-5DFB-4D1C-9799-88E11EC8E27A}" presName="horz1" presStyleCnt="0"/>
      <dgm:spPr/>
    </dgm:pt>
    <dgm:pt modelId="{62765078-FC20-D442-8AA3-5545C085425E}" type="pres">
      <dgm:prSet presAssocID="{0D6236B9-5DFB-4D1C-9799-88E11EC8E27A}" presName="tx1" presStyleLbl="revTx" presStyleIdx="0" presStyleCnt="6"/>
      <dgm:spPr/>
    </dgm:pt>
    <dgm:pt modelId="{616D58CC-E251-244E-B211-5E9B1665E313}" type="pres">
      <dgm:prSet presAssocID="{0D6236B9-5DFB-4D1C-9799-88E11EC8E27A}" presName="vert1" presStyleCnt="0"/>
      <dgm:spPr/>
    </dgm:pt>
    <dgm:pt modelId="{247C06B8-C803-8F4B-A654-57C1332B9602}" type="pres">
      <dgm:prSet presAssocID="{7E1E1C19-CCC6-4A9C-9E67-9D3D2B1A5E1F}" presName="thickLine" presStyleLbl="alignNode1" presStyleIdx="1" presStyleCnt="6"/>
      <dgm:spPr/>
    </dgm:pt>
    <dgm:pt modelId="{2F2BED56-C634-3942-BA98-17D03D2F7FCB}" type="pres">
      <dgm:prSet presAssocID="{7E1E1C19-CCC6-4A9C-9E67-9D3D2B1A5E1F}" presName="horz1" presStyleCnt="0"/>
      <dgm:spPr/>
    </dgm:pt>
    <dgm:pt modelId="{77331526-7871-BF49-9E26-6EDF1EE0D373}" type="pres">
      <dgm:prSet presAssocID="{7E1E1C19-CCC6-4A9C-9E67-9D3D2B1A5E1F}" presName="tx1" presStyleLbl="revTx" presStyleIdx="1" presStyleCnt="6"/>
      <dgm:spPr/>
    </dgm:pt>
    <dgm:pt modelId="{B146403B-1669-1442-A210-6B1BCF9DEA0C}" type="pres">
      <dgm:prSet presAssocID="{7E1E1C19-CCC6-4A9C-9E67-9D3D2B1A5E1F}" presName="vert1" presStyleCnt="0"/>
      <dgm:spPr/>
    </dgm:pt>
    <dgm:pt modelId="{DDC3BDDC-919D-0046-AF41-1DB73AF4BF42}" type="pres">
      <dgm:prSet presAssocID="{575FBEA0-ECB0-4898-93B8-37E521C8FD92}" presName="thickLine" presStyleLbl="alignNode1" presStyleIdx="2" presStyleCnt="6"/>
      <dgm:spPr/>
    </dgm:pt>
    <dgm:pt modelId="{673715E2-067E-9A4C-9A12-8C7DA46DB5A4}" type="pres">
      <dgm:prSet presAssocID="{575FBEA0-ECB0-4898-93B8-37E521C8FD92}" presName="horz1" presStyleCnt="0"/>
      <dgm:spPr/>
    </dgm:pt>
    <dgm:pt modelId="{BD8D9B3E-CDF5-494D-8328-A51684DA1815}" type="pres">
      <dgm:prSet presAssocID="{575FBEA0-ECB0-4898-93B8-37E521C8FD92}" presName="tx1" presStyleLbl="revTx" presStyleIdx="2" presStyleCnt="6"/>
      <dgm:spPr/>
    </dgm:pt>
    <dgm:pt modelId="{D86556AB-0E16-E648-9E97-78C0465E8B57}" type="pres">
      <dgm:prSet presAssocID="{575FBEA0-ECB0-4898-93B8-37E521C8FD92}" presName="vert1" presStyleCnt="0"/>
      <dgm:spPr/>
    </dgm:pt>
    <dgm:pt modelId="{E8328F6B-FA90-5E47-B98A-23776CB8C821}" type="pres">
      <dgm:prSet presAssocID="{512F4431-3145-44E5-9A25-EF8C3A385121}" presName="thickLine" presStyleLbl="alignNode1" presStyleIdx="3" presStyleCnt="6"/>
      <dgm:spPr/>
    </dgm:pt>
    <dgm:pt modelId="{EF57BEF4-F001-6F45-8C70-BBE0BB89705B}" type="pres">
      <dgm:prSet presAssocID="{512F4431-3145-44E5-9A25-EF8C3A385121}" presName="horz1" presStyleCnt="0"/>
      <dgm:spPr/>
    </dgm:pt>
    <dgm:pt modelId="{54D6C490-4E85-A14C-9853-C73EA9E84C4B}" type="pres">
      <dgm:prSet presAssocID="{512F4431-3145-44E5-9A25-EF8C3A385121}" presName="tx1" presStyleLbl="revTx" presStyleIdx="3" presStyleCnt="6"/>
      <dgm:spPr/>
    </dgm:pt>
    <dgm:pt modelId="{82D6D625-7789-EA4F-8029-4152C2DC1AC6}" type="pres">
      <dgm:prSet presAssocID="{512F4431-3145-44E5-9A25-EF8C3A385121}" presName="vert1" presStyleCnt="0"/>
      <dgm:spPr/>
    </dgm:pt>
    <dgm:pt modelId="{B8A50EF2-08AE-EF44-BF28-33284D4541A5}" type="pres">
      <dgm:prSet presAssocID="{BA939E6D-F578-475F-A7AF-A4E91CB8D46A}" presName="thickLine" presStyleLbl="alignNode1" presStyleIdx="4" presStyleCnt="6"/>
      <dgm:spPr/>
    </dgm:pt>
    <dgm:pt modelId="{9B42DE17-412D-804A-9ACE-D343EA44622C}" type="pres">
      <dgm:prSet presAssocID="{BA939E6D-F578-475F-A7AF-A4E91CB8D46A}" presName="horz1" presStyleCnt="0"/>
      <dgm:spPr/>
    </dgm:pt>
    <dgm:pt modelId="{C80DDF52-5F18-F444-8E50-D368F2974C7B}" type="pres">
      <dgm:prSet presAssocID="{BA939E6D-F578-475F-A7AF-A4E91CB8D46A}" presName="tx1" presStyleLbl="revTx" presStyleIdx="4" presStyleCnt="6"/>
      <dgm:spPr/>
    </dgm:pt>
    <dgm:pt modelId="{1BADFBF0-2F26-8843-8566-74F93A580E0C}" type="pres">
      <dgm:prSet presAssocID="{BA939E6D-F578-475F-A7AF-A4E91CB8D46A}" presName="vert1" presStyleCnt="0"/>
      <dgm:spPr/>
    </dgm:pt>
    <dgm:pt modelId="{F7DF9A0F-60C6-F94C-9100-36BEDA12AC98}" type="pres">
      <dgm:prSet presAssocID="{24F938EA-F040-48BD-BCE7-0A09AD45848D}" presName="thickLine" presStyleLbl="alignNode1" presStyleIdx="5" presStyleCnt="6"/>
      <dgm:spPr/>
    </dgm:pt>
    <dgm:pt modelId="{898DAAE7-0AB1-C942-9D50-055B18C9BA6F}" type="pres">
      <dgm:prSet presAssocID="{24F938EA-F040-48BD-BCE7-0A09AD45848D}" presName="horz1" presStyleCnt="0"/>
      <dgm:spPr/>
    </dgm:pt>
    <dgm:pt modelId="{4EFF8476-28CB-5840-A406-3A46FCB1283F}" type="pres">
      <dgm:prSet presAssocID="{24F938EA-F040-48BD-BCE7-0A09AD45848D}" presName="tx1" presStyleLbl="revTx" presStyleIdx="5" presStyleCnt="6"/>
      <dgm:spPr/>
    </dgm:pt>
    <dgm:pt modelId="{BAECBDAC-D478-D243-A3B3-D82ACBE8CF4F}" type="pres">
      <dgm:prSet presAssocID="{24F938EA-F040-48BD-BCE7-0A09AD45848D}" presName="vert1" presStyleCnt="0"/>
      <dgm:spPr/>
    </dgm:pt>
  </dgm:ptLst>
  <dgm:cxnLst>
    <dgm:cxn modelId="{BEF77B11-6A00-4471-9F74-D2F746AADDBB}" srcId="{6305D8F5-AC6E-4DE3-92AD-E2A0C1DA89FD}" destId="{BA939E6D-F578-475F-A7AF-A4E91CB8D46A}" srcOrd="4" destOrd="0" parTransId="{7ECFDFEB-D903-41FE-8376-E0D31CCD6FB3}" sibTransId="{6B5A76F1-F80A-4B0A-8AEA-A9AD47482F29}"/>
    <dgm:cxn modelId="{AF069D1C-4C50-FD4E-9656-5952D7C0E0EC}" type="presOf" srcId="{512F4431-3145-44E5-9A25-EF8C3A385121}" destId="{54D6C490-4E85-A14C-9853-C73EA9E84C4B}" srcOrd="0" destOrd="0" presId="urn:microsoft.com/office/officeart/2008/layout/LinedList"/>
    <dgm:cxn modelId="{54542A1D-180C-41AA-9DFF-715CA2C1FD0C}" srcId="{6305D8F5-AC6E-4DE3-92AD-E2A0C1DA89FD}" destId="{7E1E1C19-CCC6-4A9C-9E67-9D3D2B1A5E1F}" srcOrd="1" destOrd="0" parTransId="{DE62A708-D01E-42F3-B96D-7E6D3966F9F3}" sibTransId="{51F9DF2F-11CB-433F-B979-CC01999AFBF0}"/>
    <dgm:cxn modelId="{0AB3795C-FC99-9844-B2AB-02C3A46687D5}" type="presOf" srcId="{0D6236B9-5DFB-4D1C-9799-88E11EC8E27A}" destId="{62765078-FC20-D442-8AA3-5545C085425E}" srcOrd="0" destOrd="0" presId="urn:microsoft.com/office/officeart/2008/layout/LinedList"/>
    <dgm:cxn modelId="{7F2DF95C-1CBE-B943-BAFA-534D81737712}" type="presOf" srcId="{6305D8F5-AC6E-4DE3-92AD-E2A0C1DA89FD}" destId="{6E321263-BDB2-1D4B-A520-08C40C719C39}" srcOrd="0" destOrd="0" presId="urn:microsoft.com/office/officeart/2008/layout/LinedList"/>
    <dgm:cxn modelId="{D9062489-32FC-394C-B70F-C85B505FB110}" type="presOf" srcId="{575FBEA0-ECB0-4898-93B8-37E521C8FD92}" destId="{BD8D9B3E-CDF5-494D-8328-A51684DA1815}" srcOrd="0" destOrd="0" presId="urn:microsoft.com/office/officeart/2008/layout/LinedList"/>
    <dgm:cxn modelId="{808C9B9D-AFB4-3848-9B0E-9C3C42D7CB01}" type="presOf" srcId="{24F938EA-F040-48BD-BCE7-0A09AD45848D}" destId="{4EFF8476-28CB-5840-A406-3A46FCB1283F}" srcOrd="0" destOrd="0" presId="urn:microsoft.com/office/officeart/2008/layout/LinedList"/>
    <dgm:cxn modelId="{883423B0-3B12-4094-8052-0FADF5FE0FE8}" srcId="{6305D8F5-AC6E-4DE3-92AD-E2A0C1DA89FD}" destId="{575FBEA0-ECB0-4898-93B8-37E521C8FD92}" srcOrd="2" destOrd="0" parTransId="{05D1BBEF-DAD9-471D-9AD7-CFFE5E7336DC}" sibTransId="{7A1B3E7E-7C23-4C9A-95CD-AEC1368835D1}"/>
    <dgm:cxn modelId="{E3A6E4BF-F458-47B2-9175-FB8D09A30B90}" srcId="{6305D8F5-AC6E-4DE3-92AD-E2A0C1DA89FD}" destId="{512F4431-3145-44E5-9A25-EF8C3A385121}" srcOrd="3" destOrd="0" parTransId="{63D40B2E-11D1-4181-B75B-C4D5897CA585}" sibTransId="{FF5338A2-59E7-4763-8604-D057076984D7}"/>
    <dgm:cxn modelId="{3FF4C8ED-543A-4159-8FC8-A27E5A38E038}" srcId="{6305D8F5-AC6E-4DE3-92AD-E2A0C1DA89FD}" destId="{0D6236B9-5DFB-4D1C-9799-88E11EC8E27A}" srcOrd="0" destOrd="0" parTransId="{F3AD089F-9D5D-46A3-90A7-A3219D1B90D8}" sibTransId="{68ABB2FE-D456-4C8C-8DBE-683D160D8F77}"/>
    <dgm:cxn modelId="{82F80DF2-3E13-254F-9A8B-0F50DBE4C096}" type="presOf" srcId="{7E1E1C19-CCC6-4A9C-9E67-9D3D2B1A5E1F}" destId="{77331526-7871-BF49-9E26-6EDF1EE0D373}" srcOrd="0" destOrd="0" presId="urn:microsoft.com/office/officeart/2008/layout/LinedList"/>
    <dgm:cxn modelId="{DC68F7F2-F9DD-0040-A35F-AFD132C5E189}" type="presOf" srcId="{BA939E6D-F578-475F-A7AF-A4E91CB8D46A}" destId="{C80DDF52-5F18-F444-8E50-D368F2974C7B}" srcOrd="0" destOrd="0" presId="urn:microsoft.com/office/officeart/2008/layout/LinedList"/>
    <dgm:cxn modelId="{733EADF4-A77B-415E-9527-80F7BD519F12}" srcId="{6305D8F5-AC6E-4DE3-92AD-E2A0C1DA89FD}" destId="{24F938EA-F040-48BD-BCE7-0A09AD45848D}" srcOrd="5" destOrd="0" parTransId="{7865A273-E50B-4B69-B9E9-3AE0FE55D7B1}" sibTransId="{840DDE60-8E08-425E-AA41-69B5EC49476D}"/>
    <dgm:cxn modelId="{C4E5B287-D970-E046-8F6C-A42D1A2D8FFF}" type="presParOf" srcId="{6E321263-BDB2-1D4B-A520-08C40C719C39}" destId="{42CE099D-ECA8-744A-9CE4-D60D9F20E846}" srcOrd="0" destOrd="0" presId="urn:microsoft.com/office/officeart/2008/layout/LinedList"/>
    <dgm:cxn modelId="{66E05E10-A5D5-9842-AAC5-5804AAD951BB}" type="presParOf" srcId="{6E321263-BDB2-1D4B-A520-08C40C719C39}" destId="{F3B9BF6A-9C63-9048-BFE7-80115F9B83D3}" srcOrd="1" destOrd="0" presId="urn:microsoft.com/office/officeart/2008/layout/LinedList"/>
    <dgm:cxn modelId="{39382E73-1D63-6744-87A8-483F066D827A}" type="presParOf" srcId="{F3B9BF6A-9C63-9048-BFE7-80115F9B83D3}" destId="{62765078-FC20-D442-8AA3-5545C085425E}" srcOrd="0" destOrd="0" presId="urn:microsoft.com/office/officeart/2008/layout/LinedList"/>
    <dgm:cxn modelId="{8E39FF15-7A01-7A42-8F61-F5FA53925BEB}" type="presParOf" srcId="{F3B9BF6A-9C63-9048-BFE7-80115F9B83D3}" destId="{616D58CC-E251-244E-B211-5E9B1665E313}" srcOrd="1" destOrd="0" presId="urn:microsoft.com/office/officeart/2008/layout/LinedList"/>
    <dgm:cxn modelId="{7868E460-208C-D743-835C-88A121B64A5A}" type="presParOf" srcId="{6E321263-BDB2-1D4B-A520-08C40C719C39}" destId="{247C06B8-C803-8F4B-A654-57C1332B9602}" srcOrd="2" destOrd="0" presId="urn:microsoft.com/office/officeart/2008/layout/LinedList"/>
    <dgm:cxn modelId="{BD1BEE02-B24B-814C-B487-5283FD6CE2B3}" type="presParOf" srcId="{6E321263-BDB2-1D4B-A520-08C40C719C39}" destId="{2F2BED56-C634-3942-BA98-17D03D2F7FCB}" srcOrd="3" destOrd="0" presId="urn:microsoft.com/office/officeart/2008/layout/LinedList"/>
    <dgm:cxn modelId="{20E34B4B-0914-1743-9F59-4F3CEE46855C}" type="presParOf" srcId="{2F2BED56-C634-3942-BA98-17D03D2F7FCB}" destId="{77331526-7871-BF49-9E26-6EDF1EE0D373}" srcOrd="0" destOrd="0" presId="urn:microsoft.com/office/officeart/2008/layout/LinedList"/>
    <dgm:cxn modelId="{8E562A34-F5DD-2F49-8F1F-CBD0BD12907B}" type="presParOf" srcId="{2F2BED56-C634-3942-BA98-17D03D2F7FCB}" destId="{B146403B-1669-1442-A210-6B1BCF9DEA0C}" srcOrd="1" destOrd="0" presId="urn:microsoft.com/office/officeart/2008/layout/LinedList"/>
    <dgm:cxn modelId="{ADFF8275-2CC7-D84E-95BF-026411BBB727}" type="presParOf" srcId="{6E321263-BDB2-1D4B-A520-08C40C719C39}" destId="{DDC3BDDC-919D-0046-AF41-1DB73AF4BF42}" srcOrd="4" destOrd="0" presId="urn:microsoft.com/office/officeart/2008/layout/LinedList"/>
    <dgm:cxn modelId="{9210A449-D587-9740-A2AF-609DAF0CE8AC}" type="presParOf" srcId="{6E321263-BDB2-1D4B-A520-08C40C719C39}" destId="{673715E2-067E-9A4C-9A12-8C7DA46DB5A4}" srcOrd="5" destOrd="0" presId="urn:microsoft.com/office/officeart/2008/layout/LinedList"/>
    <dgm:cxn modelId="{063FA719-4BE9-DC49-8B4A-BC099D6C32FF}" type="presParOf" srcId="{673715E2-067E-9A4C-9A12-8C7DA46DB5A4}" destId="{BD8D9B3E-CDF5-494D-8328-A51684DA1815}" srcOrd="0" destOrd="0" presId="urn:microsoft.com/office/officeart/2008/layout/LinedList"/>
    <dgm:cxn modelId="{2411D654-7857-5C40-883A-D6964DC859EA}" type="presParOf" srcId="{673715E2-067E-9A4C-9A12-8C7DA46DB5A4}" destId="{D86556AB-0E16-E648-9E97-78C0465E8B57}" srcOrd="1" destOrd="0" presId="urn:microsoft.com/office/officeart/2008/layout/LinedList"/>
    <dgm:cxn modelId="{6A568450-A9C4-DB4E-93CF-4799F3BC4319}" type="presParOf" srcId="{6E321263-BDB2-1D4B-A520-08C40C719C39}" destId="{E8328F6B-FA90-5E47-B98A-23776CB8C821}" srcOrd="6" destOrd="0" presId="urn:microsoft.com/office/officeart/2008/layout/LinedList"/>
    <dgm:cxn modelId="{78D270E7-F258-A342-8151-8128F6D250D7}" type="presParOf" srcId="{6E321263-BDB2-1D4B-A520-08C40C719C39}" destId="{EF57BEF4-F001-6F45-8C70-BBE0BB89705B}" srcOrd="7" destOrd="0" presId="urn:microsoft.com/office/officeart/2008/layout/LinedList"/>
    <dgm:cxn modelId="{3E16DB78-2745-5C44-BB73-399A5B43845D}" type="presParOf" srcId="{EF57BEF4-F001-6F45-8C70-BBE0BB89705B}" destId="{54D6C490-4E85-A14C-9853-C73EA9E84C4B}" srcOrd="0" destOrd="0" presId="urn:microsoft.com/office/officeart/2008/layout/LinedList"/>
    <dgm:cxn modelId="{21E21014-A4A3-2940-A957-388E322B4DB3}" type="presParOf" srcId="{EF57BEF4-F001-6F45-8C70-BBE0BB89705B}" destId="{82D6D625-7789-EA4F-8029-4152C2DC1AC6}" srcOrd="1" destOrd="0" presId="urn:microsoft.com/office/officeart/2008/layout/LinedList"/>
    <dgm:cxn modelId="{44B27BCE-4643-FD4C-976A-CAC3B59F9C65}" type="presParOf" srcId="{6E321263-BDB2-1D4B-A520-08C40C719C39}" destId="{B8A50EF2-08AE-EF44-BF28-33284D4541A5}" srcOrd="8" destOrd="0" presId="urn:microsoft.com/office/officeart/2008/layout/LinedList"/>
    <dgm:cxn modelId="{C759AAAD-1D55-DA4D-BC53-F200BB2A53FC}" type="presParOf" srcId="{6E321263-BDB2-1D4B-A520-08C40C719C39}" destId="{9B42DE17-412D-804A-9ACE-D343EA44622C}" srcOrd="9" destOrd="0" presId="urn:microsoft.com/office/officeart/2008/layout/LinedList"/>
    <dgm:cxn modelId="{C3515F97-84ED-5D48-8CA8-00E2F41EA989}" type="presParOf" srcId="{9B42DE17-412D-804A-9ACE-D343EA44622C}" destId="{C80DDF52-5F18-F444-8E50-D368F2974C7B}" srcOrd="0" destOrd="0" presId="urn:microsoft.com/office/officeart/2008/layout/LinedList"/>
    <dgm:cxn modelId="{8F321E17-5A17-6A4F-946F-0BFC4A148297}" type="presParOf" srcId="{9B42DE17-412D-804A-9ACE-D343EA44622C}" destId="{1BADFBF0-2F26-8843-8566-74F93A580E0C}" srcOrd="1" destOrd="0" presId="urn:microsoft.com/office/officeart/2008/layout/LinedList"/>
    <dgm:cxn modelId="{14CA752C-57C6-8F4C-8C04-D898E2D59EA3}" type="presParOf" srcId="{6E321263-BDB2-1D4B-A520-08C40C719C39}" destId="{F7DF9A0F-60C6-F94C-9100-36BEDA12AC98}" srcOrd="10" destOrd="0" presId="urn:microsoft.com/office/officeart/2008/layout/LinedList"/>
    <dgm:cxn modelId="{374889E1-F181-7F4C-9D4F-7B44CA86CCE3}" type="presParOf" srcId="{6E321263-BDB2-1D4B-A520-08C40C719C39}" destId="{898DAAE7-0AB1-C942-9D50-055B18C9BA6F}" srcOrd="11" destOrd="0" presId="urn:microsoft.com/office/officeart/2008/layout/LinedList"/>
    <dgm:cxn modelId="{C531C37C-8CD1-6946-87B6-ACC5DAFCC98E}" type="presParOf" srcId="{898DAAE7-0AB1-C942-9D50-055B18C9BA6F}" destId="{4EFF8476-28CB-5840-A406-3A46FCB1283F}" srcOrd="0" destOrd="0" presId="urn:microsoft.com/office/officeart/2008/layout/LinedList"/>
    <dgm:cxn modelId="{A34794B4-D15B-BE4C-9CC9-5D22044E7D3B}" type="presParOf" srcId="{898DAAE7-0AB1-C942-9D50-055B18C9BA6F}" destId="{BAECBDAC-D478-D243-A3B3-D82ACBE8CF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E41205-4BC2-46ED-B2DA-CC8AFA34282B}"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B93D0ED9-DC67-49AF-BA33-F4F5E9838E36}">
      <dgm:prSet/>
      <dgm:spPr/>
      <dgm:t>
        <a:bodyPr/>
        <a:lstStyle/>
        <a:p>
          <a:pPr>
            <a:lnSpc>
              <a:spcPct val="100000"/>
            </a:lnSpc>
          </a:pPr>
          <a:r>
            <a:rPr lang="en-US"/>
            <a:t>Clean_data:  Dropped the URL column and updated the category names to make it compact</a:t>
          </a:r>
        </a:p>
      </dgm:t>
    </dgm:pt>
    <dgm:pt modelId="{A823DE17-D69D-48E2-877B-40F961948228}" type="parTrans" cxnId="{26C3EBB5-19EB-43AE-AAD4-8522224972CD}">
      <dgm:prSet/>
      <dgm:spPr/>
      <dgm:t>
        <a:bodyPr/>
        <a:lstStyle/>
        <a:p>
          <a:endParaRPr lang="en-US"/>
        </a:p>
      </dgm:t>
    </dgm:pt>
    <dgm:pt modelId="{4F9BEA7C-20BD-45B4-B238-0FA241D99F69}" type="sibTrans" cxnId="{26C3EBB5-19EB-43AE-AAD4-8522224972CD}">
      <dgm:prSet/>
      <dgm:spPr/>
      <dgm:t>
        <a:bodyPr/>
        <a:lstStyle/>
        <a:p>
          <a:endParaRPr lang="en-US"/>
        </a:p>
      </dgm:t>
    </dgm:pt>
    <dgm:pt modelId="{8D80A415-AA26-4542-8971-1A01B8BFC4B2}">
      <dgm:prSet/>
      <dgm:spPr/>
      <dgm:t>
        <a:bodyPr/>
        <a:lstStyle/>
        <a:p>
          <a:pPr>
            <a:lnSpc>
              <a:spcPct val="100000"/>
            </a:lnSpc>
          </a:pPr>
          <a:r>
            <a:rPr lang="en-US"/>
            <a:t>Process-ingredients: Dropped newlines or indentations and removed the non ingredient text(Ex: please, no info etc)</a:t>
          </a:r>
        </a:p>
      </dgm:t>
    </dgm:pt>
    <dgm:pt modelId="{DC325E2F-7A2D-4AD5-ADBA-F29EE0B180B9}" type="parTrans" cxnId="{4A9BCD45-DDF0-4280-BD27-9563A92B2180}">
      <dgm:prSet/>
      <dgm:spPr/>
      <dgm:t>
        <a:bodyPr/>
        <a:lstStyle/>
        <a:p>
          <a:endParaRPr lang="en-US"/>
        </a:p>
      </dgm:t>
    </dgm:pt>
    <dgm:pt modelId="{55667F84-4F32-45D9-85F8-21ABE1496FD5}" type="sibTrans" cxnId="{4A9BCD45-DDF0-4280-BD27-9563A92B2180}">
      <dgm:prSet/>
      <dgm:spPr/>
      <dgm:t>
        <a:bodyPr/>
        <a:lstStyle/>
        <a:p>
          <a:endParaRPr lang="en-US"/>
        </a:p>
      </dgm:t>
    </dgm:pt>
    <dgm:pt modelId="{70EEF849-C50A-4DB8-9E7C-797B9D39DE5D}">
      <dgm:prSet/>
      <dgm:spPr/>
      <dgm:t>
        <a:bodyPr/>
        <a:lstStyle/>
        <a:p>
          <a:pPr>
            <a:lnSpc>
              <a:spcPct val="100000"/>
            </a:lnSpc>
          </a:pPr>
          <a:r>
            <a:rPr lang="en-US"/>
            <a:t>skin_type_preprocessing: Skin type is a categorical data and it is converted to One-Hot encoded vector</a:t>
          </a:r>
        </a:p>
      </dgm:t>
    </dgm:pt>
    <dgm:pt modelId="{4F4DC9D8-B369-4A05-8A1A-9267AAE10FA7}" type="parTrans" cxnId="{320DCED6-F2A9-4784-9007-A52EC0081F9B}">
      <dgm:prSet/>
      <dgm:spPr/>
      <dgm:t>
        <a:bodyPr/>
        <a:lstStyle/>
        <a:p>
          <a:endParaRPr lang="en-US"/>
        </a:p>
      </dgm:t>
    </dgm:pt>
    <dgm:pt modelId="{FAC23903-2668-491E-8149-21A608622F76}" type="sibTrans" cxnId="{320DCED6-F2A9-4784-9007-A52EC0081F9B}">
      <dgm:prSet/>
      <dgm:spPr/>
      <dgm:t>
        <a:bodyPr/>
        <a:lstStyle/>
        <a:p>
          <a:endParaRPr lang="en-US"/>
        </a:p>
      </dgm:t>
    </dgm:pt>
    <dgm:pt modelId="{E5C168D7-FABC-45DE-8352-27144271251A}">
      <dgm:prSet/>
      <dgm:spPr/>
      <dgm:t>
        <a:bodyPr/>
        <a:lstStyle/>
        <a:p>
          <a:pPr>
            <a:lnSpc>
              <a:spcPct val="100000"/>
            </a:lnSpc>
          </a:pPr>
          <a:r>
            <a:rPr lang="en-US"/>
            <a:t>Preprocess_price: Price containing dollar string is converted to numerical data</a:t>
          </a:r>
        </a:p>
      </dgm:t>
    </dgm:pt>
    <dgm:pt modelId="{57178FD9-5052-4C0F-92BE-B6D5AF842135}" type="parTrans" cxnId="{2B089E25-5DE4-45A7-AE1A-E7D5246CC126}">
      <dgm:prSet/>
      <dgm:spPr/>
      <dgm:t>
        <a:bodyPr/>
        <a:lstStyle/>
        <a:p>
          <a:endParaRPr lang="en-US"/>
        </a:p>
      </dgm:t>
    </dgm:pt>
    <dgm:pt modelId="{C48DDF61-2E80-4130-8E1D-DB7F454100D9}" type="sibTrans" cxnId="{2B089E25-5DE4-45A7-AE1A-E7D5246CC126}">
      <dgm:prSet/>
      <dgm:spPr/>
      <dgm:t>
        <a:bodyPr/>
        <a:lstStyle/>
        <a:p>
          <a:endParaRPr lang="en-US"/>
        </a:p>
      </dgm:t>
    </dgm:pt>
    <dgm:pt modelId="{DE6BC0F8-0D78-489B-887D-A53DDBCE4AAB}">
      <dgm:prSet/>
      <dgm:spPr/>
      <dgm:t>
        <a:bodyPr/>
        <a:lstStyle/>
        <a:p>
          <a:pPr>
            <a:lnSpc>
              <a:spcPct val="100000"/>
            </a:lnSpc>
          </a:pPr>
          <a:r>
            <a:rPr lang="en-US"/>
            <a:t>Preprocess_rank: Converting the rating in string format to numerical data</a:t>
          </a:r>
        </a:p>
      </dgm:t>
    </dgm:pt>
    <dgm:pt modelId="{747FB001-3638-4A57-B0BD-9B10E6FD8050}" type="parTrans" cxnId="{067C37B9-4377-4E29-A06D-FD46BE5D7EA8}">
      <dgm:prSet/>
      <dgm:spPr/>
      <dgm:t>
        <a:bodyPr/>
        <a:lstStyle/>
        <a:p>
          <a:endParaRPr lang="en-US"/>
        </a:p>
      </dgm:t>
    </dgm:pt>
    <dgm:pt modelId="{69F48E44-51B5-4824-8BEC-31BE28F2DE55}" type="sibTrans" cxnId="{067C37B9-4377-4E29-A06D-FD46BE5D7EA8}">
      <dgm:prSet/>
      <dgm:spPr/>
      <dgm:t>
        <a:bodyPr/>
        <a:lstStyle/>
        <a:p>
          <a:endParaRPr lang="en-US"/>
        </a:p>
      </dgm:t>
    </dgm:pt>
    <dgm:pt modelId="{9E87BF1B-6D13-40CF-A0C7-BAFF0C3F2402}" type="pres">
      <dgm:prSet presAssocID="{BCE41205-4BC2-46ED-B2DA-CC8AFA34282B}" presName="root" presStyleCnt="0">
        <dgm:presLayoutVars>
          <dgm:dir/>
          <dgm:resizeHandles val="exact"/>
        </dgm:presLayoutVars>
      </dgm:prSet>
      <dgm:spPr/>
    </dgm:pt>
    <dgm:pt modelId="{E99F6385-2A49-467B-BC8B-7F63CD4268A4}" type="pres">
      <dgm:prSet presAssocID="{B93D0ED9-DC67-49AF-BA33-F4F5E9838E36}" presName="compNode" presStyleCnt="0"/>
      <dgm:spPr/>
    </dgm:pt>
    <dgm:pt modelId="{7C29B02C-5114-4265-8E8C-8C54A161DCAC}" type="pres">
      <dgm:prSet presAssocID="{B93D0ED9-DC67-49AF-BA33-F4F5E9838E36}" presName="bgRect" presStyleLbl="bgShp" presStyleIdx="0" presStyleCnt="5"/>
      <dgm:spPr/>
    </dgm:pt>
    <dgm:pt modelId="{1FECC1A8-6516-42BD-BF31-7FED7E1F9C67}" type="pres">
      <dgm:prSet presAssocID="{B93D0ED9-DC67-49AF-BA33-F4F5E9838E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911D039-BB93-4FB6-890D-3FCE453252F3}" type="pres">
      <dgm:prSet presAssocID="{B93D0ED9-DC67-49AF-BA33-F4F5E9838E36}" presName="spaceRect" presStyleCnt="0"/>
      <dgm:spPr/>
    </dgm:pt>
    <dgm:pt modelId="{4A66A3B9-5FDA-4F52-A51D-98D3E2E6F86A}" type="pres">
      <dgm:prSet presAssocID="{B93D0ED9-DC67-49AF-BA33-F4F5E9838E36}" presName="parTx" presStyleLbl="revTx" presStyleIdx="0" presStyleCnt="5">
        <dgm:presLayoutVars>
          <dgm:chMax val="0"/>
          <dgm:chPref val="0"/>
        </dgm:presLayoutVars>
      </dgm:prSet>
      <dgm:spPr/>
    </dgm:pt>
    <dgm:pt modelId="{E65D8D4A-4772-47B2-89BD-D39B591DDFFD}" type="pres">
      <dgm:prSet presAssocID="{4F9BEA7C-20BD-45B4-B238-0FA241D99F69}" presName="sibTrans" presStyleCnt="0"/>
      <dgm:spPr/>
    </dgm:pt>
    <dgm:pt modelId="{EF75F734-2351-42FF-9EEF-6A8812279E9A}" type="pres">
      <dgm:prSet presAssocID="{8D80A415-AA26-4542-8971-1A01B8BFC4B2}" presName="compNode" presStyleCnt="0"/>
      <dgm:spPr/>
    </dgm:pt>
    <dgm:pt modelId="{D18F6778-6C75-4A00-A980-728917289123}" type="pres">
      <dgm:prSet presAssocID="{8D80A415-AA26-4542-8971-1A01B8BFC4B2}" presName="bgRect" presStyleLbl="bgShp" presStyleIdx="1" presStyleCnt="5"/>
      <dgm:spPr/>
    </dgm:pt>
    <dgm:pt modelId="{7B4D9165-5BBC-470B-9F8E-41B8563C9E82}" type="pres">
      <dgm:prSet presAssocID="{8D80A415-AA26-4542-8971-1A01B8BFC4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5C6A344E-D837-4255-AB2B-5773272227F9}" type="pres">
      <dgm:prSet presAssocID="{8D80A415-AA26-4542-8971-1A01B8BFC4B2}" presName="spaceRect" presStyleCnt="0"/>
      <dgm:spPr/>
    </dgm:pt>
    <dgm:pt modelId="{EE84AB50-DB07-45C5-B3BB-02B96B9B8503}" type="pres">
      <dgm:prSet presAssocID="{8D80A415-AA26-4542-8971-1A01B8BFC4B2}" presName="parTx" presStyleLbl="revTx" presStyleIdx="1" presStyleCnt="5">
        <dgm:presLayoutVars>
          <dgm:chMax val="0"/>
          <dgm:chPref val="0"/>
        </dgm:presLayoutVars>
      </dgm:prSet>
      <dgm:spPr/>
    </dgm:pt>
    <dgm:pt modelId="{1CC8516B-1110-4187-B356-A9CCFC8202BB}" type="pres">
      <dgm:prSet presAssocID="{55667F84-4F32-45D9-85F8-21ABE1496FD5}" presName="sibTrans" presStyleCnt="0"/>
      <dgm:spPr/>
    </dgm:pt>
    <dgm:pt modelId="{6B66B203-489B-4E99-A94B-C13FF68349D1}" type="pres">
      <dgm:prSet presAssocID="{70EEF849-C50A-4DB8-9E7C-797B9D39DE5D}" presName="compNode" presStyleCnt="0"/>
      <dgm:spPr/>
    </dgm:pt>
    <dgm:pt modelId="{DC21A99F-EF5D-4388-AAB8-45BDD9D719BC}" type="pres">
      <dgm:prSet presAssocID="{70EEF849-C50A-4DB8-9E7C-797B9D39DE5D}" presName="bgRect" presStyleLbl="bgShp" presStyleIdx="2" presStyleCnt="5"/>
      <dgm:spPr/>
    </dgm:pt>
    <dgm:pt modelId="{49926206-307C-492D-B34E-9A9268DCE8F4}" type="pres">
      <dgm:prSet presAssocID="{70EEF849-C50A-4DB8-9E7C-797B9D39DE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AB884B1-7D4A-4DEF-A1B7-30D585CA0538}" type="pres">
      <dgm:prSet presAssocID="{70EEF849-C50A-4DB8-9E7C-797B9D39DE5D}" presName="spaceRect" presStyleCnt="0"/>
      <dgm:spPr/>
    </dgm:pt>
    <dgm:pt modelId="{55D77C6B-83B3-4021-AFF2-F89C09DF035B}" type="pres">
      <dgm:prSet presAssocID="{70EEF849-C50A-4DB8-9E7C-797B9D39DE5D}" presName="parTx" presStyleLbl="revTx" presStyleIdx="2" presStyleCnt="5">
        <dgm:presLayoutVars>
          <dgm:chMax val="0"/>
          <dgm:chPref val="0"/>
        </dgm:presLayoutVars>
      </dgm:prSet>
      <dgm:spPr/>
    </dgm:pt>
    <dgm:pt modelId="{BC76BE47-04C5-41F3-B361-A2075E3BBE5D}" type="pres">
      <dgm:prSet presAssocID="{FAC23903-2668-491E-8149-21A608622F76}" presName="sibTrans" presStyleCnt="0"/>
      <dgm:spPr/>
    </dgm:pt>
    <dgm:pt modelId="{AA1685EB-BEE7-46DF-89A0-389E5E6C0F4B}" type="pres">
      <dgm:prSet presAssocID="{E5C168D7-FABC-45DE-8352-27144271251A}" presName="compNode" presStyleCnt="0"/>
      <dgm:spPr/>
    </dgm:pt>
    <dgm:pt modelId="{64F36FEC-658B-4387-A5E1-60AECE24B4DF}" type="pres">
      <dgm:prSet presAssocID="{E5C168D7-FABC-45DE-8352-27144271251A}" presName="bgRect" presStyleLbl="bgShp" presStyleIdx="3" presStyleCnt="5"/>
      <dgm:spPr/>
    </dgm:pt>
    <dgm:pt modelId="{23B9EDEA-DA1B-4C9B-BD86-F4672963CACB}" type="pres">
      <dgm:prSet presAssocID="{E5C168D7-FABC-45DE-8352-2714427125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pee"/>
        </a:ext>
      </dgm:extLst>
    </dgm:pt>
    <dgm:pt modelId="{05BB7828-E4B4-4A34-93DD-B6A8C3A9711E}" type="pres">
      <dgm:prSet presAssocID="{E5C168D7-FABC-45DE-8352-27144271251A}" presName="spaceRect" presStyleCnt="0"/>
      <dgm:spPr/>
    </dgm:pt>
    <dgm:pt modelId="{3FBBEFB2-F6A1-41D1-89E5-A8C23F36F929}" type="pres">
      <dgm:prSet presAssocID="{E5C168D7-FABC-45DE-8352-27144271251A}" presName="parTx" presStyleLbl="revTx" presStyleIdx="3" presStyleCnt="5">
        <dgm:presLayoutVars>
          <dgm:chMax val="0"/>
          <dgm:chPref val="0"/>
        </dgm:presLayoutVars>
      </dgm:prSet>
      <dgm:spPr/>
    </dgm:pt>
    <dgm:pt modelId="{74124064-5A93-4BB4-A39B-9C6DE2B17C6B}" type="pres">
      <dgm:prSet presAssocID="{C48DDF61-2E80-4130-8E1D-DB7F454100D9}" presName="sibTrans" presStyleCnt="0"/>
      <dgm:spPr/>
    </dgm:pt>
    <dgm:pt modelId="{F4D85BE7-3169-4FE9-8038-45E9FC19AFFC}" type="pres">
      <dgm:prSet presAssocID="{DE6BC0F8-0D78-489B-887D-A53DDBCE4AAB}" presName="compNode" presStyleCnt="0"/>
      <dgm:spPr/>
    </dgm:pt>
    <dgm:pt modelId="{6C89722A-D793-4FBF-BD5F-AB2D0C2318F2}" type="pres">
      <dgm:prSet presAssocID="{DE6BC0F8-0D78-489B-887D-A53DDBCE4AAB}" presName="bgRect" presStyleLbl="bgShp" presStyleIdx="4" presStyleCnt="5"/>
      <dgm:spPr/>
    </dgm:pt>
    <dgm:pt modelId="{74BB191E-7128-4697-8F0B-2A4A2E03206E}" type="pres">
      <dgm:prSet presAssocID="{DE6BC0F8-0D78-489B-887D-A53DDBCE4A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D1023C8D-6E3C-4473-917E-867CFFC6E2E9}" type="pres">
      <dgm:prSet presAssocID="{DE6BC0F8-0D78-489B-887D-A53DDBCE4AAB}" presName="spaceRect" presStyleCnt="0"/>
      <dgm:spPr/>
    </dgm:pt>
    <dgm:pt modelId="{ACCFFB43-4B6C-4361-AC88-706A74704C90}" type="pres">
      <dgm:prSet presAssocID="{DE6BC0F8-0D78-489B-887D-A53DDBCE4AAB}" presName="parTx" presStyleLbl="revTx" presStyleIdx="4" presStyleCnt="5">
        <dgm:presLayoutVars>
          <dgm:chMax val="0"/>
          <dgm:chPref val="0"/>
        </dgm:presLayoutVars>
      </dgm:prSet>
      <dgm:spPr/>
    </dgm:pt>
  </dgm:ptLst>
  <dgm:cxnLst>
    <dgm:cxn modelId="{0A50DD24-479C-40B3-83AD-51FDA9B7F0E7}" type="presOf" srcId="{B93D0ED9-DC67-49AF-BA33-F4F5E9838E36}" destId="{4A66A3B9-5FDA-4F52-A51D-98D3E2E6F86A}" srcOrd="0" destOrd="0" presId="urn:microsoft.com/office/officeart/2018/2/layout/IconVerticalSolidList"/>
    <dgm:cxn modelId="{2B089E25-5DE4-45A7-AE1A-E7D5246CC126}" srcId="{BCE41205-4BC2-46ED-B2DA-CC8AFA34282B}" destId="{E5C168D7-FABC-45DE-8352-27144271251A}" srcOrd="3" destOrd="0" parTransId="{57178FD9-5052-4C0F-92BE-B6D5AF842135}" sibTransId="{C48DDF61-2E80-4130-8E1D-DB7F454100D9}"/>
    <dgm:cxn modelId="{D72CD429-5891-4A45-AEF8-7BE6B7C3AA40}" type="presOf" srcId="{70EEF849-C50A-4DB8-9E7C-797B9D39DE5D}" destId="{55D77C6B-83B3-4021-AFF2-F89C09DF035B}" srcOrd="0" destOrd="0" presId="urn:microsoft.com/office/officeart/2018/2/layout/IconVerticalSolidList"/>
    <dgm:cxn modelId="{4A9BCD45-DDF0-4280-BD27-9563A92B2180}" srcId="{BCE41205-4BC2-46ED-B2DA-CC8AFA34282B}" destId="{8D80A415-AA26-4542-8971-1A01B8BFC4B2}" srcOrd="1" destOrd="0" parTransId="{DC325E2F-7A2D-4AD5-ADBA-F29EE0B180B9}" sibTransId="{55667F84-4F32-45D9-85F8-21ABE1496FD5}"/>
    <dgm:cxn modelId="{36B1E84E-83D3-4921-9F38-D8B21A7ED8F6}" type="presOf" srcId="{BCE41205-4BC2-46ED-B2DA-CC8AFA34282B}" destId="{9E87BF1B-6D13-40CF-A0C7-BAFF0C3F2402}" srcOrd="0" destOrd="0" presId="urn:microsoft.com/office/officeart/2018/2/layout/IconVerticalSolidList"/>
    <dgm:cxn modelId="{850ACB6D-75C4-4873-9C1E-A5E2B36D1154}" type="presOf" srcId="{DE6BC0F8-0D78-489B-887D-A53DDBCE4AAB}" destId="{ACCFFB43-4B6C-4361-AC88-706A74704C90}" srcOrd="0" destOrd="0" presId="urn:microsoft.com/office/officeart/2018/2/layout/IconVerticalSolidList"/>
    <dgm:cxn modelId="{26C3EBB5-19EB-43AE-AAD4-8522224972CD}" srcId="{BCE41205-4BC2-46ED-B2DA-CC8AFA34282B}" destId="{B93D0ED9-DC67-49AF-BA33-F4F5E9838E36}" srcOrd="0" destOrd="0" parTransId="{A823DE17-D69D-48E2-877B-40F961948228}" sibTransId="{4F9BEA7C-20BD-45B4-B238-0FA241D99F69}"/>
    <dgm:cxn modelId="{067C37B9-4377-4E29-A06D-FD46BE5D7EA8}" srcId="{BCE41205-4BC2-46ED-B2DA-CC8AFA34282B}" destId="{DE6BC0F8-0D78-489B-887D-A53DDBCE4AAB}" srcOrd="4" destOrd="0" parTransId="{747FB001-3638-4A57-B0BD-9B10E6FD8050}" sibTransId="{69F48E44-51B5-4824-8BEC-31BE28F2DE55}"/>
    <dgm:cxn modelId="{6F67B2B9-F76A-42A7-A628-2A04D167AFA2}" type="presOf" srcId="{8D80A415-AA26-4542-8971-1A01B8BFC4B2}" destId="{EE84AB50-DB07-45C5-B3BB-02B96B9B8503}" srcOrd="0" destOrd="0" presId="urn:microsoft.com/office/officeart/2018/2/layout/IconVerticalSolidList"/>
    <dgm:cxn modelId="{2EED59CD-0868-4296-B30B-F89DA71EA8D7}" type="presOf" srcId="{E5C168D7-FABC-45DE-8352-27144271251A}" destId="{3FBBEFB2-F6A1-41D1-89E5-A8C23F36F929}" srcOrd="0" destOrd="0" presId="urn:microsoft.com/office/officeart/2018/2/layout/IconVerticalSolidList"/>
    <dgm:cxn modelId="{320DCED6-F2A9-4784-9007-A52EC0081F9B}" srcId="{BCE41205-4BC2-46ED-B2DA-CC8AFA34282B}" destId="{70EEF849-C50A-4DB8-9E7C-797B9D39DE5D}" srcOrd="2" destOrd="0" parTransId="{4F4DC9D8-B369-4A05-8A1A-9267AAE10FA7}" sibTransId="{FAC23903-2668-491E-8149-21A608622F76}"/>
    <dgm:cxn modelId="{0480489A-ED79-49BE-84C1-C79A346FB20B}" type="presParOf" srcId="{9E87BF1B-6D13-40CF-A0C7-BAFF0C3F2402}" destId="{E99F6385-2A49-467B-BC8B-7F63CD4268A4}" srcOrd="0" destOrd="0" presId="urn:microsoft.com/office/officeart/2018/2/layout/IconVerticalSolidList"/>
    <dgm:cxn modelId="{890BD150-35B6-4899-B934-6A7F351AA975}" type="presParOf" srcId="{E99F6385-2A49-467B-BC8B-7F63CD4268A4}" destId="{7C29B02C-5114-4265-8E8C-8C54A161DCAC}" srcOrd="0" destOrd="0" presId="urn:microsoft.com/office/officeart/2018/2/layout/IconVerticalSolidList"/>
    <dgm:cxn modelId="{F3B20434-95AD-43A3-8AB8-12C196942D20}" type="presParOf" srcId="{E99F6385-2A49-467B-BC8B-7F63CD4268A4}" destId="{1FECC1A8-6516-42BD-BF31-7FED7E1F9C67}" srcOrd="1" destOrd="0" presId="urn:microsoft.com/office/officeart/2018/2/layout/IconVerticalSolidList"/>
    <dgm:cxn modelId="{9497A389-27AA-4B41-9F53-C024BAF28E90}" type="presParOf" srcId="{E99F6385-2A49-467B-BC8B-7F63CD4268A4}" destId="{5911D039-BB93-4FB6-890D-3FCE453252F3}" srcOrd="2" destOrd="0" presId="urn:microsoft.com/office/officeart/2018/2/layout/IconVerticalSolidList"/>
    <dgm:cxn modelId="{5ABFBD46-0679-40D3-90B8-43C634DBCCB0}" type="presParOf" srcId="{E99F6385-2A49-467B-BC8B-7F63CD4268A4}" destId="{4A66A3B9-5FDA-4F52-A51D-98D3E2E6F86A}" srcOrd="3" destOrd="0" presId="urn:microsoft.com/office/officeart/2018/2/layout/IconVerticalSolidList"/>
    <dgm:cxn modelId="{E4EDD3B4-3BBB-447E-89AB-58B01A71EB0C}" type="presParOf" srcId="{9E87BF1B-6D13-40CF-A0C7-BAFF0C3F2402}" destId="{E65D8D4A-4772-47B2-89BD-D39B591DDFFD}" srcOrd="1" destOrd="0" presId="urn:microsoft.com/office/officeart/2018/2/layout/IconVerticalSolidList"/>
    <dgm:cxn modelId="{65968BFD-30D0-4695-9F03-7CD00A34AA86}" type="presParOf" srcId="{9E87BF1B-6D13-40CF-A0C7-BAFF0C3F2402}" destId="{EF75F734-2351-42FF-9EEF-6A8812279E9A}" srcOrd="2" destOrd="0" presId="urn:microsoft.com/office/officeart/2018/2/layout/IconVerticalSolidList"/>
    <dgm:cxn modelId="{10EE6AA7-AAEF-4293-9758-5F9F8146A182}" type="presParOf" srcId="{EF75F734-2351-42FF-9EEF-6A8812279E9A}" destId="{D18F6778-6C75-4A00-A980-728917289123}" srcOrd="0" destOrd="0" presId="urn:microsoft.com/office/officeart/2018/2/layout/IconVerticalSolidList"/>
    <dgm:cxn modelId="{F2477350-173A-4E0F-88C8-17229D795BB5}" type="presParOf" srcId="{EF75F734-2351-42FF-9EEF-6A8812279E9A}" destId="{7B4D9165-5BBC-470B-9F8E-41B8563C9E82}" srcOrd="1" destOrd="0" presId="urn:microsoft.com/office/officeart/2018/2/layout/IconVerticalSolidList"/>
    <dgm:cxn modelId="{D7FEA485-F89B-461B-B1D7-FCA0515E08B7}" type="presParOf" srcId="{EF75F734-2351-42FF-9EEF-6A8812279E9A}" destId="{5C6A344E-D837-4255-AB2B-5773272227F9}" srcOrd="2" destOrd="0" presId="urn:microsoft.com/office/officeart/2018/2/layout/IconVerticalSolidList"/>
    <dgm:cxn modelId="{460518BF-DE0C-4BFA-A34E-77FD850B67F5}" type="presParOf" srcId="{EF75F734-2351-42FF-9EEF-6A8812279E9A}" destId="{EE84AB50-DB07-45C5-B3BB-02B96B9B8503}" srcOrd="3" destOrd="0" presId="urn:microsoft.com/office/officeart/2018/2/layout/IconVerticalSolidList"/>
    <dgm:cxn modelId="{28DCDB76-67DD-4ED1-9544-80736E32F88E}" type="presParOf" srcId="{9E87BF1B-6D13-40CF-A0C7-BAFF0C3F2402}" destId="{1CC8516B-1110-4187-B356-A9CCFC8202BB}" srcOrd="3" destOrd="0" presId="urn:microsoft.com/office/officeart/2018/2/layout/IconVerticalSolidList"/>
    <dgm:cxn modelId="{3DC5BDC2-23D7-40F7-A843-1B40BB9385D4}" type="presParOf" srcId="{9E87BF1B-6D13-40CF-A0C7-BAFF0C3F2402}" destId="{6B66B203-489B-4E99-A94B-C13FF68349D1}" srcOrd="4" destOrd="0" presId="urn:microsoft.com/office/officeart/2018/2/layout/IconVerticalSolidList"/>
    <dgm:cxn modelId="{316A6188-7329-4147-9B96-06A3A1B1B60B}" type="presParOf" srcId="{6B66B203-489B-4E99-A94B-C13FF68349D1}" destId="{DC21A99F-EF5D-4388-AAB8-45BDD9D719BC}" srcOrd="0" destOrd="0" presId="urn:microsoft.com/office/officeart/2018/2/layout/IconVerticalSolidList"/>
    <dgm:cxn modelId="{EC2429EE-2C2D-46EA-A93A-9FFE8CA604EB}" type="presParOf" srcId="{6B66B203-489B-4E99-A94B-C13FF68349D1}" destId="{49926206-307C-492D-B34E-9A9268DCE8F4}" srcOrd="1" destOrd="0" presId="urn:microsoft.com/office/officeart/2018/2/layout/IconVerticalSolidList"/>
    <dgm:cxn modelId="{1E484721-EA7C-43ED-B8D9-6EAE63706DCF}" type="presParOf" srcId="{6B66B203-489B-4E99-A94B-C13FF68349D1}" destId="{3AB884B1-7D4A-4DEF-A1B7-30D585CA0538}" srcOrd="2" destOrd="0" presId="urn:microsoft.com/office/officeart/2018/2/layout/IconVerticalSolidList"/>
    <dgm:cxn modelId="{10E9B438-2C0E-4386-87BD-927BC6047292}" type="presParOf" srcId="{6B66B203-489B-4E99-A94B-C13FF68349D1}" destId="{55D77C6B-83B3-4021-AFF2-F89C09DF035B}" srcOrd="3" destOrd="0" presId="urn:microsoft.com/office/officeart/2018/2/layout/IconVerticalSolidList"/>
    <dgm:cxn modelId="{85DEBAA6-2773-4A55-8A9B-AC9308B81802}" type="presParOf" srcId="{9E87BF1B-6D13-40CF-A0C7-BAFF0C3F2402}" destId="{BC76BE47-04C5-41F3-B361-A2075E3BBE5D}" srcOrd="5" destOrd="0" presId="urn:microsoft.com/office/officeart/2018/2/layout/IconVerticalSolidList"/>
    <dgm:cxn modelId="{CEE4C3BB-93D0-47EF-8F08-5B7F4EC088EF}" type="presParOf" srcId="{9E87BF1B-6D13-40CF-A0C7-BAFF0C3F2402}" destId="{AA1685EB-BEE7-46DF-89A0-389E5E6C0F4B}" srcOrd="6" destOrd="0" presId="urn:microsoft.com/office/officeart/2018/2/layout/IconVerticalSolidList"/>
    <dgm:cxn modelId="{9E502F22-D138-4015-A29D-2167784A5612}" type="presParOf" srcId="{AA1685EB-BEE7-46DF-89A0-389E5E6C0F4B}" destId="{64F36FEC-658B-4387-A5E1-60AECE24B4DF}" srcOrd="0" destOrd="0" presId="urn:microsoft.com/office/officeart/2018/2/layout/IconVerticalSolidList"/>
    <dgm:cxn modelId="{77C73C4F-6AF8-478E-94A7-0416814179F7}" type="presParOf" srcId="{AA1685EB-BEE7-46DF-89A0-389E5E6C0F4B}" destId="{23B9EDEA-DA1B-4C9B-BD86-F4672963CACB}" srcOrd="1" destOrd="0" presId="urn:microsoft.com/office/officeart/2018/2/layout/IconVerticalSolidList"/>
    <dgm:cxn modelId="{BCFBD958-2BE4-4E0B-B2A9-F8A1B2C8E064}" type="presParOf" srcId="{AA1685EB-BEE7-46DF-89A0-389E5E6C0F4B}" destId="{05BB7828-E4B4-4A34-93DD-B6A8C3A9711E}" srcOrd="2" destOrd="0" presId="urn:microsoft.com/office/officeart/2018/2/layout/IconVerticalSolidList"/>
    <dgm:cxn modelId="{A5436265-364A-46D2-9531-FC275336232F}" type="presParOf" srcId="{AA1685EB-BEE7-46DF-89A0-389E5E6C0F4B}" destId="{3FBBEFB2-F6A1-41D1-89E5-A8C23F36F929}" srcOrd="3" destOrd="0" presId="urn:microsoft.com/office/officeart/2018/2/layout/IconVerticalSolidList"/>
    <dgm:cxn modelId="{AC4A03B2-7DC2-4907-BEA3-302D85D506A9}" type="presParOf" srcId="{9E87BF1B-6D13-40CF-A0C7-BAFF0C3F2402}" destId="{74124064-5A93-4BB4-A39B-9C6DE2B17C6B}" srcOrd="7" destOrd="0" presId="urn:microsoft.com/office/officeart/2018/2/layout/IconVerticalSolidList"/>
    <dgm:cxn modelId="{2B85A316-310F-43F8-B18D-495FE79B947A}" type="presParOf" srcId="{9E87BF1B-6D13-40CF-A0C7-BAFF0C3F2402}" destId="{F4D85BE7-3169-4FE9-8038-45E9FC19AFFC}" srcOrd="8" destOrd="0" presId="urn:microsoft.com/office/officeart/2018/2/layout/IconVerticalSolidList"/>
    <dgm:cxn modelId="{C13C82BF-578F-4263-B43C-9B9614B3F5C8}" type="presParOf" srcId="{F4D85BE7-3169-4FE9-8038-45E9FC19AFFC}" destId="{6C89722A-D793-4FBF-BD5F-AB2D0C2318F2}" srcOrd="0" destOrd="0" presId="urn:microsoft.com/office/officeart/2018/2/layout/IconVerticalSolidList"/>
    <dgm:cxn modelId="{0A96A664-BC2A-4343-BE93-8B9E9088B014}" type="presParOf" srcId="{F4D85BE7-3169-4FE9-8038-45E9FC19AFFC}" destId="{74BB191E-7128-4697-8F0B-2A4A2E03206E}" srcOrd="1" destOrd="0" presId="urn:microsoft.com/office/officeart/2018/2/layout/IconVerticalSolidList"/>
    <dgm:cxn modelId="{2313085D-2B9B-4C42-B8D3-E19DB11B5BCE}" type="presParOf" srcId="{F4D85BE7-3169-4FE9-8038-45E9FC19AFFC}" destId="{D1023C8D-6E3C-4473-917E-867CFFC6E2E9}" srcOrd="2" destOrd="0" presId="urn:microsoft.com/office/officeart/2018/2/layout/IconVerticalSolidList"/>
    <dgm:cxn modelId="{60B8FD77-F160-4260-944A-147BBA5288C5}" type="presParOf" srcId="{F4D85BE7-3169-4FE9-8038-45E9FC19AFFC}" destId="{ACCFFB43-4B6C-4361-AC88-706A74704C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16A77-27B6-498D-B9D1-BF6B7A311A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3433658-26E2-41BB-AC59-544D05657E6A}">
      <dgm:prSet/>
      <dgm:spPr/>
      <dgm:t>
        <a:bodyPr/>
        <a:lstStyle/>
        <a:p>
          <a:r>
            <a:rPr lang="en-US"/>
            <a:t>Generating tokens: </a:t>
          </a:r>
          <a:r>
            <a:rPr lang="en-US">
              <a:latin typeface="Calibri Light" panose="020F0302020204030204"/>
            </a:rPr>
            <a:t>Splitting</a:t>
          </a:r>
          <a:r>
            <a:rPr lang="en-US"/>
            <a:t> the complete chemical composition based on space so that tokens are generated and makes the dictionary where each ingredient is key and the count(unique for each ingredient)is value.</a:t>
          </a:r>
        </a:p>
      </dgm:t>
    </dgm:pt>
    <dgm:pt modelId="{FF44EAE8-DCA4-4C19-9134-31D2B055C25D}" type="parTrans" cxnId="{CB7F556B-3E98-4B6E-B669-1958F1A9DBE0}">
      <dgm:prSet/>
      <dgm:spPr/>
      <dgm:t>
        <a:bodyPr/>
        <a:lstStyle/>
        <a:p>
          <a:endParaRPr lang="en-US"/>
        </a:p>
      </dgm:t>
    </dgm:pt>
    <dgm:pt modelId="{BDA99792-1796-4A81-A83C-E468913EDF5D}" type="sibTrans" cxnId="{CB7F556B-3E98-4B6E-B669-1958F1A9DBE0}">
      <dgm:prSet/>
      <dgm:spPr/>
      <dgm:t>
        <a:bodyPr/>
        <a:lstStyle/>
        <a:p>
          <a:endParaRPr lang="en-US"/>
        </a:p>
      </dgm:t>
    </dgm:pt>
    <dgm:pt modelId="{38427BCE-9D3E-4A23-A963-E2A43D85BFD3}">
      <dgm:prSet/>
      <dgm:spPr/>
      <dgm:t>
        <a:bodyPr/>
        <a:lstStyle/>
        <a:p>
          <a:r>
            <a:rPr lang="en-US"/>
            <a:t>Encoder: </a:t>
          </a:r>
          <a:r>
            <a:rPr lang="en-US">
              <a:latin typeface="Calibri Light" panose="020F0302020204030204"/>
            </a:rPr>
            <a:t>Creating</a:t>
          </a:r>
          <a:r>
            <a:rPr lang="en-US"/>
            <a:t> the binary equivalent using ingredients for each product.</a:t>
          </a:r>
        </a:p>
      </dgm:t>
    </dgm:pt>
    <dgm:pt modelId="{6F9EEE48-FE25-46DE-B78E-5899270CA78E}" type="parTrans" cxnId="{FEF1CC04-A7F7-496B-938A-C63BD03C8A3A}">
      <dgm:prSet/>
      <dgm:spPr/>
      <dgm:t>
        <a:bodyPr/>
        <a:lstStyle/>
        <a:p>
          <a:endParaRPr lang="en-US"/>
        </a:p>
      </dgm:t>
    </dgm:pt>
    <dgm:pt modelId="{9DF8DAF9-92D9-415F-A22D-DB720FB3C1DE}" type="sibTrans" cxnId="{FEF1CC04-A7F7-496B-938A-C63BD03C8A3A}">
      <dgm:prSet/>
      <dgm:spPr/>
      <dgm:t>
        <a:bodyPr/>
        <a:lstStyle/>
        <a:p>
          <a:endParaRPr lang="en-US"/>
        </a:p>
      </dgm:t>
    </dgm:pt>
    <dgm:pt modelId="{CE8E5249-7897-4A12-B5B0-FA18FF778E16}">
      <dgm:prSet/>
      <dgm:spPr/>
      <dgm:t>
        <a:bodyPr/>
        <a:lstStyle/>
        <a:p>
          <a:r>
            <a:rPr lang="en-US"/>
            <a:t>t-SNE: </a:t>
          </a:r>
          <a:r>
            <a:rPr lang="en-US">
              <a:latin typeface="Calibri Light" panose="020F0302020204030204"/>
            </a:rPr>
            <a:t>Create</a:t>
          </a:r>
          <a:r>
            <a:rPr lang="en-US"/>
            <a:t> document term matrix and perform t-SNE for dimensionality reduction</a:t>
          </a:r>
        </a:p>
      </dgm:t>
    </dgm:pt>
    <dgm:pt modelId="{4780F6AC-0A96-4342-9E98-B693720A9E58}" type="parTrans" cxnId="{E2A53126-506B-445F-87D0-73196DA76C88}">
      <dgm:prSet/>
      <dgm:spPr/>
      <dgm:t>
        <a:bodyPr/>
        <a:lstStyle/>
        <a:p>
          <a:endParaRPr lang="en-US"/>
        </a:p>
      </dgm:t>
    </dgm:pt>
    <dgm:pt modelId="{457A7807-0272-4B89-B84C-05D87382024F}" type="sibTrans" cxnId="{E2A53126-506B-445F-87D0-73196DA76C88}">
      <dgm:prSet/>
      <dgm:spPr/>
      <dgm:t>
        <a:bodyPr/>
        <a:lstStyle/>
        <a:p>
          <a:endParaRPr lang="en-US"/>
        </a:p>
      </dgm:t>
    </dgm:pt>
    <dgm:pt modelId="{5C8D8799-2A71-4B89-A66F-E9EFDCE3B84D}" type="pres">
      <dgm:prSet presAssocID="{82C16A77-27B6-498D-B9D1-BF6B7A311ADE}" presName="root" presStyleCnt="0">
        <dgm:presLayoutVars>
          <dgm:dir/>
          <dgm:resizeHandles val="exact"/>
        </dgm:presLayoutVars>
      </dgm:prSet>
      <dgm:spPr/>
    </dgm:pt>
    <dgm:pt modelId="{04ED8E3D-663F-42C8-BC53-41FDA7A36617}" type="pres">
      <dgm:prSet presAssocID="{B3433658-26E2-41BB-AC59-544D05657E6A}" presName="compNode" presStyleCnt="0"/>
      <dgm:spPr/>
    </dgm:pt>
    <dgm:pt modelId="{ADC7B04E-3EF0-4497-8AF9-80800B3F4769}" type="pres">
      <dgm:prSet presAssocID="{B3433658-26E2-41BB-AC59-544D05657E6A}" presName="bgRect" presStyleLbl="bgShp" presStyleIdx="0" presStyleCnt="3"/>
      <dgm:spPr/>
    </dgm:pt>
    <dgm:pt modelId="{36F53400-21AE-40FD-B154-7FDDF66B9661}" type="pres">
      <dgm:prSet presAssocID="{B3433658-26E2-41BB-AC59-544D05657E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CE6A0860-DCDC-4CD1-946F-69E6A27D1F2C}" type="pres">
      <dgm:prSet presAssocID="{B3433658-26E2-41BB-AC59-544D05657E6A}" presName="spaceRect" presStyleCnt="0"/>
      <dgm:spPr/>
    </dgm:pt>
    <dgm:pt modelId="{048FD21B-9638-4A45-86A8-8568BDE2019C}" type="pres">
      <dgm:prSet presAssocID="{B3433658-26E2-41BB-AC59-544D05657E6A}" presName="parTx" presStyleLbl="revTx" presStyleIdx="0" presStyleCnt="3">
        <dgm:presLayoutVars>
          <dgm:chMax val="0"/>
          <dgm:chPref val="0"/>
        </dgm:presLayoutVars>
      </dgm:prSet>
      <dgm:spPr/>
    </dgm:pt>
    <dgm:pt modelId="{F2230444-B912-4D35-9B46-D3160BFF72C6}" type="pres">
      <dgm:prSet presAssocID="{BDA99792-1796-4A81-A83C-E468913EDF5D}" presName="sibTrans" presStyleCnt="0"/>
      <dgm:spPr/>
    </dgm:pt>
    <dgm:pt modelId="{9194C967-F554-427A-9AD8-1E6624269052}" type="pres">
      <dgm:prSet presAssocID="{38427BCE-9D3E-4A23-A963-E2A43D85BFD3}" presName="compNode" presStyleCnt="0"/>
      <dgm:spPr/>
    </dgm:pt>
    <dgm:pt modelId="{113854EB-BFB7-4ACD-B634-CCA779AA534F}" type="pres">
      <dgm:prSet presAssocID="{38427BCE-9D3E-4A23-A963-E2A43D85BFD3}" presName="bgRect" presStyleLbl="bgShp" presStyleIdx="1" presStyleCnt="3"/>
      <dgm:spPr/>
    </dgm:pt>
    <dgm:pt modelId="{8A6AE66F-74B1-41CC-A5DB-60CA2E23EAAA}" type="pres">
      <dgm:prSet presAssocID="{38427BCE-9D3E-4A23-A963-E2A43D85BF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BF051DFE-76AF-4FCB-8F22-DAA2DC722D8E}" type="pres">
      <dgm:prSet presAssocID="{38427BCE-9D3E-4A23-A963-E2A43D85BFD3}" presName="spaceRect" presStyleCnt="0"/>
      <dgm:spPr/>
    </dgm:pt>
    <dgm:pt modelId="{3B24DCD9-6D85-4B99-B3FD-69A1D413F50A}" type="pres">
      <dgm:prSet presAssocID="{38427BCE-9D3E-4A23-A963-E2A43D85BFD3}" presName="parTx" presStyleLbl="revTx" presStyleIdx="1" presStyleCnt="3">
        <dgm:presLayoutVars>
          <dgm:chMax val="0"/>
          <dgm:chPref val="0"/>
        </dgm:presLayoutVars>
      </dgm:prSet>
      <dgm:spPr/>
    </dgm:pt>
    <dgm:pt modelId="{F229437D-0067-46FA-8A2A-183296A6D329}" type="pres">
      <dgm:prSet presAssocID="{9DF8DAF9-92D9-415F-A22D-DB720FB3C1DE}" presName="sibTrans" presStyleCnt="0"/>
      <dgm:spPr/>
    </dgm:pt>
    <dgm:pt modelId="{60C8657D-7149-461F-BC09-4DA21EAEBDC4}" type="pres">
      <dgm:prSet presAssocID="{CE8E5249-7897-4A12-B5B0-FA18FF778E16}" presName="compNode" presStyleCnt="0"/>
      <dgm:spPr/>
    </dgm:pt>
    <dgm:pt modelId="{04E56064-E995-463A-9302-159EDBBE9BD9}" type="pres">
      <dgm:prSet presAssocID="{CE8E5249-7897-4A12-B5B0-FA18FF778E16}" presName="bgRect" presStyleLbl="bgShp" presStyleIdx="2" presStyleCnt="3"/>
      <dgm:spPr/>
    </dgm:pt>
    <dgm:pt modelId="{F323FE62-4208-46FB-A985-24A7E6D9B40F}" type="pres">
      <dgm:prSet presAssocID="{CE8E5249-7897-4A12-B5B0-FA18FF778E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AB77849-B9FF-44D8-8D83-4CE9CB73EECF}" type="pres">
      <dgm:prSet presAssocID="{CE8E5249-7897-4A12-B5B0-FA18FF778E16}" presName="spaceRect" presStyleCnt="0"/>
      <dgm:spPr/>
    </dgm:pt>
    <dgm:pt modelId="{35871287-E290-4CE7-9F3F-18D152758743}" type="pres">
      <dgm:prSet presAssocID="{CE8E5249-7897-4A12-B5B0-FA18FF778E16}" presName="parTx" presStyleLbl="revTx" presStyleIdx="2" presStyleCnt="3">
        <dgm:presLayoutVars>
          <dgm:chMax val="0"/>
          <dgm:chPref val="0"/>
        </dgm:presLayoutVars>
      </dgm:prSet>
      <dgm:spPr/>
    </dgm:pt>
  </dgm:ptLst>
  <dgm:cxnLst>
    <dgm:cxn modelId="{FEF1CC04-A7F7-496B-938A-C63BD03C8A3A}" srcId="{82C16A77-27B6-498D-B9D1-BF6B7A311ADE}" destId="{38427BCE-9D3E-4A23-A963-E2A43D85BFD3}" srcOrd="1" destOrd="0" parTransId="{6F9EEE48-FE25-46DE-B78E-5899270CA78E}" sibTransId="{9DF8DAF9-92D9-415F-A22D-DB720FB3C1DE}"/>
    <dgm:cxn modelId="{FC50CA1B-30AB-41EB-88B3-966BEBFC2166}" type="presOf" srcId="{82C16A77-27B6-498D-B9D1-BF6B7A311ADE}" destId="{5C8D8799-2A71-4B89-A66F-E9EFDCE3B84D}" srcOrd="0" destOrd="0" presId="urn:microsoft.com/office/officeart/2018/2/layout/IconVerticalSolidList"/>
    <dgm:cxn modelId="{E2A53126-506B-445F-87D0-73196DA76C88}" srcId="{82C16A77-27B6-498D-B9D1-BF6B7A311ADE}" destId="{CE8E5249-7897-4A12-B5B0-FA18FF778E16}" srcOrd="2" destOrd="0" parTransId="{4780F6AC-0A96-4342-9E98-B693720A9E58}" sibTransId="{457A7807-0272-4B89-B84C-05D87382024F}"/>
    <dgm:cxn modelId="{CB7F556B-3E98-4B6E-B669-1958F1A9DBE0}" srcId="{82C16A77-27B6-498D-B9D1-BF6B7A311ADE}" destId="{B3433658-26E2-41BB-AC59-544D05657E6A}" srcOrd="0" destOrd="0" parTransId="{FF44EAE8-DCA4-4C19-9134-31D2B055C25D}" sibTransId="{BDA99792-1796-4A81-A83C-E468913EDF5D}"/>
    <dgm:cxn modelId="{5931C36F-B355-460E-AFCB-CC804853D19D}" type="presOf" srcId="{CE8E5249-7897-4A12-B5B0-FA18FF778E16}" destId="{35871287-E290-4CE7-9F3F-18D152758743}" srcOrd="0" destOrd="0" presId="urn:microsoft.com/office/officeart/2018/2/layout/IconVerticalSolidList"/>
    <dgm:cxn modelId="{CC64A2B1-D2F6-4384-B2BA-59BA342BC8B1}" type="presOf" srcId="{38427BCE-9D3E-4A23-A963-E2A43D85BFD3}" destId="{3B24DCD9-6D85-4B99-B3FD-69A1D413F50A}" srcOrd="0" destOrd="0" presId="urn:microsoft.com/office/officeart/2018/2/layout/IconVerticalSolidList"/>
    <dgm:cxn modelId="{022AAFF4-AA38-40A8-BEEC-43FAD5FEFAD4}" type="presOf" srcId="{B3433658-26E2-41BB-AC59-544D05657E6A}" destId="{048FD21B-9638-4A45-86A8-8568BDE2019C}" srcOrd="0" destOrd="0" presId="urn:microsoft.com/office/officeart/2018/2/layout/IconVerticalSolidList"/>
    <dgm:cxn modelId="{A7C84B8B-EFB6-4BA1-959F-B27B9176F489}" type="presParOf" srcId="{5C8D8799-2A71-4B89-A66F-E9EFDCE3B84D}" destId="{04ED8E3D-663F-42C8-BC53-41FDA7A36617}" srcOrd="0" destOrd="0" presId="urn:microsoft.com/office/officeart/2018/2/layout/IconVerticalSolidList"/>
    <dgm:cxn modelId="{81B25DC7-84D0-4339-8AED-32180A4A4D0E}" type="presParOf" srcId="{04ED8E3D-663F-42C8-BC53-41FDA7A36617}" destId="{ADC7B04E-3EF0-4497-8AF9-80800B3F4769}" srcOrd="0" destOrd="0" presId="urn:microsoft.com/office/officeart/2018/2/layout/IconVerticalSolidList"/>
    <dgm:cxn modelId="{5F14406C-13BD-4D00-83C7-CB9A9551BD46}" type="presParOf" srcId="{04ED8E3D-663F-42C8-BC53-41FDA7A36617}" destId="{36F53400-21AE-40FD-B154-7FDDF66B9661}" srcOrd="1" destOrd="0" presId="urn:microsoft.com/office/officeart/2018/2/layout/IconVerticalSolidList"/>
    <dgm:cxn modelId="{28B7E0F3-B315-4E4A-9CDD-DD459BB71A3D}" type="presParOf" srcId="{04ED8E3D-663F-42C8-BC53-41FDA7A36617}" destId="{CE6A0860-DCDC-4CD1-946F-69E6A27D1F2C}" srcOrd="2" destOrd="0" presId="urn:microsoft.com/office/officeart/2018/2/layout/IconVerticalSolidList"/>
    <dgm:cxn modelId="{05745A68-4AC1-4168-B027-601CAA32BC6D}" type="presParOf" srcId="{04ED8E3D-663F-42C8-BC53-41FDA7A36617}" destId="{048FD21B-9638-4A45-86A8-8568BDE2019C}" srcOrd="3" destOrd="0" presId="urn:microsoft.com/office/officeart/2018/2/layout/IconVerticalSolidList"/>
    <dgm:cxn modelId="{99319100-4B1D-4FB6-9E10-E6D7A8105359}" type="presParOf" srcId="{5C8D8799-2A71-4B89-A66F-E9EFDCE3B84D}" destId="{F2230444-B912-4D35-9B46-D3160BFF72C6}" srcOrd="1" destOrd="0" presId="urn:microsoft.com/office/officeart/2018/2/layout/IconVerticalSolidList"/>
    <dgm:cxn modelId="{F945DEDD-3F8A-4F83-A599-66A9A58B88B6}" type="presParOf" srcId="{5C8D8799-2A71-4B89-A66F-E9EFDCE3B84D}" destId="{9194C967-F554-427A-9AD8-1E6624269052}" srcOrd="2" destOrd="0" presId="urn:microsoft.com/office/officeart/2018/2/layout/IconVerticalSolidList"/>
    <dgm:cxn modelId="{B95558BC-90B1-4DED-B5C8-BC9F749FE1EE}" type="presParOf" srcId="{9194C967-F554-427A-9AD8-1E6624269052}" destId="{113854EB-BFB7-4ACD-B634-CCA779AA534F}" srcOrd="0" destOrd="0" presId="urn:microsoft.com/office/officeart/2018/2/layout/IconVerticalSolidList"/>
    <dgm:cxn modelId="{EB586C94-D7E5-40D0-9FA8-BC749C4B4E77}" type="presParOf" srcId="{9194C967-F554-427A-9AD8-1E6624269052}" destId="{8A6AE66F-74B1-41CC-A5DB-60CA2E23EAAA}" srcOrd="1" destOrd="0" presId="urn:microsoft.com/office/officeart/2018/2/layout/IconVerticalSolidList"/>
    <dgm:cxn modelId="{BE3E9307-6BF7-4EB4-8787-6B5945F17EEF}" type="presParOf" srcId="{9194C967-F554-427A-9AD8-1E6624269052}" destId="{BF051DFE-76AF-4FCB-8F22-DAA2DC722D8E}" srcOrd="2" destOrd="0" presId="urn:microsoft.com/office/officeart/2018/2/layout/IconVerticalSolidList"/>
    <dgm:cxn modelId="{468BB295-28BD-469A-89BA-89070D5A1DB5}" type="presParOf" srcId="{9194C967-F554-427A-9AD8-1E6624269052}" destId="{3B24DCD9-6D85-4B99-B3FD-69A1D413F50A}" srcOrd="3" destOrd="0" presId="urn:microsoft.com/office/officeart/2018/2/layout/IconVerticalSolidList"/>
    <dgm:cxn modelId="{6AB2A9B6-07DD-4108-A764-5546262A5BA6}" type="presParOf" srcId="{5C8D8799-2A71-4B89-A66F-E9EFDCE3B84D}" destId="{F229437D-0067-46FA-8A2A-183296A6D329}" srcOrd="3" destOrd="0" presId="urn:microsoft.com/office/officeart/2018/2/layout/IconVerticalSolidList"/>
    <dgm:cxn modelId="{3F321767-8B3B-4BE2-B1A4-41ED52317AC2}" type="presParOf" srcId="{5C8D8799-2A71-4B89-A66F-E9EFDCE3B84D}" destId="{60C8657D-7149-461F-BC09-4DA21EAEBDC4}" srcOrd="4" destOrd="0" presId="urn:microsoft.com/office/officeart/2018/2/layout/IconVerticalSolidList"/>
    <dgm:cxn modelId="{77C9184D-D279-437D-B08E-5B615A4345AF}" type="presParOf" srcId="{60C8657D-7149-461F-BC09-4DA21EAEBDC4}" destId="{04E56064-E995-463A-9302-159EDBBE9BD9}" srcOrd="0" destOrd="0" presId="urn:microsoft.com/office/officeart/2018/2/layout/IconVerticalSolidList"/>
    <dgm:cxn modelId="{BC6E4BE2-74F1-4024-9572-DED4DA1576E6}" type="presParOf" srcId="{60C8657D-7149-461F-BC09-4DA21EAEBDC4}" destId="{F323FE62-4208-46FB-A985-24A7E6D9B40F}" srcOrd="1" destOrd="0" presId="urn:microsoft.com/office/officeart/2018/2/layout/IconVerticalSolidList"/>
    <dgm:cxn modelId="{BEE18FB1-C542-4E4C-85C5-461A38BA3B99}" type="presParOf" srcId="{60C8657D-7149-461F-BC09-4DA21EAEBDC4}" destId="{0AB77849-B9FF-44D8-8D83-4CE9CB73EECF}" srcOrd="2" destOrd="0" presId="urn:microsoft.com/office/officeart/2018/2/layout/IconVerticalSolidList"/>
    <dgm:cxn modelId="{D11BE4C7-0350-4AB5-B223-7BD80D3225F3}" type="presParOf" srcId="{60C8657D-7149-461F-BC09-4DA21EAEBDC4}" destId="{35871287-E290-4CE7-9F3F-18D1527587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5560C9-2506-4590-9E84-05C6F3EC632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3CAEBC-21E2-418B-8130-3E66E8FCBA3C}">
      <dgm:prSet/>
      <dgm:spPr/>
      <dgm:t>
        <a:bodyPr/>
        <a:lstStyle/>
        <a:p>
          <a:r>
            <a:rPr lang="en-US">
              <a:latin typeface="Calibri Light" panose="020F0302020204030204"/>
            </a:rPr>
            <a:t>Content-based</a:t>
          </a:r>
          <a:r>
            <a:rPr lang="en-US"/>
            <a:t> Recommendation</a:t>
          </a:r>
        </a:p>
      </dgm:t>
    </dgm:pt>
    <dgm:pt modelId="{6B54C2E9-A818-4248-9E39-163233AF0888}" type="parTrans" cxnId="{8D602702-4DBA-4BA3-A751-AD80E5CAEB29}">
      <dgm:prSet/>
      <dgm:spPr/>
      <dgm:t>
        <a:bodyPr/>
        <a:lstStyle/>
        <a:p>
          <a:endParaRPr lang="en-US"/>
        </a:p>
      </dgm:t>
    </dgm:pt>
    <dgm:pt modelId="{C512A948-EB3D-4041-8576-6333923D69C1}" type="sibTrans" cxnId="{8D602702-4DBA-4BA3-A751-AD80E5CAEB29}">
      <dgm:prSet/>
      <dgm:spPr/>
      <dgm:t>
        <a:bodyPr/>
        <a:lstStyle/>
        <a:p>
          <a:endParaRPr lang="en-US"/>
        </a:p>
      </dgm:t>
    </dgm:pt>
    <dgm:pt modelId="{C507B4B1-ED3A-46E9-AF91-3C2CB46A8559}">
      <dgm:prSet/>
      <dgm:spPr/>
      <dgm:t>
        <a:bodyPr/>
        <a:lstStyle/>
        <a:p>
          <a:r>
            <a:rPr lang="en-US"/>
            <a:t>TF-IDF based Recommendation</a:t>
          </a:r>
        </a:p>
      </dgm:t>
    </dgm:pt>
    <dgm:pt modelId="{E27FE75C-3D3C-4F71-9912-FA7D6B4233E9}" type="parTrans" cxnId="{000DD7C2-40E9-46AF-8435-F90A05CE86A6}">
      <dgm:prSet/>
      <dgm:spPr/>
      <dgm:t>
        <a:bodyPr/>
        <a:lstStyle/>
        <a:p>
          <a:endParaRPr lang="en-US"/>
        </a:p>
      </dgm:t>
    </dgm:pt>
    <dgm:pt modelId="{E684E00F-6FA4-4D07-A45E-81A0ACC3ED19}" type="sibTrans" cxnId="{000DD7C2-40E9-46AF-8435-F90A05CE86A6}">
      <dgm:prSet/>
      <dgm:spPr/>
      <dgm:t>
        <a:bodyPr/>
        <a:lstStyle/>
        <a:p>
          <a:endParaRPr lang="en-US"/>
        </a:p>
      </dgm:t>
    </dgm:pt>
    <dgm:pt modelId="{82CAA683-D982-CC49-88A5-AC5D5D26C312}" type="pres">
      <dgm:prSet presAssocID="{2E5560C9-2506-4590-9E84-05C6F3EC6328}" presName="linear" presStyleCnt="0">
        <dgm:presLayoutVars>
          <dgm:animLvl val="lvl"/>
          <dgm:resizeHandles val="exact"/>
        </dgm:presLayoutVars>
      </dgm:prSet>
      <dgm:spPr/>
    </dgm:pt>
    <dgm:pt modelId="{8A47F874-D538-C940-A9AE-88380DE16D2D}" type="pres">
      <dgm:prSet presAssocID="{3B3CAEBC-21E2-418B-8130-3E66E8FCBA3C}" presName="parentText" presStyleLbl="node1" presStyleIdx="0" presStyleCnt="2">
        <dgm:presLayoutVars>
          <dgm:chMax val="0"/>
          <dgm:bulletEnabled val="1"/>
        </dgm:presLayoutVars>
      </dgm:prSet>
      <dgm:spPr/>
    </dgm:pt>
    <dgm:pt modelId="{BDBE2A5B-AEEC-B34D-BA05-5F69AD4F63E3}" type="pres">
      <dgm:prSet presAssocID="{C512A948-EB3D-4041-8576-6333923D69C1}" presName="spacer" presStyleCnt="0"/>
      <dgm:spPr/>
    </dgm:pt>
    <dgm:pt modelId="{52BACB58-6B58-124C-A6F3-CA82C4B350FF}" type="pres">
      <dgm:prSet presAssocID="{C507B4B1-ED3A-46E9-AF91-3C2CB46A8559}" presName="parentText" presStyleLbl="node1" presStyleIdx="1" presStyleCnt="2">
        <dgm:presLayoutVars>
          <dgm:chMax val="0"/>
          <dgm:bulletEnabled val="1"/>
        </dgm:presLayoutVars>
      </dgm:prSet>
      <dgm:spPr/>
    </dgm:pt>
  </dgm:ptLst>
  <dgm:cxnLst>
    <dgm:cxn modelId="{8D602702-4DBA-4BA3-A751-AD80E5CAEB29}" srcId="{2E5560C9-2506-4590-9E84-05C6F3EC6328}" destId="{3B3CAEBC-21E2-418B-8130-3E66E8FCBA3C}" srcOrd="0" destOrd="0" parTransId="{6B54C2E9-A818-4248-9E39-163233AF0888}" sibTransId="{C512A948-EB3D-4041-8576-6333923D69C1}"/>
    <dgm:cxn modelId="{1827E081-2F42-4D37-94E0-AA19A1E65801}" type="presOf" srcId="{3B3CAEBC-21E2-418B-8130-3E66E8FCBA3C}" destId="{8A47F874-D538-C940-A9AE-88380DE16D2D}" srcOrd="0" destOrd="0" presId="urn:microsoft.com/office/officeart/2005/8/layout/vList2"/>
    <dgm:cxn modelId="{F74B2E82-F732-43DF-A863-E54892948F7C}" type="presOf" srcId="{C507B4B1-ED3A-46E9-AF91-3C2CB46A8559}" destId="{52BACB58-6B58-124C-A6F3-CA82C4B350FF}" srcOrd="0" destOrd="0" presId="urn:microsoft.com/office/officeart/2005/8/layout/vList2"/>
    <dgm:cxn modelId="{000DD7C2-40E9-46AF-8435-F90A05CE86A6}" srcId="{2E5560C9-2506-4590-9E84-05C6F3EC6328}" destId="{C507B4B1-ED3A-46E9-AF91-3C2CB46A8559}" srcOrd="1" destOrd="0" parTransId="{E27FE75C-3D3C-4F71-9912-FA7D6B4233E9}" sibTransId="{E684E00F-6FA4-4D07-A45E-81A0ACC3ED19}"/>
    <dgm:cxn modelId="{92EFC2EA-1760-4C23-B318-10C6195684BC}" type="presOf" srcId="{2E5560C9-2506-4590-9E84-05C6F3EC6328}" destId="{82CAA683-D982-CC49-88A5-AC5D5D26C312}" srcOrd="0" destOrd="0" presId="urn:microsoft.com/office/officeart/2005/8/layout/vList2"/>
    <dgm:cxn modelId="{88BAAAFE-64D3-4317-AED1-0F22E1E34FFC}" type="presParOf" srcId="{82CAA683-D982-CC49-88A5-AC5D5D26C312}" destId="{8A47F874-D538-C940-A9AE-88380DE16D2D}" srcOrd="0" destOrd="0" presId="urn:microsoft.com/office/officeart/2005/8/layout/vList2"/>
    <dgm:cxn modelId="{332AAB78-26E2-45C1-9FE0-ED68134238FB}" type="presParOf" srcId="{82CAA683-D982-CC49-88A5-AC5D5D26C312}" destId="{BDBE2A5B-AEEC-B34D-BA05-5F69AD4F63E3}" srcOrd="1" destOrd="0" presId="urn:microsoft.com/office/officeart/2005/8/layout/vList2"/>
    <dgm:cxn modelId="{0744B8AE-A704-41EB-B14F-4C7538D3E79C}" type="presParOf" srcId="{82CAA683-D982-CC49-88A5-AC5D5D26C312}" destId="{52BACB58-6B58-124C-A6F3-CA82C4B350F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28D6E-8CC6-44C0-A9D5-41A9D8DAAD45}">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2947C-0D32-4ED4-ACA1-19D8656568B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Web Scrapping</a:t>
          </a:r>
        </a:p>
      </dsp:txBody>
      <dsp:txXfrm>
        <a:off x="127800" y="2355670"/>
        <a:ext cx="1800000" cy="720000"/>
      </dsp:txXfrm>
    </dsp:sp>
    <dsp:sp modelId="{3DF96C16-5DDB-40F3-89C5-E70E43B8524C}">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344113-4B6A-48D1-91D9-7A30E9C005CF}">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Preprocessing</a:t>
          </a:r>
        </a:p>
      </dsp:txBody>
      <dsp:txXfrm>
        <a:off x="2242800" y="2355670"/>
        <a:ext cx="1800000" cy="720000"/>
      </dsp:txXfrm>
    </dsp:sp>
    <dsp:sp modelId="{B76E99E3-CC2C-4D52-81B7-5DC1848012BD}">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2D860-2E5C-4858-B9EC-0DBEF6E7C460}">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Analysis</a:t>
          </a:r>
        </a:p>
      </dsp:txBody>
      <dsp:txXfrm>
        <a:off x="4357800" y="2355670"/>
        <a:ext cx="1800000" cy="720000"/>
      </dsp:txXfrm>
    </dsp:sp>
    <dsp:sp modelId="{70E6D451-C2DF-44FE-9394-5A621137E8DF}">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2BB58-8F54-4B70-BC12-F4F3704C0625}">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Modelling</a:t>
          </a:r>
        </a:p>
      </dsp:txBody>
      <dsp:txXfrm>
        <a:off x="6472800" y="2355670"/>
        <a:ext cx="1800000" cy="720000"/>
      </dsp:txXfrm>
    </dsp:sp>
    <dsp:sp modelId="{938A8C24-6128-44A0-9CFF-80F100557925}">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9AA7D0-26DF-4961-8EFC-C45EBBED5C1C}">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Visualization</a:t>
          </a:r>
        </a:p>
      </dsp:txBody>
      <dsp:txXfrm>
        <a:off x="8587800"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1839-2617-4C02-9EE9-3B4F83D8CFD6}">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6697C-C577-48DC-878E-E1DED9FDAC7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ED39D5-8B87-41E7-A1AF-C0122165BFA3}">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As a first step, we would like to web scrap from Sephora. To focus on the skin care items, the dataset contains six different categories. We are aiming at restricting the dataset around 1500 items.</a:t>
          </a:r>
        </a:p>
      </dsp:txBody>
      <dsp:txXfrm>
        <a:off x="1509882" y="708097"/>
        <a:ext cx="9005717" cy="1307257"/>
      </dsp:txXfrm>
    </dsp:sp>
    <dsp:sp modelId="{CD8CD8C5-6158-4D59-AEFC-B25AA3841F2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FCC3B-1134-40C7-8D77-5D75C324C4C2}">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D49A23-4458-42A2-86C0-07116AFBCDC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For each item brand, price, rank(rating), skin types and ingredients are included.</a:t>
          </a:r>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E099D-ECA8-744A-9CE4-D60D9F20E84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65078-FC20-D442-8AA3-5545C085425E}">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moisturizing cream</a:t>
          </a:r>
        </a:p>
      </dsp:txBody>
      <dsp:txXfrm>
        <a:off x="0" y="2703"/>
        <a:ext cx="6900512" cy="921789"/>
      </dsp:txXfrm>
    </dsp:sp>
    <dsp:sp modelId="{247C06B8-C803-8F4B-A654-57C1332B9602}">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31526-7871-BF49-9E26-6EDF1EE0D373}">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facial treatments</a:t>
          </a:r>
        </a:p>
      </dsp:txBody>
      <dsp:txXfrm>
        <a:off x="0" y="924492"/>
        <a:ext cx="6900512" cy="921789"/>
      </dsp:txXfrm>
    </dsp:sp>
    <dsp:sp modelId="{DDC3BDDC-919D-0046-AF41-1DB73AF4BF42}">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D9B3E-CDF5-494D-8328-A51684DA1815}">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cleanser</a:t>
          </a:r>
        </a:p>
      </dsp:txBody>
      <dsp:txXfrm>
        <a:off x="0" y="1846281"/>
        <a:ext cx="6900512" cy="921789"/>
      </dsp:txXfrm>
    </dsp:sp>
    <dsp:sp modelId="{E8328F6B-FA90-5E47-B98A-23776CB8C821}">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D6C490-4E85-A14C-9853-C73EA9E84C4B}">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facial mask </a:t>
          </a:r>
        </a:p>
      </dsp:txBody>
      <dsp:txXfrm>
        <a:off x="0" y="2768070"/>
        <a:ext cx="6900512" cy="921789"/>
      </dsp:txXfrm>
    </dsp:sp>
    <dsp:sp modelId="{B8A50EF2-08AE-EF44-BF28-33284D4541A5}">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DDF52-5F18-F444-8E50-D368F2974C7B}">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eye treatment </a:t>
          </a:r>
        </a:p>
      </dsp:txBody>
      <dsp:txXfrm>
        <a:off x="0" y="3689859"/>
        <a:ext cx="6900512" cy="921789"/>
      </dsp:txXfrm>
    </dsp:sp>
    <dsp:sp modelId="{F7DF9A0F-60C6-F94C-9100-36BEDA12AC98}">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F8476-28CB-5840-A406-3A46FCB1283F}">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sun protection</a:t>
          </a:r>
        </a:p>
      </dsp:txBody>
      <dsp:txXfrm>
        <a:off x="0" y="4611648"/>
        <a:ext cx="6900512" cy="9217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9B02C-5114-4265-8E8C-8C54A161DCAC}">
      <dsp:nvSpPr>
        <dsp:cNvPr id="0" name=""/>
        <dsp:cNvSpPr/>
      </dsp:nvSpPr>
      <dsp:spPr>
        <a:xfrm>
          <a:off x="0" y="3400"/>
          <a:ext cx="10515600" cy="7242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CC1A8-6516-42BD-BF31-7FED7E1F9C67}">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6A3B9-5FDA-4F52-A51D-98D3E2E6F86A}">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Clean_data:  Dropped the URL column and updated the category names to make it compact</a:t>
          </a:r>
        </a:p>
      </dsp:txBody>
      <dsp:txXfrm>
        <a:off x="836555" y="3400"/>
        <a:ext cx="9679044" cy="724290"/>
      </dsp:txXfrm>
    </dsp:sp>
    <dsp:sp modelId="{D18F6778-6C75-4A00-A980-728917289123}">
      <dsp:nvSpPr>
        <dsp:cNvPr id="0" name=""/>
        <dsp:cNvSpPr/>
      </dsp:nvSpPr>
      <dsp:spPr>
        <a:xfrm>
          <a:off x="0" y="908763"/>
          <a:ext cx="10515600" cy="724290"/>
        </a:xfrm>
        <a:prstGeom prst="roundRect">
          <a:avLst>
            <a:gd name="adj" fmla="val 10000"/>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7B4D9165-5BBC-470B-9F8E-41B8563C9E82}">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84AB50-DB07-45C5-B3BB-02B96B9B8503}">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Process-ingredients: Dropped newlines or indentations and removed the non ingredient text(Ex: please, no info etc)</a:t>
          </a:r>
        </a:p>
      </dsp:txBody>
      <dsp:txXfrm>
        <a:off x="836555" y="908763"/>
        <a:ext cx="9679044" cy="724290"/>
      </dsp:txXfrm>
    </dsp:sp>
    <dsp:sp modelId="{DC21A99F-EF5D-4388-AAB8-45BDD9D719BC}">
      <dsp:nvSpPr>
        <dsp:cNvPr id="0" name=""/>
        <dsp:cNvSpPr/>
      </dsp:nvSpPr>
      <dsp:spPr>
        <a:xfrm>
          <a:off x="0" y="1814126"/>
          <a:ext cx="10515600" cy="724290"/>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49926206-307C-492D-B34E-9A9268DCE8F4}">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77C6B-83B3-4021-AFF2-F89C09DF035B}">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skin_type_preprocessing: Skin type is a categorical data and it is converted to One-Hot encoded vector</a:t>
          </a:r>
        </a:p>
      </dsp:txBody>
      <dsp:txXfrm>
        <a:off x="836555" y="1814126"/>
        <a:ext cx="9679044" cy="724290"/>
      </dsp:txXfrm>
    </dsp:sp>
    <dsp:sp modelId="{64F36FEC-658B-4387-A5E1-60AECE24B4DF}">
      <dsp:nvSpPr>
        <dsp:cNvPr id="0" name=""/>
        <dsp:cNvSpPr/>
      </dsp:nvSpPr>
      <dsp:spPr>
        <a:xfrm>
          <a:off x="0" y="2719489"/>
          <a:ext cx="10515600" cy="724290"/>
        </a:xfrm>
        <a:prstGeom prst="roundRect">
          <a:avLst>
            <a:gd name="adj" fmla="val 10000"/>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23B9EDEA-DA1B-4C9B-BD86-F4672963CACB}">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BEFB2-F6A1-41D1-89E5-A8C23F36F929}">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Preprocess_price: Price containing dollar string is converted to numerical data</a:t>
          </a:r>
        </a:p>
      </dsp:txBody>
      <dsp:txXfrm>
        <a:off x="836555" y="2719489"/>
        <a:ext cx="9679044" cy="724290"/>
      </dsp:txXfrm>
    </dsp:sp>
    <dsp:sp modelId="{6C89722A-D793-4FBF-BD5F-AB2D0C2318F2}">
      <dsp:nvSpPr>
        <dsp:cNvPr id="0" name=""/>
        <dsp:cNvSpPr/>
      </dsp:nvSpPr>
      <dsp:spPr>
        <a:xfrm>
          <a:off x="0" y="3624853"/>
          <a:ext cx="10515600" cy="724290"/>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74BB191E-7128-4697-8F0B-2A4A2E03206E}">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FFB43-4B6C-4361-AC88-706A74704C90}">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Preprocess_rank: Converting the rating in string format to numerical data</a:t>
          </a:r>
        </a:p>
      </dsp:txBody>
      <dsp:txXfrm>
        <a:off x="836555" y="3624853"/>
        <a:ext cx="9679044" cy="724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7B04E-3EF0-4497-8AF9-80800B3F4769}">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53400-21AE-40FD-B154-7FDDF66B9661}">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FD21B-9638-4A45-86A8-8568BDE2019C}">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22350">
            <a:lnSpc>
              <a:spcPct val="90000"/>
            </a:lnSpc>
            <a:spcBef>
              <a:spcPct val="0"/>
            </a:spcBef>
            <a:spcAft>
              <a:spcPct val="35000"/>
            </a:spcAft>
            <a:buNone/>
          </a:pPr>
          <a:r>
            <a:rPr lang="en-US" sz="2300" kern="1200"/>
            <a:t>Generating tokens: </a:t>
          </a:r>
          <a:r>
            <a:rPr lang="en-US" sz="2300" kern="1200">
              <a:latin typeface="Calibri Light" panose="020F0302020204030204"/>
            </a:rPr>
            <a:t>Splitting</a:t>
          </a:r>
          <a:r>
            <a:rPr lang="en-US" sz="2300" kern="1200"/>
            <a:t> the complete chemical composition based on space so that tokens are generated and makes the dictionary where each ingredient is key and the count(unique for each ingredient)is value.</a:t>
          </a:r>
        </a:p>
      </dsp:txBody>
      <dsp:txXfrm>
        <a:off x="1512662" y="559"/>
        <a:ext cx="8993793" cy="1309664"/>
      </dsp:txXfrm>
    </dsp:sp>
    <dsp:sp modelId="{113854EB-BFB7-4ACD-B634-CCA779AA534F}">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AE66F-74B1-41CC-A5DB-60CA2E23EAAA}">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4DCD9-6D85-4B99-B3FD-69A1D413F50A}">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22350">
            <a:lnSpc>
              <a:spcPct val="90000"/>
            </a:lnSpc>
            <a:spcBef>
              <a:spcPct val="0"/>
            </a:spcBef>
            <a:spcAft>
              <a:spcPct val="35000"/>
            </a:spcAft>
            <a:buNone/>
          </a:pPr>
          <a:r>
            <a:rPr lang="en-US" sz="2300" kern="1200"/>
            <a:t>Encoder: </a:t>
          </a:r>
          <a:r>
            <a:rPr lang="en-US" sz="2300" kern="1200">
              <a:latin typeface="Calibri Light" panose="020F0302020204030204"/>
            </a:rPr>
            <a:t>Creating</a:t>
          </a:r>
          <a:r>
            <a:rPr lang="en-US" sz="2300" kern="1200"/>
            <a:t> the binary equivalent using ingredients for each product.</a:t>
          </a:r>
        </a:p>
      </dsp:txBody>
      <dsp:txXfrm>
        <a:off x="1512662" y="1637640"/>
        <a:ext cx="8993793" cy="1309664"/>
      </dsp:txXfrm>
    </dsp:sp>
    <dsp:sp modelId="{04E56064-E995-463A-9302-159EDBBE9BD9}">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23FE62-4208-46FB-A985-24A7E6D9B40F}">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71287-E290-4CE7-9F3F-18D152758743}">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22350">
            <a:lnSpc>
              <a:spcPct val="90000"/>
            </a:lnSpc>
            <a:spcBef>
              <a:spcPct val="0"/>
            </a:spcBef>
            <a:spcAft>
              <a:spcPct val="35000"/>
            </a:spcAft>
            <a:buNone/>
          </a:pPr>
          <a:r>
            <a:rPr lang="en-US" sz="2300" kern="1200"/>
            <a:t>t-SNE: </a:t>
          </a:r>
          <a:r>
            <a:rPr lang="en-US" sz="2300" kern="1200">
              <a:latin typeface="Calibri Light" panose="020F0302020204030204"/>
            </a:rPr>
            <a:t>Create</a:t>
          </a:r>
          <a:r>
            <a:rPr lang="en-US" sz="2300" kern="1200"/>
            <a:t> document term matrix and perform t-SNE for dimensionality reduction</a:t>
          </a:r>
        </a:p>
      </dsp:txBody>
      <dsp:txXfrm>
        <a:off x="1512662" y="3274721"/>
        <a:ext cx="8993793" cy="130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7F874-D538-C940-A9AE-88380DE16D2D}">
      <dsp:nvSpPr>
        <dsp:cNvPr id="0" name=""/>
        <dsp:cNvSpPr/>
      </dsp:nvSpPr>
      <dsp:spPr>
        <a:xfrm>
          <a:off x="0" y="701018"/>
          <a:ext cx="10515600" cy="1391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latin typeface="Calibri Light" panose="020F0302020204030204"/>
            </a:rPr>
            <a:t>Content-based</a:t>
          </a:r>
          <a:r>
            <a:rPr lang="en-US" sz="5800" kern="1200"/>
            <a:t> Recommendation</a:t>
          </a:r>
        </a:p>
      </dsp:txBody>
      <dsp:txXfrm>
        <a:off x="67909" y="768927"/>
        <a:ext cx="10379782" cy="1255312"/>
      </dsp:txXfrm>
    </dsp:sp>
    <dsp:sp modelId="{52BACB58-6B58-124C-A6F3-CA82C4B350FF}">
      <dsp:nvSpPr>
        <dsp:cNvPr id="0" name=""/>
        <dsp:cNvSpPr/>
      </dsp:nvSpPr>
      <dsp:spPr>
        <a:xfrm>
          <a:off x="0" y="2259189"/>
          <a:ext cx="10515600" cy="13911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TF-IDF based Recommendation</a:t>
          </a:r>
        </a:p>
      </dsp:txBody>
      <dsp:txXfrm>
        <a:off x="67909" y="2327098"/>
        <a:ext cx="10379782" cy="12553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8F77-2EA5-48B1-7617-8334160CA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542D5-EA8D-0B03-7810-544501F4C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C46B4-A9B9-32D5-176C-9B59296FA417}"/>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FBC30DF2-790D-26C2-2BFB-F30AD3B98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1A85E-BF4F-9769-75A7-592DA63786EC}"/>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5785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F933-27E6-BA83-2FD4-3F9CFAAA5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657F5F-8F90-4693-34F3-B44BC4EB9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62282-8CC9-F9BA-3711-71BB46B55E05}"/>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37B27E0F-B3FF-F24F-5902-02C256DF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D45B4-D150-8689-0401-606A4BB15055}"/>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42527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F56D2-E3F3-0D83-379D-BFFEA3282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44E22-79F3-C602-358B-84D03E579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D7D7D-9A50-B038-1946-AACF2F4060B1}"/>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5CC51E63-E6A6-611F-17D2-89DC938A3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37565-3F65-DB6A-CE2E-280DD144F952}"/>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5631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7200-BA4F-921B-CE67-9BF6E39EB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754A-FC14-B435-6D1D-2351C96EC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8AA3-C28D-716F-52DC-74003A61B603}"/>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272526F4-3B8F-CDA9-F677-6EF5FBAFD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9FF15-24E0-CA17-CE3F-50500FFEBFE3}"/>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13319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5D66-1225-DFF2-6D3D-1E58BF447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035B8-7A35-DD60-EE3E-68C1D16AC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6ABAE-EE35-2449-5EC1-34B9E4BF2398}"/>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037C792F-3EED-B424-FCE1-614247EF5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F2B21-D2AE-1D3F-49FC-C46C0112523A}"/>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7068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A2B0-36C9-FF5C-9159-3F8B9CC1C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396E1-52F9-E470-77EF-50FC9E51B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ABA86-2D9D-A55C-2279-A11CA4442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C1467-9956-85C4-985E-736D883D72FC}"/>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6" name="Footer Placeholder 5">
            <a:extLst>
              <a:ext uri="{FF2B5EF4-FFF2-40B4-BE49-F238E27FC236}">
                <a16:creationId xmlns:a16="http://schemas.microsoft.com/office/drawing/2014/main" id="{EE5AB629-2714-9F91-8E39-DDD8B8E74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84FE5-8D33-9B75-C920-C26F33E87F79}"/>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60687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801D-4172-C0A8-898E-FA512907E7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BA177E-7BE4-9696-D93B-3CF3382F2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CF73F-C229-D21C-2169-632C39CC3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127C2-85FD-6B34-462E-9F35EB079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8B28D-83E6-DD77-9667-2C7D15930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82DE16-1219-3655-B120-ED4210F2BFDF}"/>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8" name="Footer Placeholder 7">
            <a:extLst>
              <a:ext uri="{FF2B5EF4-FFF2-40B4-BE49-F238E27FC236}">
                <a16:creationId xmlns:a16="http://schemas.microsoft.com/office/drawing/2014/main" id="{41884A40-F977-C1A7-7F34-573D48442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31440C-4A75-79FD-7772-F816D1A3E877}"/>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41057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3CB1-EA3F-88E1-F4F3-4261E77CC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1B2AE7-986E-CB98-4261-3A1F6C61B13A}"/>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4" name="Footer Placeholder 3">
            <a:extLst>
              <a:ext uri="{FF2B5EF4-FFF2-40B4-BE49-F238E27FC236}">
                <a16:creationId xmlns:a16="http://schemas.microsoft.com/office/drawing/2014/main" id="{829CAF32-56EF-4B98-D8E2-52E464973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A8674-CE27-87E4-23BC-26EF304CCF08}"/>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32415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E1980-07F8-492F-EF88-BA2ECDC16235}"/>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3" name="Footer Placeholder 2">
            <a:extLst>
              <a:ext uri="{FF2B5EF4-FFF2-40B4-BE49-F238E27FC236}">
                <a16:creationId xmlns:a16="http://schemas.microsoft.com/office/drawing/2014/main" id="{6832FB41-36F2-C98C-E206-EC099AFB0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B14C-B2CF-D41D-51BF-47780FEF1D83}"/>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40292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8D59-E640-EFB2-4989-EE455F2ED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DC835-D4C7-F631-66CC-4CEECD5E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DC02C3-F494-39FC-194F-30F0C1700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5DF78-23B6-6399-1A78-061E79006DF2}"/>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6" name="Footer Placeholder 5">
            <a:extLst>
              <a:ext uri="{FF2B5EF4-FFF2-40B4-BE49-F238E27FC236}">
                <a16:creationId xmlns:a16="http://schemas.microsoft.com/office/drawing/2014/main" id="{38C7759F-6742-3950-4626-CD1708ABE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1D4A1-E5BA-9916-0088-8212375A115D}"/>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410191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C914-90E2-581C-A472-C2488031D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5AD44C-9F65-9E53-A5DA-DC0FF7DC8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8C5D58-DEC9-325E-5E1C-1CA209CF7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2C421-7D86-28CF-1D82-C8BD1743ED91}"/>
              </a:ext>
            </a:extLst>
          </p:cNvPr>
          <p:cNvSpPr>
            <a:spLocks noGrp="1"/>
          </p:cNvSpPr>
          <p:nvPr>
            <p:ph type="dt" sz="half" idx="10"/>
          </p:nvPr>
        </p:nvSpPr>
        <p:spPr/>
        <p:txBody>
          <a:bodyPr/>
          <a:lstStyle/>
          <a:p>
            <a:fld id="{BD18A6A7-B29F-D04D-B447-9FD607CC88BA}" type="datetimeFigureOut">
              <a:rPr lang="en-US" smtClean="0"/>
              <a:t>5/23/22</a:t>
            </a:fld>
            <a:endParaRPr lang="en-US"/>
          </a:p>
        </p:txBody>
      </p:sp>
      <p:sp>
        <p:nvSpPr>
          <p:cNvPr id="6" name="Footer Placeholder 5">
            <a:extLst>
              <a:ext uri="{FF2B5EF4-FFF2-40B4-BE49-F238E27FC236}">
                <a16:creationId xmlns:a16="http://schemas.microsoft.com/office/drawing/2014/main" id="{416D3125-9054-29E6-6D9B-1BC07CE58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8C86C-D12B-1557-A431-EF7DDAF21C3C}"/>
              </a:ext>
            </a:extLst>
          </p:cNvPr>
          <p:cNvSpPr>
            <a:spLocks noGrp="1"/>
          </p:cNvSpPr>
          <p:nvPr>
            <p:ph type="sldNum" sz="quarter" idx="12"/>
          </p:nvPr>
        </p:nvSpPr>
        <p:spPr/>
        <p:txBody>
          <a:bodyPr/>
          <a:lstStyle/>
          <a:p>
            <a:fld id="{433EBF10-C02B-F947-951B-28926295D461}" type="slidenum">
              <a:rPr lang="en-US" smtClean="0"/>
              <a:t>‹#›</a:t>
            </a:fld>
            <a:endParaRPr lang="en-US"/>
          </a:p>
        </p:txBody>
      </p:sp>
    </p:spTree>
    <p:extLst>
      <p:ext uri="{BB962C8B-B14F-4D97-AF65-F5344CB8AC3E}">
        <p14:creationId xmlns:p14="http://schemas.microsoft.com/office/powerpoint/2010/main" val="225306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BD4CB-C499-A1FA-8E89-F63213C2F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3009D-6A0B-9EEA-F2E4-45965FF51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32790-A393-71CF-5802-3B4FF6BD4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8A6A7-B29F-D04D-B447-9FD607CC88BA}" type="datetimeFigureOut">
              <a:rPr lang="en-US" smtClean="0"/>
              <a:t>5/23/22</a:t>
            </a:fld>
            <a:endParaRPr lang="en-US"/>
          </a:p>
        </p:txBody>
      </p:sp>
      <p:sp>
        <p:nvSpPr>
          <p:cNvPr id="5" name="Footer Placeholder 4">
            <a:extLst>
              <a:ext uri="{FF2B5EF4-FFF2-40B4-BE49-F238E27FC236}">
                <a16:creationId xmlns:a16="http://schemas.microsoft.com/office/drawing/2014/main" id="{E2ED367C-9C23-66D2-7842-15BEACFFC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CF4D12-E337-E234-27E5-3CD047491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EBF10-C02B-F947-951B-28926295D461}" type="slidenum">
              <a:rPr lang="en-US" smtClean="0"/>
              <a:t>‹#›</a:t>
            </a:fld>
            <a:endParaRPr lang="en-US"/>
          </a:p>
        </p:txBody>
      </p:sp>
    </p:spTree>
    <p:extLst>
      <p:ext uri="{BB962C8B-B14F-4D97-AF65-F5344CB8AC3E}">
        <p14:creationId xmlns:p14="http://schemas.microsoft.com/office/powerpoint/2010/main" val="10180976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1167-6049-BA49-4B30-F7C6E5B23F88}"/>
              </a:ext>
            </a:extLst>
          </p:cNvPr>
          <p:cNvSpPr>
            <a:spLocks noGrp="1"/>
          </p:cNvSpPr>
          <p:nvPr>
            <p:ph type="ctrTitle"/>
          </p:nvPr>
        </p:nvSpPr>
        <p:spPr>
          <a:xfrm>
            <a:off x="304800" y="639193"/>
            <a:ext cx="3905892" cy="3573516"/>
          </a:xfrm>
        </p:spPr>
        <p:txBody>
          <a:bodyPr>
            <a:normAutofit/>
          </a:bodyPr>
          <a:lstStyle/>
          <a:p>
            <a:pPr algn="l"/>
            <a:r>
              <a:rPr lang="en-US" sz="3100" b="1" i="1" dirty="0"/>
              <a:t>COSMETICS RECOMMENDATION</a:t>
            </a:r>
          </a:p>
        </p:txBody>
      </p:sp>
      <p:sp>
        <p:nvSpPr>
          <p:cNvPr id="3" name="Subtitle 2">
            <a:extLst>
              <a:ext uri="{FF2B5EF4-FFF2-40B4-BE49-F238E27FC236}">
                <a16:creationId xmlns:a16="http://schemas.microsoft.com/office/drawing/2014/main" id="{84E2EDEB-3B8C-963B-D1A4-B0072F5B4470}"/>
              </a:ext>
            </a:extLst>
          </p:cNvPr>
          <p:cNvSpPr>
            <a:spLocks noGrp="1"/>
          </p:cNvSpPr>
          <p:nvPr>
            <p:ph type="subTitle" idx="1"/>
          </p:nvPr>
        </p:nvSpPr>
        <p:spPr>
          <a:xfrm>
            <a:off x="304800" y="4308953"/>
            <a:ext cx="3678477" cy="2104373"/>
          </a:xfrm>
        </p:spPr>
        <p:txBody>
          <a:bodyPr>
            <a:normAutofit/>
          </a:bodyPr>
          <a:lstStyle/>
          <a:p>
            <a:pPr algn="l"/>
            <a:r>
              <a:rPr lang="en-US" sz="1600" b="1" dirty="0"/>
              <a:t>Team 8:</a:t>
            </a:r>
          </a:p>
          <a:p>
            <a:pPr marL="342900" indent="-342900" algn="l">
              <a:buFont typeface="Wingdings" pitchFamily="2" charset="2"/>
              <a:buChar char="Ø"/>
            </a:pPr>
            <a:r>
              <a:rPr lang="en-US" sz="1600" dirty="0" err="1"/>
              <a:t>Shrisha</a:t>
            </a:r>
            <a:r>
              <a:rPr lang="en-US" sz="1600" dirty="0"/>
              <a:t> </a:t>
            </a:r>
          </a:p>
          <a:p>
            <a:pPr marL="342900" indent="-342900" algn="l">
              <a:buFont typeface="Wingdings" pitchFamily="2" charset="2"/>
              <a:buChar char="Ø"/>
            </a:pPr>
            <a:r>
              <a:rPr lang="en-US" sz="1600" dirty="0"/>
              <a:t>Soham</a:t>
            </a:r>
          </a:p>
          <a:p>
            <a:pPr marL="342900" indent="-342900" algn="l">
              <a:buFont typeface="Wingdings" pitchFamily="2" charset="2"/>
              <a:buChar char="Ø"/>
            </a:pPr>
            <a:r>
              <a:rPr lang="en-US" sz="1600" dirty="0"/>
              <a:t>Srikanth</a:t>
            </a:r>
          </a:p>
          <a:p>
            <a:pPr marL="342900" indent="-342900" algn="l">
              <a:buFont typeface="Wingdings" pitchFamily="2" charset="2"/>
              <a:buChar char="Ø"/>
            </a:pPr>
            <a:r>
              <a:rPr lang="en-US" sz="1600" dirty="0" err="1"/>
              <a:t>Harshini</a:t>
            </a:r>
            <a:endParaRPr lang="en-US" sz="1600" dirty="0"/>
          </a:p>
        </p:txBody>
      </p:sp>
      <p:pic>
        <p:nvPicPr>
          <p:cNvPr id="5" name="Picture 4" descr="Lotions with flowers">
            <a:extLst>
              <a:ext uri="{FF2B5EF4-FFF2-40B4-BE49-F238E27FC236}">
                <a16:creationId xmlns:a16="http://schemas.microsoft.com/office/drawing/2014/main" id="{6E6F1055-976D-E9A8-2159-410A66943B80}"/>
              </a:ext>
            </a:extLst>
          </p:cNvPr>
          <p:cNvPicPr>
            <a:picLocks noChangeAspect="1"/>
          </p:cNvPicPr>
          <p:nvPr/>
        </p:nvPicPr>
        <p:blipFill rotWithShape="1">
          <a:blip r:embed="rId2"/>
          <a:srcRect l="10420" r="22879"/>
          <a:stretch/>
        </p:blipFill>
        <p:spPr>
          <a:xfrm>
            <a:off x="3983277" y="263048"/>
            <a:ext cx="7903923" cy="6338168"/>
          </a:xfrm>
          <a:prstGeom prst="rect">
            <a:avLst/>
          </a:prstGeom>
        </p:spPr>
      </p:pic>
    </p:spTree>
    <p:extLst>
      <p:ext uri="{BB962C8B-B14F-4D97-AF65-F5344CB8AC3E}">
        <p14:creationId xmlns:p14="http://schemas.microsoft.com/office/powerpoint/2010/main" val="378748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7" name="Rectangle 7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D078B-FF91-B297-A6DD-C3DC91A92255}"/>
              </a:ext>
            </a:extLst>
          </p:cNvPr>
          <p:cNvSpPr>
            <a:spLocks noGrp="1"/>
          </p:cNvSpPr>
          <p:nvPr>
            <p:ph type="title"/>
          </p:nvPr>
        </p:nvSpPr>
        <p:spPr>
          <a:xfrm>
            <a:off x="630936" y="639520"/>
            <a:ext cx="3429000" cy="1719072"/>
          </a:xfrm>
        </p:spPr>
        <p:txBody>
          <a:bodyPr anchor="b">
            <a:normAutofit/>
          </a:bodyPr>
          <a:lstStyle/>
          <a:p>
            <a:r>
              <a:rPr lang="en-US" sz="3800"/>
              <a:t>NLP: Wordclouds</a:t>
            </a:r>
            <a:endParaRPr lang="en-US" sz="3800">
              <a:cs typeface="Calibri Light"/>
            </a:endParaRPr>
          </a:p>
        </p:txBody>
      </p:sp>
      <p:sp>
        <p:nvSpPr>
          <p:cNvPr id="1025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Content Placeholder 10245">
            <a:extLst>
              <a:ext uri="{FF2B5EF4-FFF2-40B4-BE49-F238E27FC236}">
                <a16:creationId xmlns:a16="http://schemas.microsoft.com/office/drawing/2014/main" id="{94983D4E-786A-0979-8D46-C6F8687EED6E}"/>
              </a:ext>
            </a:extLst>
          </p:cNvPr>
          <p:cNvSpPr>
            <a:spLocks noGrp="1"/>
          </p:cNvSpPr>
          <p:nvPr>
            <p:ph idx="1"/>
          </p:nvPr>
        </p:nvSpPr>
        <p:spPr>
          <a:xfrm>
            <a:off x="630936" y="2807208"/>
            <a:ext cx="3429000" cy="3410712"/>
          </a:xfrm>
        </p:spPr>
        <p:txBody>
          <a:bodyPr anchor="t">
            <a:normAutofit/>
          </a:bodyPr>
          <a:lstStyle/>
          <a:p>
            <a:r>
              <a:rPr lang="en-US" sz="2200" b="1"/>
              <a:t>Wordcloud for cleanser: </a:t>
            </a:r>
            <a:r>
              <a:rPr lang="en-US" sz="2200"/>
              <a:t>This depicts that cleanser mainly contains Sodium, lauryl, Acid, water and ferment as their main ingredients.</a:t>
            </a:r>
          </a:p>
        </p:txBody>
      </p:sp>
      <p:pic>
        <p:nvPicPr>
          <p:cNvPr id="10242" name="Picture 2">
            <a:extLst>
              <a:ext uri="{FF2B5EF4-FFF2-40B4-BE49-F238E27FC236}">
                <a16:creationId xmlns:a16="http://schemas.microsoft.com/office/drawing/2014/main" id="{D9818B54-76BA-6350-0F38-AD76207D8A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38780"/>
            <a:ext cx="6903720" cy="358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9FBC-118A-BF87-D31B-469050C5DA9D}"/>
              </a:ext>
            </a:extLst>
          </p:cNvPr>
          <p:cNvSpPr>
            <a:spLocks noGrp="1"/>
          </p:cNvSpPr>
          <p:nvPr>
            <p:ph type="title"/>
          </p:nvPr>
        </p:nvSpPr>
        <p:spPr>
          <a:xfrm>
            <a:off x="841248" y="251312"/>
            <a:ext cx="10506456" cy="1010264"/>
          </a:xfrm>
        </p:spPr>
        <p:txBody>
          <a:bodyPr anchor="ctr">
            <a:normAutofit/>
          </a:bodyPr>
          <a:lstStyle/>
          <a:p>
            <a:pPr algn="ctr"/>
            <a:r>
              <a:rPr lang="en-US"/>
              <a:t>Modelling</a:t>
            </a:r>
          </a:p>
        </p:txBody>
      </p:sp>
      <p:graphicFrame>
        <p:nvGraphicFramePr>
          <p:cNvPr id="18" name="Content Placeholder 2">
            <a:extLst>
              <a:ext uri="{FF2B5EF4-FFF2-40B4-BE49-F238E27FC236}">
                <a16:creationId xmlns:a16="http://schemas.microsoft.com/office/drawing/2014/main" id="{53016A65-D954-0604-1268-C0198236667F}"/>
              </a:ext>
            </a:extLst>
          </p:cNvPr>
          <p:cNvGraphicFramePr>
            <a:graphicFrameLocks noGrp="1"/>
          </p:cNvGraphicFramePr>
          <p:nvPr>
            <p:ph idx="1"/>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86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DB04-E813-1792-0CCE-72C5C52F925C}"/>
              </a:ext>
            </a:extLst>
          </p:cNvPr>
          <p:cNvSpPr>
            <a:spLocks noGrp="1"/>
          </p:cNvSpPr>
          <p:nvPr>
            <p:ph type="title"/>
          </p:nvPr>
        </p:nvSpPr>
        <p:spPr>
          <a:xfrm>
            <a:off x="838200" y="556995"/>
            <a:ext cx="10515600" cy="1133693"/>
          </a:xfrm>
        </p:spPr>
        <p:txBody>
          <a:bodyPr>
            <a:normAutofit/>
          </a:bodyPr>
          <a:lstStyle/>
          <a:p>
            <a:pPr algn="ctr"/>
            <a:r>
              <a:rPr lang="en-US" sz="5200"/>
              <a:t>Recommendations Implemented</a:t>
            </a:r>
          </a:p>
        </p:txBody>
      </p:sp>
      <p:graphicFrame>
        <p:nvGraphicFramePr>
          <p:cNvPr id="5" name="Content Placeholder 2">
            <a:extLst>
              <a:ext uri="{FF2B5EF4-FFF2-40B4-BE49-F238E27FC236}">
                <a16:creationId xmlns:a16="http://schemas.microsoft.com/office/drawing/2014/main" id="{EB708FEA-471F-6726-24F7-0BFFE8183741}"/>
              </a:ext>
            </a:extLst>
          </p:cNvPr>
          <p:cNvGraphicFramePr>
            <a:graphicFrameLocks noGrp="1"/>
          </p:cNvGraphicFramePr>
          <p:nvPr>
            <p:ph idx="1"/>
            <p:extLst>
              <p:ext uri="{D42A27DB-BD31-4B8C-83A1-F6EECF244321}">
                <p14:modId xmlns:p14="http://schemas.microsoft.com/office/powerpoint/2010/main" val="7616292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42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C0E3B-E948-6850-732D-09B59298B620}"/>
              </a:ext>
            </a:extLst>
          </p:cNvPr>
          <p:cNvSpPr>
            <a:spLocks noGrp="1"/>
          </p:cNvSpPr>
          <p:nvPr>
            <p:ph type="title"/>
          </p:nvPr>
        </p:nvSpPr>
        <p:spPr>
          <a:xfrm>
            <a:off x="630936" y="639520"/>
            <a:ext cx="3429000" cy="1719072"/>
          </a:xfrm>
        </p:spPr>
        <p:txBody>
          <a:bodyPr anchor="b">
            <a:normAutofit/>
          </a:bodyPr>
          <a:lstStyle/>
          <a:p>
            <a:r>
              <a:rPr lang="en-US" sz="3400" b="1"/>
              <a:t>Content-based recommendation</a:t>
            </a: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7">
            <a:extLst>
              <a:ext uri="{FF2B5EF4-FFF2-40B4-BE49-F238E27FC236}">
                <a16:creationId xmlns:a16="http://schemas.microsoft.com/office/drawing/2014/main" id="{4A7D3105-3173-95B3-E713-C8E0B2CBAB66}"/>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t>Based on the </a:t>
            </a:r>
            <a:r>
              <a:rPr lang="en-US" sz="2200" err="1"/>
              <a:t>t_SNE</a:t>
            </a:r>
            <a:r>
              <a:rPr lang="en-US" sz="2200"/>
              <a:t> dimensionality reduction find cosine similarity of all items with the given item</a:t>
            </a:r>
          </a:p>
          <a:p>
            <a:r>
              <a:rPr lang="en-US" sz="2200">
                <a:cs typeface="Calibri"/>
              </a:rPr>
              <a:t>Sorted the products based on the decreasing order of distance</a:t>
            </a:r>
          </a:p>
          <a:p>
            <a:r>
              <a:rPr lang="en-US" sz="2200">
                <a:cs typeface="Calibri"/>
              </a:rPr>
              <a:t>Pick the top 5 products</a:t>
            </a:r>
          </a:p>
        </p:txBody>
      </p:sp>
      <p:pic>
        <p:nvPicPr>
          <p:cNvPr id="4" name="Content Placeholder 3">
            <a:extLst>
              <a:ext uri="{FF2B5EF4-FFF2-40B4-BE49-F238E27FC236}">
                <a16:creationId xmlns:a16="http://schemas.microsoft.com/office/drawing/2014/main" id="{95879643-F147-21DF-12D6-F790C491CB37}"/>
              </a:ext>
            </a:extLst>
          </p:cNvPr>
          <p:cNvPicPr>
            <a:picLocks noChangeAspect="1"/>
          </p:cNvPicPr>
          <p:nvPr/>
        </p:nvPicPr>
        <p:blipFill>
          <a:blip r:embed="rId2"/>
          <a:stretch>
            <a:fillRect/>
          </a:stretch>
        </p:blipFill>
        <p:spPr>
          <a:xfrm>
            <a:off x="4654296" y="1625404"/>
            <a:ext cx="6903720" cy="3607192"/>
          </a:xfrm>
          <a:prstGeom prst="rect">
            <a:avLst/>
          </a:prstGeom>
        </p:spPr>
      </p:pic>
    </p:spTree>
    <p:extLst>
      <p:ext uri="{BB962C8B-B14F-4D97-AF65-F5344CB8AC3E}">
        <p14:creationId xmlns:p14="http://schemas.microsoft.com/office/powerpoint/2010/main" val="203644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C0E3B-E948-6850-732D-09B59298B620}"/>
              </a:ext>
            </a:extLst>
          </p:cNvPr>
          <p:cNvSpPr>
            <a:spLocks noGrp="1"/>
          </p:cNvSpPr>
          <p:nvPr>
            <p:ph type="title"/>
          </p:nvPr>
        </p:nvSpPr>
        <p:spPr>
          <a:xfrm>
            <a:off x="630936" y="639520"/>
            <a:ext cx="3429000" cy="1719072"/>
          </a:xfrm>
        </p:spPr>
        <p:txBody>
          <a:bodyPr anchor="b">
            <a:normAutofit/>
          </a:bodyPr>
          <a:lstStyle/>
          <a:p>
            <a:r>
              <a:rPr lang="en-US" sz="3400" b="1"/>
              <a:t>TF-IDF Recommendation </a:t>
            </a:r>
            <a:endParaRPr lang="en-US" sz="3400"/>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7">
            <a:extLst>
              <a:ext uri="{FF2B5EF4-FFF2-40B4-BE49-F238E27FC236}">
                <a16:creationId xmlns:a16="http://schemas.microsoft.com/office/drawing/2014/main" id="{4A7D3105-3173-95B3-E713-C8E0B2CBAB66}"/>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cs typeface="Calibri"/>
              </a:rPr>
              <a:t>Similarity matrix is generated using linear kernel</a:t>
            </a:r>
          </a:p>
          <a:p>
            <a:r>
              <a:rPr lang="en-US" sz="2200">
                <a:cs typeface="Calibri"/>
              </a:rPr>
              <a:t>For a given input of product we compare with all other products get similarity score</a:t>
            </a:r>
          </a:p>
          <a:p>
            <a:r>
              <a:rPr lang="en-US" sz="2200">
                <a:cs typeface="Calibri"/>
              </a:rPr>
              <a:t>Sort the similarity scores for each product and select the top 5</a:t>
            </a:r>
          </a:p>
        </p:txBody>
      </p:sp>
      <p:pic>
        <p:nvPicPr>
          <p:cNvPr id="6" name="Content Placeholder 3">
            <a:extLst>
              <a:ext uri="{FF2B5EF4-FFF2-40B4-BE49-F238E27FC236}">
                <a16:creationId xmlns:a16="http://schemas.microsoft.com/office/drawing/2014/main" id="{92119E9B-A7E3-8299-B148-A13B90B3582D}"/>
              </a:ext>
            </a:extLst>
          </p:cNvPr>
          <p:cNvPicPr>
            <a:picLocks noChangeAspect="1"/>
          </p:cNvPicPr>
          <p:nvPr/>
        </p:nvPicPr>
        <p:blipFill>
          <a:blip r:embed="rId2"/>
          <a:stretch>
            <a:fillRect/>
          </a:stretch>
        </p:blipFill>
        <p:spPr>
          <a:xfrm>
            <a:off x="4654296" y="2626443"/>
            <a:ext cx="6903720" cy="1605113"/>
          </a:xfrm>
          <a:prstGeom prst="rect">
            <a:avLst/>
          </a:prstGeom>
        </p:spPr>
      </p:pic>
    </p:spTree>
    <p:extLst>
      <p:ext uri="{BB962C8B-B14F-4D97-AF65-F5344CB8AC3E}">
        <p14:creationId xmlns:p14="http://schemas.microsoft.com/office/powerpoint/2010/main" val="195447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2C9F4-AC1A-0A5C-179E-680F8E7C41B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latin typeface="+mj-lt"/>
                <a:ea typeface="+mj-ea"/>
                <a:cs typeface="+mj-cs"/>
              </a:rPr>
              <a:t>Visualization</a:t>
            </a:r>
            <a:br>
              <a:rPr lang="en-US" sz="5000" kern="1200">
                <a:latin typeface="+mj-lt"/>
                <a:ea typeface="+mj-ea"/>
                <a:cs typeface="+mj-cs"/>
              </a:rPr>
            </a:br>
            <a:endParaRPr lang="en-US" sz="5000" kern="1200">
              <a:latin typeface="+mj-lt"/>
              <a:ea typeface="+mj-ea"/>
              <a:cs typeface="+mj-cs"/>
            </a:endParaRP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A587B70-811E-E53E-5DAE-98A28D567C06}"/>
              </a:ext>
            </a:extLst>
          </p:cNvPr>
          <p:cNvSpPr>
            <a:spLocks noGrp="1"/>
          </p:cNvSpPr>
          <p:nvPr>
            <p:ph idx="1"/>
          </p:nvPr>
        </p:nvSpPr>
        <p:spPr>
          <a:xfrm>
            <a:off x="630936" y="2807208"/>
            <a:ext cx="3429000" cy="3410712"/>
          </a:xfrm>
        </p:spPr>
        <p:txBody>
          <a:bodyPr anchor="t">
            <a:normAutofit/>
          </a:bodyPr>
          <a:lstStyle/>
          <a:p>
            <a:endParaRPr lang="en-US" sz="2200"/>
          </a:p>
          <a:p>
            <a:r>
              <a:rPr lang="en-US" sz="2200"/>
              <a:t>Bokeh plot of users with combination skin and using moisturizer.</a:t>
            </a:r>
            <a:endParaRPr lang="en-US" sz="2200">
              <a:cs typeface="Calibri"/>
            </a:endParaRPr>
          </a:p>
          <a:p>
            <a:endParaRPr lang="en-US" sz="2200">
              <a:cs typeface="Calibri"/>
            </a:endParaRPr>
          </a:p>
          <a:p>
            <a:r>
              <a:rPr lang="en-US" sz="2200">
                <a:cs typeface="Calibri"/>
              </a:rPr>
              <a:t>Bokeh was used because it can produce interactive plots</a:t>
            </a:r>
          </a:p>
        </p:txBody>
      </p:sp>
      <p:pic>
        <p:nvPicPr>
          <p:cNvPr id="4" name="Content Placeholder 3">
            <a:extLst>
              <a:ext uri="{FF2B5EF4-FFF2-40B4-BE49-F238E27FC236}">
                <a16:creationId xmlns:a16="http://schemas.microsoft.com/office/drawing/2014/main" id="{3DAEC643-82B6-D0D8-801B-E21CDAECA202}"/>
              </a:ext>
            </a:extLst>
          </p:cNvPr>
          <p:cNvPicPr>
            <a:picLocks noChangeAspect="1"/>
          </p:cNvPicPr>
          <p:nvPr/>
        </p:nvPicPr>
        <p:blipFill>
          <a:blip r:embed="rId2"/>
          <a:stretch>
            <a:fillRect/>
          </a:stretch>
        </p:blipFill>
        <p:spPr>
          <a:xfrm>
            <a:off x="4963711" y="640080"/>
            <a:ext cx="6284890" cy="5577840"/>
          </a:xfrm>
          <a:prstGeom prst="rect">
            <a:avLst/>
          </a:prstGeom>
        </p:spPr>
      </p:pic>
    </p:spTree>
    <p:extLst>
      <p:ext uri="{BB962C8B-B14F-4D97-AF65-F5344CB8AC3E}">
        <p14:creationId xmlns:p14="http://schemas.microsoft.com/office/powerpoint/2010/main" val="72401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BF447-36AF-D7E9-6BE3-EA6EE1EE2CAD}"/>
              </a:ext>
            </a:extLst>
          </p:cNvPr>
          <p:cNvSpPr>
            <a:spLocks noGrp="1"/>
          </p:cNvSpPr>
          <p:nvPr>
            <p:ph type="title"/>
          </p:nvPr>
        </p:nvSpPr>
        <p:spPr>
          <a:xfrm>
            <a:off x="838200" y="365125"/>
            <a:ext cx="10515600" cy="1325563"/>
          </a:xfrm>
        </p:spPr>
        <p:txBody>
          <a:bodyPr>
            <a:normAutofit/>
          </a:bodyPr>
          <a:lstStyle/>
          <a:p>
            <a:r>
              <a:rPr lang="en-US" sz="5400"/>
              <a:t>Final-outcome</a:t>
            </a:r>
            <a:endParaRPr lang="en-US" sz="5400">
              <a:cs typeface="Calibri Light"/>
            </a:endParaRP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7">
            <a:extLst>
              <a:ext uri="{FF2B5EF4-FFF2-40B4-BE49-F238E27FC236}">
                <a16:creationId xmlns:a16="http://schemas.microsoft.com/office/drawing/2014/main" id="{2B447BCF-F610-CDEC-AFCA-A07B7F0EA5D6}"/>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200"/>
          </a:p>
          <a:p>
            <a:r>
              <a:rPr lang="en-US" sz="2200"/>
              <a:t>Content based recommendation and TF-IDF based recommendation was implemented</a:t>
            </a:r>
          </a:p>
          <a:p>
            <a:endParaRPr lang="en-US" sz="2200">
              <a:latin typeface="Calibri"/>
              <a:cs typeface="Calibri"/>
            </a:endParaRPr>
          </a:p>
          <a:p>
            <a:r>
              <a:rPr lang="en-US" sz="2200">
                <a:latin typeface="Calibri"/>
                <a:cs typeface="Calibri"/>
              </a:rPr>
              <a:t>By manually comparing the ingredients from  Content based recommendation and TFIDF based recommendation and we found that TFIDF based recommendation was slightly better</a:t>
            </a:r>
            <a:endParaRPr lang="en-US" sz="2200"/>
          </a:p>
          <a:p>
            <a:endParaRPr lang="en-US" sz="2200">
              <a:cs typeface="Calibri"/>
            </a:endParaRPr>
          </a:p>
          <a:p>
            <a:r>
              <a:rPr lang="en-US" sz="2200">
                <a:cs typeface="Calibri"/>
              </a:rPr>
              <a:t>If we have any survey mentioning the users liking, then we can quantify the evaluation of each of the recommendation system</a:t>
            </a:r>
            <a:endParaRPr lang="en-US" sz="2200"/>
          </a:p>
        </p:txBody>
      </p:sp>
    </p:spTree>
    <p:extLst>
      <p:ext uri="{BB962C8B-B14F-4D97-AF65-F5344CB8AC3E}">
        <p14:creationId xmlns:p14="http://schemas.microsoft.com/office/powerpoint/2010/main" val="80564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108CD-2855-D10F-E020-046AF9201E9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Thank you!!</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A139E2D-B1C7-4B25-3D3F-BF7798A29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06083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otions with flowers">
            <a:extLst>
              <a:ext uri="{FF2B5EF4-FFF2-40B4-BE49-F238E27FC236}">
                <a16:creationId xmlns:a16="http://schemas.microsoft.com/office/drawing/2014/main" id="{59BB2E15-0DA2-CB49-5F59-1181E2C742BB}"/>
              </a:ext>
            </a:extLst>
          </p:cNvPr>
          <p:cNvPicPr>
            <a:picLocks noChangeAspect="1"/>
          </p:cNvPicPr>
          <p:nvPr/>
        </p:nvPicPr>
        <p:blipFill rotWithShape="1">
          <a:blip r:embed="rId2">
            <a:alphaModFix amt="50000"/>
          </a:blip>
          <a:srcRect t="3882" r="-1" b="11529"/>
          <a:stretch/>
        </p:blipFill>
        <p:spPr>
          <a:xfrm>
            <a:off x="305" y="0"/>
            <a:ext cx="12191695" cy="6857990"/>
          </a:xfrm>
          <a:prstGeom prst="rect">
            <a:avLst/>
          </a:prstGeom>
        </p:spPr>
      </p:pic>
      <p:sp>
        <p:nvSpPr>
          <p:cNvPr id="2" name="Title 1">
            <a:extLst>
              <a:ext uri="{FF2B5EF4-FFF2-40B4-BE49-F238E27FC236}">
                <a16:creationId xmlns:a16="http://schemas.microsoft.com/office/drawing/2014/main" id="{2311CB1D-A8DB-5825-24D5-8C9856FEC9DA}"/>
              </a:ext>
            </a:extLst>
          </p:cNvPr>
          <p:cNvSpPr>
            <a:spLocks noGrp="1"/>
          </p:cNvSpPr>
          <p:nvPr>
            <p:ph type="title"/>
          </p:nvPr>
        </p:nvSpPr>
        <p:spPr>
          <a:xfrm>
            <a:off x="1130271" y="1193800"/>
            <a:ext cx="3193050" cy="4699000"/>
          </a:xfrm>
        </p:spPr>
        <p:txBody>
          <a:bodyPr anchor="ctr">
            <a:normAutofit/>
          </a:bodyPr>
          <a:lstStyle/>
          <a:p>
            <a:r>
              <a:rPr lang="en-US" b="1"/>
              <a:t>Introduction</a:t>
            </a:r>
          </a:p>
        </p:txBody>
      </p:sp>
      <p:sp>
        <p:nvSpPr>
          <p:cNvPr id="3" name="Content Placeholder 2">
            <a:extLst>
              <a:ext uri="{FF2B5EF4-FFF2-40B4-BE49-F238E27FC236}">
                <a16:creationId xmlns:a16="http://schemas.microsoft.com/office/drawing/2014/main" id="{03F53021-6BD4-E7AC-5940-775C49BE25E8}"/>
              </a:ext>
            </a:extLst>
          </p:cNvPr>
          <p:cNvSpPr>
            <a:spLocks noGrp="1"/>
          </p:cNvSpPr>
          <p:nvPr>
            <p:ph idx="1"/>
          </p:nvPr>
        </p:nvSpPr>
        <p:spPr>
          <a:xfrm>
            <a:off x="4976636" y="1193800"/>
            <a:ext cx="6085091" cy="4699000"/>
          </a:xfrm>
        </p:spPr>
        <p:txBody>
          <a:bodyPr anchor="ctr">
            <a:normAutofit/>
          </a:bodyPr>
          <a:lstStyle/>
          <a:p>
            <a:r>
              <a:rPr lang="en-US"/>
              <a:t>Consumers usually depend on recommended products from sellers </a:t>
            </a:r>
            <a:r>
              <a:rPr lang="en-US" err="1"/>
              <a:t>i.e</a:t>
            </a:r>
            <a:r>
              <a:rPr lang="en-US"/>
              <a:t> best selling products but these days one cannot blindly do this. </a:t>
            </a:r>
          </a:p>
          <a:p>
            <a:r>
              <a:rPr lang="en-US"/>
              <a:t>We know the information we need is on the back of each product, but it’s really hard to interpret those ingredient lists unless you’re a chemist.</a:t>
            </a:r>
          </a:p>
          <a:p>
            <a:r>
              <a:rPr lang="en-US"/>
              <a:t> So we decided to create a cosmetic recommendation system.</a:t>
            </a:r>
          </a:p>
        </p:txBody>
      </p:sp>
    </p:spTree>
    <p:extLst>
      <p:ext uri="{BB962C8B-B14F-4D97-AF65-F5344CB8AC3E}">
        <p14:creationId xmlns:p14="http://schemas.microsoft.com/office/powerpoint/2010/main" val="20414060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5016CC03-13DC-033C-E813-DCA8B61FA6D9}"/>
              </a:ext>
            </a:extLst>
          </p:cNvPr>
          <p:cNvPicPr>
            <a:picLocks noChangeAspect="1"/>
          </p:cNvPicPr>
          <p:nvPr/>
        </p:nvPicPr>
        <p:blipFill rotWithShape="1">
          <a:blip r:embed="rId2"/>
          <a:srcRect t="7995" r="9091" b="1708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A7EA9-56E9-E877-79BF-10981CB54EC2}"/>
              </a:ext>
            </a:extLst>
          </p:cNvPr>
          <p:cNvSpPr>
            <a:spLocks noGrp="1"/>
          </p:cNvSpPr>
          <p:nvPr>
            <p:ph type="title"/>
          </p:nvPr>
        </p:nvSpPr>
        <p:spPr>
          <a:xfrm>
            <a:off x="838200" y="365125"/>
            <a:ext cx="10515600" cy="1325563"/>
          </a:xfrm>
        </p:spPr>
        <p:txBody>
          <a:bodyPr>
            <a:normAutofit/>
          </a:bodyPr>
          <a:lstStyle/>
          <a:p>
            <a:pPr algn="ctr"/>
            <a:r>
              <a:rPr lang="en-US" b="1" dirty="0"/>
              <a:t>System Design</a:t>
            </a:r>
            <a:endParaRPr lang="en-US" dirty="0">
              <a:cs typeface="Calibri Light" panose="020F0302020204030204"/>
            </a:endParaRPr>
          </a:p>
        </p:txBody>
      </p:sp>
      <p:graphicFrame>
        <p:nvGraphicFramePr>
          <p:cNvPr id="5" name="Content Placeholder 2">
            <a:extLst>
              <a:ext uri="{FF2B5EF4-FFF2-40B4-BE49-F238E27FC236}">
                <a16:creationId xmlns:a16="http://schemas.microsoft.com/office/drawing/2014/main" id="{D627BE8A-A695-48EA-5772-F91FCF8310B8}"/>
              </a:ext>
            </a:extLst>
          </p:cNvPr>
          <p:cNvGraphicFramePr>
            <a:graphicFrameLocks noGrp="1"/>
          </p:cNvGraphicFramePr>
          <p:nvPr>
            <p:ph idx="1"/>
            <p:extLst>
              <p:ext uri="{D42A27DB-BD31-4B8C-83A1-F6EECF244321}">
                <p14:modId xmlns:p14="http://schemas.microsoft.com/office/powerpoint/2010/main" val="1443346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555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432F-0B57-8D98-E1D7-B927AC5773A6}"/>
              </a:ext>
            </a:extLst>
          </p:cNvPr>
          <p:cNvSpPr>
            <a:spLocks noGrp="1"/>
          </p:cNvSpPr>
          <p:nvPr>
            <p:ph type="title"/>
          </p:nvPr>
        </p:nvSpPr>
        <p:spPr>
          <a:xfrm>
            <a:off x="841248" y="256032"/>
            <a:ext cx="10506456" cy="1014984"/>
          </a:xfrm>
        </p:spPr>
        <p:txBody>
          <a:bodyPr anchor="b">
            <a:normAutofit/>
          </a:bodyPr>
          <a:lstStyle/>
          <a:p>
            <a:pPr algn="ctr"/>
            <a:r>
              <a:rPr lang="en-US" sz="5200" b="1"/>
              <a:t>Web Scrapping</a:t>
            </a:r>
          </a:p>
        </p:txBody>
      </p:sp>
      <p:graphicFrame>
        <p:nvGraphicFramePr>
          <p:cNvPr id="20" name="Content Placeholder 2">
            <a:extLst>
              <a:ext uri="{FF2B5EF4-FFF2-40B4-BE49-F238E27FC236}">
                <a16:creationId xmlns:a16="http://schemas.microsoft.com/office/drawing/2014/main" id="{58AD381C-8A91-46D1-9981-1E74EC602DE7}"/>
              </a:ext>
            </a:extLst>
          </p:cNvPr>
          <p:cNvGraphicFramePr>
            <a:graphicFrameLocks noGrp="1"/>
          </p:cNvGraphicFramePr>
          <p:nvPr>
            <p:ph idx="1"/>
            <p:extLst>
              <p:ext uri="{D42A27DB-BD31-4B8C-83A1-F6EECF244321}">
                <p14:modId xmlns:p14="http://schemas.microsoft.com/office/powerpoint/2010/main" val="32819682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5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02DA-C0BC-B5A9-7AE0-578C111AE587}"/>
              </a:ext>
            </a:extLst>
          </p:cNvPr>
          <p:cNvSpPr>
            <a:spLocks noGrp="1"/>
          </p:cNvSpPr>
          <p:nvPr>
            <p:ph type="title"/>
          </p:nvPr>
        </p:nvSpPr>
        <p:spPr>
          <a:xfrm>
            <a:off x="635000" y="640823"/>
            <a:ext cx="3418659" cy="5583148"/>
          </a:xfrm>
        </p:spPr>
        <p:txBody>
          <a:bodyPr anchor="ctr">
            <a:normAutofit/>
          </a:bodyPr>
          <a:lstStyle/>
          <a:p>
            <a:r>
              <a:rPr lang="en-US" sz="5400" b="1"/>
              <a:t>Categories:</a:t>
            </a:r>
          </a:p>
        </p:txBody>
      </p:sp>
      <p:graphicFrame>
        <p:nvGraphicFramePr>
          <p:cNvPr id="33" name="Content Placeholder 2">
            <a:extLst>
              <a:ext uri="{FF2B5EF4-FFF2-40B4-BE49-F238E27FC236}">
                <a16:creationId xmlns:a16="http://schemas.microsoft.com/office/drawing/2014/main" id="{50DAF9B1-2CE2-0805-231B-F18406D492EE}"/>
              </a:ext>
            </a:extLst>
          </p:cNvPr>
          <p:cNvGraphicFramePr>
            <a:graphicFrameLocks noGrp="1"/>
          </p:cNvGraphicFramePr>
          <p:nvPr>
            <p:ph idx="1"/>
            <p:extLst>
              <p:ext uri="{D42A27DB-BD31-4B8C-83A1-F6EECF244321}">
                <p14:modId xmlns:p14="http://schemas.microsoft.com/office/powerpoint/2010/main" val="42304335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77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923C-A814-EC84-7BD0-C16EE796E71F}"/>
              </a:ext>
            </a:extLst>
          </p:cNvPr>
          <p:cNvSpPr>
            <a:spLocks noGrp="1"/>
          </p:cNvSpPr>
          <p:nvPr>
            <p:ph type="title"/>
          </p:nvPr>
        </p:nvSpPr>
        <p:spPr>
          <a:xfrm>
            <a:off x="838200" y="557188"/>
            <a:ext cx="10515600" cy="1133499"/>
          </a:xfrm>
        </p:spPr>
        <p:txBody>
          <a:bodyPr>
            <a:normAutofit/>
          </a:bodyPr>
          <a:lstStyle/>
          <a:p>
            <a:pPr algn="ctr"/>
            <a:r>
              <a:rPr lang="en-US" sz="5200" b="1"/>
              <a:t>Data preprocessing</a:t>
            </a:r>
          </a:p>
        </p:txBody>
      </p:sp>
      <p:graphicFrame>
        <p:nvGraphicFramePr>
          <p:cNvPr id="12" name="Content Placeholder 2">
            <a:extLst>
              <a:ext uri="{FF2B5EF4-FFF2-40B4-BE49-F238E27FC236}">
                <a16:creationId xmlns:a16="http://schemas.microsoft.com/office/drawing/2014/main" id="{BCAD6C1E-A0FB-CE3A-6B65-1CF771691C48}"/>
              </a:ext>
            </a:extLst>
          </p:cNvPr>
          <p:cNvGraphicFramePr>
            <a:graphicFrameLocks noGrp="1"/>
          </p:cNvGraphicFramePr>
          <p:nvPr>
            <p:ph idx="1"/>
            <p:extLst>
              <p:ext uri="{D42A27DB-BD31-4B8C-83A1-F6EECF244321}">
                <p14:modId xmlns:p14="http://schemas.microsoft.com/office/powerpoint/2010/main" val="18209128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52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1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8E48-7BBF-39F7-57F8-9C0D2D51CBCF}"/>
              </a:ext>
            </a:extLst>
          </p:cNvPr>
          <p:cNvSpPr>
            <a:spLocks noGrp="1"/>
          </p:cNvSpPr>
          <p:nvPr>
            <p:ph type="title"/>
          </p:nvPr>
        </p:nvSpPr>
        <p:spPr>
          <a:xfrm>
            <a:off x="630936" y="639520"/>
            <a:ext cx="3429000" cy="1719072"/>
          </a:xfrm>
        </p:spPr>
        <p:txBody>
          <a:bodyPr anchor="b">
            <a:normAutofit/>
          </a:bodyPr>
          <a:lstStyle/>
          <a:p>
            <a:r>
              <a:rPr lang="en-US" sz="5400"/>
              <a:t>Data Analysis</a:t>
            </a:r>
          </a:p>
        </p:txBody>
      </p:sp>
      <p:sp>
        <p:nvSpPr>
          <p:cNvPr id="51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7A3353F4-2F96-E849-2A07-354A2A997470}"/>
              </a:ext>
            </a:extLst>
          </p:cNvPr>
          <p:cNvSpPr>
            <a:spLocks noGrp="1"/>
          </p:cNvSpPr>
          <p:nvPr>
            <p:ph idx="1"/>
          </p:nvPr>
        </p:nvSpPr>
        <p:spPr>
          <a:xfrm>
            <a:off x="630936" y="2807208"/>
            <a:ext cx="3429000" cy="3410712"/>
          </a:xfrm>
        </p:spPr>
        <p:txBody>
          <a:bodyPr anchor="t">
            <a:normAutofit/>
          </a:bodyPr>
          <a:lstStyle/>
          <a:p>
            <a:r>
              <a:rPr lang="en-US" sz="2200"/>
              <a:t>The graph depicts that higher price of the product does not imply better rank or rating.</a:t>
            </a:r>
          </a:p>
          <a:p>
            <a:r>
              <a:rPr lang="en-US" sz="2200"/>
              <a:t> Variability in rating of products is high from rank 2 to 3.</a:t>
            </a:r>
            <a:br>
              <a:rPr lang="en-US" sz="2200"/>
            </a:br>
            <a:endParaRPr lang="en-US" sz="2200">
              <a:cs typeface="Calibri"/>
            </a:endParaRPr>
          </a:p>
        </p:txBody>
      </p:sp>
      <p:pic>
        <p:nvPicPr>
          <p:cNvPr id="3" name="Picture 2">
            <a:extLst>
              <a:ext uri="{FF2B5EF4-FFF2-40B4-BE49-F238E27FC236}">
                <a16:creationId xmlns:a16="http://schemas.microsoft.com/office/drawing/2014/main" id="{5976ACDD-FF4A-5C17-5BB7-4FC601814106}"/>
              </a:ext>
            </a:extLst>
          </p:cNvPr>
          <p:cNvPicPr>
            <a:picLocks noChangeAspect="1"/>
          </p:cNvPicPr>
          <p:nvPr/>
        </p:nvPicPr>
        <p:blipFill>
          <a:blip r:embed="rId2"/>
          <a:stretch>
            <a:fillRect/>
          </a:stretch>
        </p:blipFill>
        <p:spPr>
          <a:xfrm>
            <a:off x="4541650" y="818388"/>
            <a:ext cx="7288399" cy="5235512"/>
          </a:xfrm>
          <a:prstGeom prst="rect">
            <a:avLst/>
          </a:prstGeom>
        </p:spPr>
      </p:pic>
    </p:spTree>
    <p:extLst>
      <p:ext uri="{BB962C8B-B14F-4D97-AF65-F5344CB8AC3E}">
        <p14:creationId xmlns:p14="http://schemas.microsoft.com/office/powerpoint/2010/main" val="329948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8E48-7BBF-39F7-57F8-9C0D2D51CBCF}"/>
              </a:ext>
            </a:extLst>
          </p:cNvPr>
          <p:cNvSpPr>
            <a:spLocks noGrp="1"/>
          </p:cNvSpPr>
          <p:nvPr>
            <p:ph type="title"/>
          </p:nvPr>
        </p:nvSpPr>
        <p:spPr>
          <a:xfrm>
            <a:off x="630936" y="639520"/>
            <a:ext cx="3429000" cy="1719072"/>
          </a:xfrm>
        </p:spPr>
        <p:txBody>
          <a:bodyPr anchor="b">
            <a:normAutofit/>
          </a:bodyPr>
          <a:lstStyle/>
          <a:p>
            <a:r>
              <a:rPr lang="en-US" sz="5400"/>
              <a:t>Data Analysis</a:t>
            </a:r>
          </a:p>
        </p:txBody>
      </p:sp>
      <p:sp>
        <p:nvSpPr>
          <p:cNvPr id="718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7A3353F4-2F96-E849-2A07-354A2A997470}"/>
              </a:ext>
            </a:extLst>
          </p:cNvPr>
          <p:cNvSpPr>
            <a:spLocks noGrp="1"/>
          </p:cNvSpPr>
          <p:nvPr>
            <p:ph idx="1"/>
          </p:nvPr>
        </p:nvSpPr>
        <p:spPr>
          <a:xfrm>
            <a:off x="630936" y="2807208"/>
            <a:ext cx="3429000" cy="3410712"/>
          </a:xfrm>
        </p:spPr>
        <p:txBody>
          <a:bodyPr anchor="t">
            <a:normAutofit/>
          </a:bodyPr>
          <a:lstStyle/>
          <a:p>
            <a:r>
              <a:rPr lang="en-US" sz="2200" b="1"/>
              <a:t>For the combination skintype:</a:t>
            </a:r>
          </a:p>
          <a:p>
            <a:pPr marL="0" indent="0">
              <a:buNone/>
            </a:pPr>
            <a:r>
              <a:rPr lang="en-US" sz="2200"/>
              <a:t>There are around 500 users who are using moisturizer and around 150 users using sunscreen.</a:t>
            </a:r>
            <a:endParaRPr lang="en-US" sz="2200">
              <a:cs typeface="Calibri"/>
            </a:endParaRPr>
          </a:p>
          <a:p>
            <a:endParaRPr lang="en-US" sz="2200"/>
          </a:p>
        </p:txBody>
      </p:sp>
      <p:pic>
        <p:nvPicPr>
          <p:cNvPr id="7172" name="Picture 4">
            <a:extLst>
              <a:ext uri="{FF2B5EF4-FFF2-40B4-BE49-F238E27FC236}">
                <a16:creationId xmlns:a16="http://schemas.microsoft.com/office/drawing/2014/main" id="{81674702-5C0F-78A4-1462-D139FAE635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61548" y="640080"/>
            <a:ext cx="628921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4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8E48-7BBF-39F7-57F8-9C0D2D51CBCF}"/>
              </a:ext>
            </a:extLst>
          </p:cNvPr>
          <p:cNvSpPr>
            <a:spLocks noGrp="1"/>
          </p:cNvSpPr>
          <p:nvPr>
            <p:ph type="title"/>
          </p:nvPr>
        </p:nvSpPr>
        <p:spPr>
          <a:xfrm>
            <a:off x="640080" y="329184"/>
            <a:ext cx="6894576" cy="1783080"/>
          </a:xfrm>
        </p:spPr>
        <p:txBody>
          <a:bodyPr anchor="b">
            <a:normAutofit/>
          </a:bodyPr>
          <a:lstStyle/>
          <a:p>
            <a:r>
              <a:rPr lang="en-US" sz="5400"/>
              <a:t>Data Analysis</a:t>
            </a:r>
          </a:p>
        </p:txBody>
      </p:sp>
      <p:sp>
        <p:nvSpPr>
          <p:cNvPr id="10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7A3353F4-2F96-E849-2A07-354A2A997470}"/>
              </a:ext>
            </a:extLst>
          </p:cNvPr>
          <p:cNvSpPr>
            <a:spLocks noGrp="1"/>
          </p:cNvSpPr>
          <p:nvPr>
            <p:ph idx="1"/>
          </p:nvPr>
        </p:nvSpPr>
        <p:spPr>
          <a:xfrm>
            <a:off x="640080" y="2706624"/>
            <a:ext cx="6894576" cy="3483864"/>
          </a:xfrm>
        </p:spPr>
        <p:txBody>
          <a:bodyPr vert="horz" lIns="91440" tIns="45720" rIns="91440" bIns="45720" rtlCol="0">
            <a:normAutofit/>
          </a:bodyPr>
          <a:lstStyle/>
          <a:p>
            <a:pPr>
              <a:spcAft>
                <a:spcPts val="600"/>
              </a:spcAft>
              <a:buClr>
                <a:srgbClr val="F81B02"/>
              </a:buClr>
            </a:pPr>
            <a:r>
              <a:rPr lang="en-US" sz="2200">
                <a:latin typeface="Calibri"/>
                <a:cs typeface="Calibri"/>
              </a:rPr>
              <a:t>From the plots we see that for Mature skin type we do not have only face_treatment category product and for Sensitive skin we have only moisturizer, cleanser and sunscreen and missing other 3 category types</a:t>
            </a:r>
            <a:endParaRPr lang="en-US" sz="2200"/>
          </a:p>
          <a:p>
            <a:pPr>
              <a:spcAft>
                <a:spcPts val="600"/>
              </a:spcAft>
            </a:pPr>
            <a:r>
              <a:rPr lang="en-US" sz="2200">
                <a:latin typeface="Calibri"/>
                <a:ea typeface="+mn-lt"/>
                <a:cs typeface="Calibri"/>
              </a:rPr>
              <a:t>This may result in errors later while modelling so we decided to drop these skin types</a:t>
            </a:r>
          </a:p>
          <a:p>
            <a:endParaRPr lang="en-US" sz="2200"/>
          </a:p>
        </p:txBody>
      </p:sp>
      <p:pic>
        <p:nvPicPr>
          <p:cNvPr id="3" name="Picture 3" descr="Chart&#10;&#10;Description automatically generated">
            <a:extLst>
              <a:ext uri="{FF2B5EF4-FFF2-40B4-BE49-F238E27FC236}">
                <a16:creationId xmlns:a16="http://schemas.microsoft.com/office/drawing/2014/main" id="{57A609B7-93B4-B5B0-FD65-D5DC4224FFDB}"/>
              </a:ext>
            </a:extLst>
          </p:cNvPr>
          <p:cNvPicPr>
            <a:picLocks noChangeAspect="1"/>
          </p:cNvPicPr>
          <p:nvPr/>
        </p:nvPicPr>
        <p:blipFill>
          <a:blip r:embed="rId2"/>
          <a:stretch>
            <a:fillRect/>
          </a:stretch>
        </p:blipFill>
        <p:spPr>
          <a:xfrm>
            <a:off x="7986752" y="329183"/>
            <a:ext cx="3768392" cy="3429969"/>
          </a:xfrm>
          <a:prstGeom prst="rect">
            <a:avLst/>
          </a:prstGeom>
        </p:spPr>
      </p:pic>
      <p:pic>
        <p:nvPicPr>
          <p:cNvPr id="5" name="Picture 2" descr="Icon&#10;&#10;Description automatically generated with low confidence">
            <a:extLst>
              <a:ext uri="{FF2B5EF4-FFF2-40B4-BE49-F238E27FC236}">
                <a16:creationId xmlns:a16="http://schemas.microsoft.com/office/drawing/2014/main" id="{1D5B68F2-AA6E-C4DB-D2CC-FDADA8B41C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49344" y="4079193"/>
            <a:ext cx="2996847"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6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601</Words>
  <Application>Microsoft Macintosh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COSMETICS RECOMMENDATION</vt:lpstr>
      <vt:lpstr>Introduction</vt:lpstr>
      <vt:lpstr>System Design</vt:lpstr>
      <vt:lpstr>Web Scrapping</vt:lpstr>
      <vt:lpstr>Categories:</vt:lpstr>
      <vt:lpstr>Data preprocessing</vt:lpstr>
      <vt:lpstr>Data Analysis</vt:lpstr>
      <vt:lpstr>Data Analysis</vt:lpstr>
      <vt:lpstr>Data Analysis</vt:lpstr>
      <vt:lpstr>NLP: Wordclouds</vt:lpstr>
      <vt:lpstr>Modelling</vt:lpstr>
      <vt:lpstr>Recommendations Implemented</vt:lpstr>
      <vt:lpstr>Content-based recommendation</vt:lpstr>
      <vt:lpstr>TF-IDF Recommendation </vt:lpstr>
      <vt:lpstr>Visualization </vt:lpstr>
      <vt:lpstr>Final-outcome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COSMETICS RECOMMENDATION</dc:title>
  <dc:creator>Sai Sri Harshini Kosuri</dc:creator>
  <cp:lastModifiedBy>Sai Sri Harshini Kosuri</cp:lastModifiedBy>
  <cp:revision>1</cp:revision>
  <dcterms:created xsi:type="dcterms:W3CDTF">2022-05-23T05:23:11Z</dcterms:created>
  <dcterms:modified xsi:type="dcterms:W3CDTF">2022-05-24T05:32:27Z</dcterms:modified>
</cp:coreProperties>
</file>