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61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6790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279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93308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663440" y="1244996"/>
            <a:ext cx="7528560" cy="44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endParaRPr lang="en-US" sz="2000" b="1" dirty="0" smtClean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endParaRPr lang="en-US" sz="2000" dirty="0" smtClean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/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Code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SIH1343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Statement Title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Medicinal Plants/Raw materials through Image Processing Using Machine Learning Algorithms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Leader Name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Gaurab</a:t>
            </a:r>
            <a:r>
              <a:rPr lang="en-US" sz="2000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Samadder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Code (AISHE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):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Swami Vivekananda Institute of Science and 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</a:t>
            </a:r>
            <a:r>
              <a:rPr lang="en-US" sz="20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HealthTech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Medicinal Plants/Raw materials Identification Service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dirty="0" smtClean="0"/>
              <a:t>Providing </a:t>
            </a:r>
            <a:r>
              <a:rPr lang="en-US" u="sng" dirty="0" smtClean="0"/>
              <a:t>Website</a:t>
            </a:r>
            <a:r>
              <a:rPr lang="en-US" dirty="0" smtClean="0"/>
              <a:t> for student/pharmaceutical company / Other’s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dirty="0" smtClean="0"/>
              <a:t>Customer panel for taking image of plant for identify the plant and provide correct all details and presence of trees.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idea.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Browser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Programming Language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Server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Operating System</a:t>
            </a:r>
            <a:endParaRPr lang="en-US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6225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900" dirty="0"/>
              <a:t>Describe your Use Cases here</a:t>
            </a:r>
            <a:endParaRPr sz="19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12570"/>
            <a:ext cx="4913911" cy="40029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 / Researcher / Pharmaceutical company / Other’s open the website and upload the Image of plant.</a:t>
            </a:r>
          </a:p>
          <a:p>
            <a:pPr marL="285750" lvl="0" indent="-2857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Identifying plant by AI and ML.</a:t>
            </a:r>
          </a:p>
          <a:p>
            <a:pPr marL="285750" lvl="0" indent="-2857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details about the plant.</a:t>
            </a:r>
          </a:p>
          <a:p>
            <a:pPr marL="285750" lvl="0" indent="-285750">
              <a:spcBef>
                <a:spcPts val="0"/>
              </a:spcBef>
              <a:buFont typeface="Wingdings" pitchFamily="2" charset="2"/>
              <a:buChar char="Ø"/>
            </a:pP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12875" y="2286000"/>
            <a:ext cx="5375564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9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900"/>
          </a:p>
        </p:txBody>
      </p:sp>
      <p:sp>
        <p:nvSpPr>
          <p:cNvPr id="232" name="Google Shape;232;p3"/>
          <p:cNvSpPr txBox="1"/>
          <p:nvPr/>
        </p:nvSpPr>
        <p:spPr>
          <a:xfrm>
            <a:off x="6068291" y="2612571"/>
            <a:ext cx="5118265" cy="396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 Researcher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 Pharmaceutical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company / Other’s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Libre Franklin"/>
              </a:rPr>
              <a:t>Indian medicinal plant registry search </a:t>
            </a: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Libre Franklin"/>
              </a:rPr>
              <a:t>site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Web user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Cloud Service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16523" y="1990849"/>
            <a:ext cx="11145119" cy="486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Leader Name: </a:t>
            </a:r>
            <a:r>
              <a:rPr lang="en-IN" sz="1300" b="1" dirty="0" err="1" smtClean="0">
                <a:solidFill>
                  <a:srgbClr val="5D7C3F"/>
                </a:solidFill>
              </a:rPr>
              <a:t>Gaurab</a:t>
            </a:r>
            <a:r>
              <a:rPr lang="en-IN" sz="1300" b="1" dirty="0" smtClean="0">
                <a:solidFill>
                  <a:srgbClr val="5D7C3F"/>
                </a:solidFill>
              </a:rPr>
              <a:t> </a:t>
            </a:r>
            <a:r>
              <a:rPr lang="en-IN" sz="1300" b="1" dirty="0" err="1" smtClean="0">
                <a:solidFill>
                  <a:srgbClr val="5D7C3F"/>
                </a:solidFill>
              </a:rPr>
              <a:t>Samadder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00" dirty="0"/>
              <a:t>Branch </a:t>
            </a:r>
            <a:r>
              <a:rPr lang="en-US" sz="1300" dirty="0" smtClean="0"/>
              <a:t>: </a:t>
            </a:r>
            <a:r>
              <a:rPr lang="en-US" sz="1300" dirty="0" err="1" smtClean="0"/>
              <a:t>Btech</a:t>
            </a:r>
            <a:r>
              <a:rPr lang="en-US" sz="1300" dirty="0"/>
              <a:t>			Stream :</a:t>
            </a:r>
            <a:r>
              <a:rPr lang="en-US" sz="1300" dirty="0" smtClean="0"/>
              <a:t>CSE </a:t>
            </a:r>
            <a:r>
              <a:rPr lang="en-US" sz="1300" dirty="0"/>
              <a:t>			Year </a:t>
            </a:r>
            <a:r>
              <a:rPr lang="en-IN" sz="1300" dirty="0" smtClean="0"/>
              <a:t>: II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>
                <a:solidFill>
                  <a:srgbClr val="5D7C3F"/>
                </a:solidFill>
              </a:rPr>
              <a:t>Team Member 1 Name: </a:t>
            </a:r>
            <a:r>
              <a:rPr lang="en-IN" sz="1300" b="1" dirty="0" err="1" smtClean="0">
                <a:solidFill>
                  <a:srgbClr val="5D7C3F"/>
                </a:solidFill>
              </a:rPr>
              <a:t>Aniket</a:t>
            </a:r>
            <a:r>
              <a:rPr lang="en-IN" sz="1300" b="1" dirty="0" smtClean="0">
                <a:solidFill>
                  <a:srgbClr val="5D7C3F"/>
                </a:solidFill>
              </a:rPr>
              <a:t> Dutta</a:t>
            </a:r>
            <a:endParaRPr sz="1300" dirty="0"/>
          </a:p>
          <a:p>
            <a:pPr marL="0" lvl="0" indent="0">
              <a:buSzPts val="1200"/>
            </a:pPr>
            <a:r>
              <a:rPr lang="en-US" sz="1300" dirty="0"/>
              <a:t>Branch : </a:t>
            </a:r>
            <a:r>
              <a:rPr lang="en-US" sz="1300" dirty="0" err="1"/>
              <a:t>Btech</a:t>
            </a:r>
            <a:r>
              <a:rPr lang="en-US" sz="1300" dirty="0"/>
              <a:t> 			 Stream :CSE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 smtClean="0">
                <a:solidFill>
                  <a:srgbClr val="5D7C3F"/>
                </a:solidFill>
              </a:rPr>
              <a:t>Team Member 2 Name: </a:t>
            </a:r>
            <a:r>
              <a:rPr lang="en-IN" sz="1300" b="1" dirty="0" err="1" smtClean="0">
                <a:solidFill>
                  <a:srgbClr val="5D7C3F"/>
                </a:solidFill>
              </a:rPr>
              <a:t>Shrishjay</a:t>
            </a:r>
            <a:r>
              <a:rPr lang="en-IN" sz="1300" b="1" dirty="0" smtClean="0">
                <a:solidFill>
                  <a:srgbClr val="5D7C3F"/>
                </a:solidFill>
              </a:rPr>
              <a:t> Acharya</a:t>
            </a:r>
            <a:endParaRPr sz="1300" dirty="0" smtClean="0"/>
          </a:p>
          <a:p>
            <a:pPr marL="0" indent="0">
              <a:buSzPts val="1200"/>
            </a:pPr>
            <a:r>
              <a:rPr lang="en-US" sz="1300" dirty="0" smtClean="0"/>
              <a:t>Branch </a:t>
            </a:r>
            <a:r>
              <a:rPr lang="en-US" sz="1300" dirty="0"/>
              <a:t>: </a:t>
            </a:r>
            <a:r>
              <a:rPr lang="en-US" sz="1300" dirty="0" err="1"/>
              <a:t>Btech</a:t>
            </a:r>
            <a:r>
              <a:rPr lang="en-US" sz="1300" dirty="0"/>
              <a:t> 			 Stream :CSE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 smtClean="0">
                <a:solidFill>
                  <a:srgbClr val="5D7C3F"/>
                </a:solidFill>
              </a:rPr>
              <a:t>Team </a:t>
            </a:r>
            <a:r>
              <a:rPr lang="en-US" sz="1300" b="1" dirty="0">
                <a:solidFill>
                  <a:srgbClr val="5D7C3F"/>
                </a:solidFill>
              </a:rPr>
              <a:t>Member 3 Name: </a:t>
            </a:r>
            <a:r>
              <a:rPr lang="en-US" sz="1300" b="1" dirty="0" err="1" smtClean="0">
                <a:solidFill>
                  <a:srgbClr val="5D7C3F"/>
                </a:solidFill>
              </a:rPr>
              <a:t>Joydeep</a:t>
            </a:r>
            <a:r>
              <a:rPr lang="en-US" sz="1300" b="1" dirty="0" smtClean="0">
                <a:solidFill>
                  <a:srgbClr val="5D7C3F"/>
                </a:solidFill>
              </a:rPr>
              <a:t> Banerjee</a:t>
            </a:r>
            <a:endParaRPr sz="1300" dirty="0"/>
          </a:p>
          <a:p>
            <a:pPr marL="0" indent="0">
              <a:buSzPts val="1200"/>
            </a:pPr>
            <a:r>
              <a:rPr lang="en-US" sz="1300" dirty="0"/>
              <a:t>Branch : </a:t>
            </a:r>
            <a:r>
              <a:rPr lang="en-US" sz="1300" dirty="0" err="1"/>
              <a:t>Btech</a:t>
            </a:r>
            <a:r>
              <a:rPr lang="en-US" sz="1300" dirty="0"/>
              <a:t> 			 Stream :CSE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 smtClean="0">
                <a:solidFill>
                  <a:srgbClr val="5D7C3F"/>
                </a:solidFill>
              </a:rPr>
              <a:t>Team </a:t>
            </a:r>
            <a:r>
              <a:rPr lang="en-US" sz="1300" b="1" dirty="0">
                <a:solidFill>
                  <a:srgbClr val="5D7C3F"/>
                </a:solidFill>
              </a:rPr>
              <a:t>Member 4 Name</a:t>
            </a:r>
            <a:r>
              <a:rPr lang="en-US" sz="1300" b="1" dirty="0" smtClean="0">
                <a:solidFill>
                  <a:srgbClr val="5D7C3F"/>
                </a:solidFill>
              </a:rPr>
              <a:t>: </a:t>
            </a:r>
            <a:r>
              <a:rPr lang="en-US" sz="1300" b="1" dirty="0" err="1" smtClean="0">
                <a:solidFill>
                  <a:srgbClr val="5D7C3F"/>
                </a:solidFill>
              </a:rPr>
              <a:t>Tarun</a:t>
            </a:r>
            <a:r>
              <a:rPr lang="en-US" sz="1300" b="1" dirty="0" smtClean="0">
                <a:solidFill>
                  <a:srgbClr val="5D7C3F"/>
                </a:solidFill>
              </a:rPr>
              <a:t> pal</a:t>
            </a:r>
            <a:endParaRPr sz="1300" dirty="0"/>
          </a:p>
          <a:p>
            <a:pPr marL="0" lvl="0" indent="0">
              <a:buSzPts val="1200"/>
            </a:pPr>
            <a:r>
              <a:rPr lang="en-US" sz="1300" dirty="0"/>
              <a:t>Branch : </a:t>
            </a:r>
            <a:r>
              <a:rPr lang="en-US" sz="1300" dirty="0" err="1"/>
              <a:t>Btech</a:t>
            </a:r>
            <a:r>
              <a:rPr lang="en-US" sz="1300" dirty="0"/>
              <a:t> 			 Stream :CSE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00" b="1" dirty="0" smtClean="0">
                <a:solidFill>
                  <a:srgbClr val="5D7C3F"/>
                </a:solidFill>
              </a:rPr>
              <a:t>Team </a:t>
            </a:r>
            <a:r>
              <a:rPr lang="en-US" sz="1300" b="1" dirty="0">
                <a:solidFill>
                  <a:srgbClr val="5D7C3F"/>
                </a:solidFill>
              </a:rPr>
              <a:t>Member 5 Name</a:t>
            </a:r>
            <a:r>
              <a:rPr lang="en-US" sz="1300" b="1" dirty="0" smtClean="0">
                <a:solidFill>
                  <a:srgbClr val="5D7C3F"/>
                </a:solidFill>
              </a:rPr>
              <a:t>: </a:t>
            </a:r>
            <a:r>
              <a:rPr lang="en-IN" sz="1300" b="1" dirty="0" err="1" smtClean="0">
                <a:solidFill>
                  <a:srgbClr val="5D7C3F"/>
                </a:solidFill>
              </a:rPr>
              <a:t>Sneha</a:t>
            </a:r>
            <a:r>
              <a:rPr lang="en-IN" sz="1300" b="1" dirty="0" smtClean="0">
                <a:solidFill>
                  <a:srgbClr val="5D7C3F"/>
                </a:solidFill>
              </a:rPr>
              <a:t> </a:t>
            </a:r>
            <a:r>
              <a:rPr lang="en-IN" sz="1300" b="1" dirty="0" err="1" smtClean="0">
                <a:solidFill>
                  <a:srgbClr val="5D7C3F"/>
                </a:solidFill>
              </a:rPr>
              <a:t>Dey</a:t>
            </a:r>
            <a:endParaRPr sz="1300" dirty="0"/>
          </a:p>
          <a:p>
            <a:pPr marL="0" indent="0">
              <a:buSzPts val="1200"/>
            </a:pPr>
            <a:r>
              <a:rPr lang="en-US" sz="1300" dirty="0"/>
              <a:t>Branch : </a:t>
            </a:r>
            <a:r>
              <a:rPr lang="en-US" sz="1300" dirty="0" err="1"/>
              <a:t>Btech</a:t>
            </a:r>
            <a:r>
              <a:rPr lang="en-US" sz="1300" dirty="0"/>
              <a:t> 			 Stream :CSE 			Year : </a:t>
            </a:r>
            <a:r>
              <a:rPr lang="en-US" sz="1300" dirty="0" smtClean="0"/>
              <a:t>I</a:t>
            </a:r>
            <a:endParaRPr lang="en-US"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300" b="1" dirty="0" smtClean="0">
                <a:solidFill>
                  <a:srgbClr val="804160"/>
                </a:solidFill>
              </a:rPr>
              <a:t>Team </a:t>
            </a:r>
            <a:r>
              <a:rPr lang="en-US" sz="1300" b="1" dirty="0">
                <a:solidFill>
                  <a:srgbClr val="804160"/>
                </a:solidFill>
              </a:rPr>
              <a:t>Mentor 1 Name: </a:t>
            </a:r>
            <a:r>
              <a:rPr lang="en-IN" sz="1300" b="1" dirty="0" smtClean="0">
                <a:solidFill>
                  <a:srgbClr val="804160"/>
                </a:solidFill>
              </a:rPr>
              <a:t>Krishna Kumar </a:t>
            </a:r>
            <a:r>
              <a:rPr lang="en-IN" sz="1300" b="1" dirty="0" err="1" smtClean="0">
                <a:solidFill>
                  <a:srgbClr val="804160"/>
                </a:solidFill>
              </a:rPr>
              <a:t>Jha</a:t>
            </a:r>
            <a:endParaRPr sz="1300" dirty="0"/>
          </a:p>
          <a:p>
            <a:pPr marL="0" lvl="0" indent="0">
              <a:buSzPts val="1200"/>
            </a:pPr>
            <a:r>
              <a:rPr lang="en-US" sz="1300" dirty="0" smtClean="0"/>
              <a:t>Category (Academic/Industry):Academic </a:t>
            </a:r>
            <a:r>
              <a:rPr lang="en-US" sz="1300" dirty="0"/>
              <a:t>		Expertise (</a:t>
            </a:r>
            <a:r>
              <a:rPr lang="en-US" sz="1300" dirty="0" smtClean="0"/>
              <a:t>AI/ML): </a:t>
            </a:r>
            <a:r>
              <a:rPr lang="en-US" sz="1300" dirty="0"/>
              <a:t>		Domain Experience (in years):   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300" b="1" dirty="0">
                <a:solidFill>
                  <a:srgbClr val="804160"/>
                </a:solidFill>
              </a:rPr>
              <a:t>Team Mentor 2 Name: </a:t>
            </a:r>
            <a:r>
              <a:rPr lang="en-IN" sz="1300" b="1" dirty="0" err="1" smtClean="0">
                <a:solidFill>
                  <a:srgbClr val="804160"/>
                </a:solidFill>
              </a:rPr>
              <a:t>Jishnu</a:t>
            </a:r>
            <a:r>
              <a:rPr lang="en-IN" sz="1300" b="1" dirty="0" smtClean="0">
                <a:solidFill>
                  <a:srgbClr val="804160"/>
                </a:solidFill>
              </a:rPr>
              <a:t> </a:t>
            </a:r>
            <a:r>
              <a:rPr lang="en-IN" sz="1300" b="1" dirty="0" smtClean="0">
                <a:solidFill>
                  <a:srgbClr val="804160"/>
                </a:solidFill>
              </a:rPr>
              <a:t> </a:t>
            </a:r>
            <a:r>
              <a:rPr lang="en-IN" sz="1300" b="1" dirty="0" err="1" smtClean="0">
                <a:solidFill>
                  <a:srgbClr val="804160"/>
                </a:solidFill>
              </a:rPr>
              <a:t>Mandal</a:t>
            </a:r>
            <a:endParaRPr sz="1300" dirty="0"/>
          </a:p>
          <a:p>
            <a:pPr marL="0" lvl="0" indent="0">
              <a:buSzPts val="1200"/>
            </a:pPr>
            <a:r>
              <a:rPr lang="en-US" sz="1300" dirty="0"/>
              <a:t>Category (</a:t>
            </a:r>
            <a:r>
              <a:rPr lang="en-US" sz="1300" dirty="0" smtClean="0"/>
              <a:t>Academic/Industry):Academic</a:t>
            </a:r>
            <a:r>
              <a:rPr lang="en-US" sz="1300" dirty="0"/>
              <a:t>	 	Expertise (</a:t>
            </a:r>
            <a:r>
              <a:rPr lang="en-US" sz="1300" dirty="0" smtClean="0"/>
              <a:t>AI/ML): </a:t>
            </a:r>
            <a:r>
              <a:rPr lang="en-US" sz="1300" dirty="0"/>
              <a:t>		Domain Experience (in years):    </a:t>
            </a:r>
            <a:endParaRPr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218</Words>
  <Application>Microsoft Office PowerPoint</Application>
  <PresentationFormat>Custom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Franklin Gothic</vt:lpstr>
      <vt:lpstr>Times New Roman</vt:lpstr>
      <vt:lpstr>Libre Franklin</vt:lpstr>
      <vt:lpstr>Wingdings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GAURAB</cp:lastModifiedBy>
  <cp:revision>15</cp:revision>
  <dcterms:created xsi:type="dcterms:W3CDTF">2022-02-11T07:14:46Z</dcterms:created>
  <dcterms:modified xsi:type="dcterms:W3CDTF">2023-09-06T13:21:53Z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