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8E22-D07F-1EE6-4608-1AA19B1F4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BE5E1-7A4B-BCE7-1189-6EFB75088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CA54E-C7AC-2553-3A8A-52B3CA75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8DC6DA-02B5-64C6-23EA-A048582B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5CD0-D2E9-0510-4043-53FAFC97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31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1D5FE-A8AD-39AB-2E4A-6845A5CC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3E94-A8D6-2AED-8C51-F8833392A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615A-06B9-A111-38FC-7E8DFA8D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815BF-0B05-B5ED-AC47-C27F2AFD0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CAC8F-6FB8-4EBE-55B9-68D7FB20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34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B99017-0701-A0B0-A26B-AA7F2949E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8141D-A7FB-6AD4-CEDC-AB8006E27B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25F50-500A-9776-39BA-AE18782A7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EAAEB-B3BD-053E-2FEE-A1EB99A6D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B2C3-1DF1-0B46-661E-DDCDA28D9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9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71FC-8F7F-2C85-E080-4E1BB0629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601D-9976-C3F4-DA46-4F8B93A1E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A6669-19DA-2D58-5D61-ED7C211C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5F88E-87A0-04C7-742C-B2AE0C373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FF760-39B1-7C85-1638-840A9466C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F389-F808-D815-4787-EC875EF2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8985-14BF-719F-033B-E1F3A5E9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EFE7F-F750-B012-CF5D-4CE7CA8F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9E2DBD-3A68-F522-A2ED-C64FA745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F7A74-36E6-1076-4C99-EBA32220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2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9C1C-0411-2709-1512-618C354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5D48B-3401-0E27-28E6-0F8203557E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DF613-2549-3399-8A6B-59C71540F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5E29A-3F95-3EC6-9EA3-7977262B3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D05EE-A931-C404-F43F-D8CF02720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B4BE8-AD78-4498-12F9-D9FAE1ED3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834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2CE1-4702-A6E1-A523-B29C44AC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C2176-2C3F-7AB9-5CEA-F6C17981D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99512D-3BD5-BE11-EC26-512992D7A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B2E9B4-DD84-8660-EE02-134FDC9A24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409F7-51D0-FE5E-41F8-9C37239F9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9ED72-0A32-5564-ED73-C8B8A929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73423F-36AD-E8CB-E0B0-BAF1F7F2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632FC9-E101-997B-BAC2-A51E81DE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8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3779-5DBD-F4A1-5A9F-D6A6D3955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4BF25-F522-4791-E337-A9E80B0F3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AB5931-9AE4-28D1-73BA-A7FAD189A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EC29-6C31-CAC0-B688-7AAD6B3FA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303A27-966A-5D19-5D44-3A6E51F1E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14C6A8-A586-EDD9-4A75-428989381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65EB1-D815-665C-D497-B3E9079D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15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D87C-C2C3-190D-3643-DD6F3CF8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09026-F8B2-248F-9576-D10C8C68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EE58-11D4-709A-FC27-3DB7D72A8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71AD3-FC53-0B13-EF0D-D2EA25C7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EF056-1700-6A4A-8233-8D8543FFF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27FF9-5ADC-DD56-B252-9475E865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61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0258C-1803-5FAF-70FD-44C04653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04AA88-C657-B175-5F3A-58EE8BBC4B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3CA7C-3E8A-EE7A-B19F-C958280AC2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B13D-6D37-FB91-8CE8-F09775F66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B87EC-7489-B232-A1BD-CBBC9A6E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10E6FF-631A-C75B-D33A-AEA83614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03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A66607-0A9A-CDDF-4F89-A15E5437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D7E14-6448-B50E-08D6-0B14918D7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83DC8-F23B-37C0-3F3F-2BE70AE47F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52011-9F34-4BF4-B33B-4C0BA980273F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140E5-054C-AC9E-B74B-5429CFF8C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56F27-D472-45DF-336A-A98C07111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0393C3-B746-41B0-BB36-81DDABCC88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8C76494-1CBA-F36E-3A05-624F7ABAF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944" y="298938"/>
            <a:ext cx="12207888" cy="626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630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E81C947-B3E6-E3BC-50D5-96BBE6DD6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8" y="273817"/>
            <a:ext cx="12186892" cy="631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477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89CDB0C-CB42-90DB-D650-FB809EA94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66"/>
            <a:ext cx="12192000" cy="62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819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483D5D1-4500-72CC-0ABC-545C6D8C4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77"/>
            <a:ext cx="12192532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08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rectangular object with black text&#10;&#10;Description automatically generated">
            <a:extLst>
              <a:ext uri="{FF2B5EF4-FFF2-40B4-BE49-F238E27FC236}">
                <a16:creationId xmlns:a16="http://schemas.microsoft.com/office/drawing/2014/main" id="{A0FC3BF4-3E27-6E4A-61B3-EBEB409F02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9277"/>
            <a:ext cx="12199665" cy="6119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6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Cognizant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Nandakumar, Shrish (Cognizant)</dc:creator>
  <cp:lastModifiedBy>Nandakumar, Shrish (Cognizant)</cp:lastModifiedBy>
  <cp:revision>1</cp:revision>
  <dcterms:created xsi:type="dcterms:W3CDTF">2024-12-19T05:39:13Z</dcterms:created>
  <dcterms:modified xsi:type="dcterms:W3CDTF">2024-12-19T06:21:56Z</dcterms:modified>
</cp:coreProperties>
</file>