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2" r:id="rId5"/>
    <p:sldId id="261" r:id="rId6"/>
    <p:sldId id="260" r:id="rId7"/>
    <p:sldId id="259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2F6E4-51E1-4715-A00B-E3C7E80C8F59}" v="1" dt="2024-12-19T12:44:2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kumar, Shrish (Cognizant)" userId="b181aebf-bcf6-47b2-926b-60c96ae8c7bf" providerId="ADAL" clId="{0EB2F6E4-51E1-4715-A00B-E3C7E80C8F59}"/>
    <pc:docChg chg="undo custSel modSld">
      <pc:chgData name="Nandakumar, Shrish (Cognizant)" userId="b181aebf-bcf6-47b2-926b-60c96ae8c7bf" providerId="ADAL" clId="{0EB2F6E4-51E1-4715-A00B-E3C7E80C8F59}" dt="2024-12-19T12:45:15.506" v="8" actId="1076"/>
      <pc:docMkLst>
        <pc:docMk/>
      </pc:docMkLst>
      <pc:sldChg chg="addSp modSp mod">
        <pc:chgData name="Nandakumar, Shrish (Cognizant)" userId="b181aebf-bcf6-47b2-926b-60c96ae8c7bf" providerId="ADAL" clId="{0EB2F6E4-51E1-4715-A00B-E3C7E80C8F59}" dt="2024-12-19T12:45:15.506" v="8" actId="1076"/>
        <pc:sldMkLst>
          <pc:docMk/>
          <pc:sldMk cId="2614771796" sldId="261"/>
        </pc:sldMkLst>
        <pc:spChg chg="add mod">
          <ac:chgData name="Nandakumar, Shrish (Cognizant)" userId="b181aebf-bcf6-47b2-926b-60c96ae8c7bf" providerId="ADAL" clId="{0EB2F6E4-51E1-4715-A00B-E3C7E80C8F59}" dt="2024-12-19T12:44:25.244" v="5"/>
          <ac:spMkLst>
            <pc:docMk/>
            <pc:sldMk cId="2614771796" sldId="261"/>
            <ac:spMk id="3" creationId="{B27DB304-4158-2E7C-C482-9912E2EF8564}"/>
          </ac:spMkLst>
        </pc:spChg>
        <pc:spChg chg="add mod">
          <ac:chgData name="Nandakumar, Shrish (Cognizant)" userId="b181aebf-bcf6-47b2-926b-60c96ae8c7bf" providerId="ADAL" clId="{0EB2F6E4-51E1-4715-A00B-E3C7E80C8F59}" dt="2024-12-19T12:45:15.506" v="8" actId="1076"/>
          <ac:spMkLst>
            <pc:docMk/>
            <pc:sldMk cId="2614771796" sldId="261"/>
            <ac:spMk id="7" creationId="{30A0355D-A83F-9F8F-85BE-BC8CC7604110}"/>
          </ac:spMkLst>
        </pc:spChg>
      </pc:sldChg>
      <pc:sldChg chg="modSp mod">
        <pc:chgData name="Nandakumar, Shrish (Cognizant)" userId="b181aebf-bcf6-47b2-926b-60c96ae8c7bf" providerId="ADAL" clId="{0EB2F6E4-51E1-4715-A00B-E3C7E80C8F59}" dt="2024-12-19T11:25:24.731" v="1" actId="1076"/>
        <pc:sldMkLst>
          <pc:docMk/>
          <pc:sldMk cId="631293264" sldId="262"/>
        </pc:sldMkLst>
        <pc:spChg chg="mod">
          <ac:chgData name="Nandakumar, Shrish (Cognizant)" userId="b181aebf-bcf6-47b2-926b-60c96ae8c7bf" providerId="ADAL" clId="{0EB2F6E4-51E1-4715-A00B-E3C7E80C8F59}" dt="2024-12-19T11:25:24.731" v="1" actId="1076"/>
          <ac:spMkLst>
            <pc:docMk/>
            <pc:sldMk cId="631293264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7C8C-1733-4A76-9675-B3E712D83B4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1098-661C-4F5B-8B70-236FDD4D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1098-661C-4F5B-8B70-236FDD4D25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6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25131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15899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8917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270143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912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1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1923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4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6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14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4213432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987918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178256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29617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17453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5318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25749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3056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14489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sldNum="0"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Option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[Cohort Code]-[Project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POD Member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Date of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2023 Cognizant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4" y="357353"/>
            <a:ext cx="2294497" cy="4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02" y="4756335"/>
            <a:ext cx="1068198" cy="1908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 dirty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7DB304-4158-2E7C-C482-9912E2EF8564}"/>
              </a:ext>
            </a:extLst>
          </p:cNvPr>
          <p:cNvSpPr/>
          <p:nvPr/>
        </p:nvSpPr>
        <p:spPr>
          <a:xfrm>
            <a:off x="794826" y="1266092"/>
            <a:ext cx="1554480" cy="9847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0355D-A83F-9F8F-85BE-BC8CC7604110}"/>
              </a:ext>
            </a:extLst>
          </p:cNvPr>
          <p:cNvSpPr/>
          <p:nvPr/>
        </p:nvSpPr>
        <p:spPr>
          <a:xfrm>
            <a:off x="2946386" y="1266091"/>
            <a:ext cx="1554480" cy="9847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</a:t>
            </a:r>
          </a:p>
        </p:txBody>
      </p:sp>
      <p:sp>
        <p:nvSpPr>
          <p:cNvPr id="6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3</a:t>
            </a:r>
            <a:endParaRPr lang="en-US" sz="800" dirty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8" y="4762500"/>
            <a:ext cx="1068198" cy="1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0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</a:t>
            </a:r>
          </a:p>
        </p:txBody>
      </p:sp>
      <p:sp>
        <p:nvSpPr>
          <p:cNvPr id="7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4</a:t>
            </a:r>
            <a:endParaRPr lang="en-US" sz="800" dirty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98" y="4728640"/>
            <a:ext cx="1068198" cy="1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Theme_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POD Member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POD Member email id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Thank You!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22" y="4603532"/>
            <a:ext cx="1958054" cy="3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6527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c52b12-2228-488c-9d59-8a93d308b64e">
      <Terms xmlns="http://schemas.microsoft.com/office/infopath/2007/PartnerControls"/>
    </lcf76f155ced4ddcb4097134ff3c332f>
    <TaxCatchAll xmlns="3c35e321-f73a-4dae-ae38-a0459de24735" xsi:nil="true"/>
    <SharedWithUsers xmlns="951c5514-b77c-4532-82d5-a05f2f7d58e2">
      <UserInfo>
        <DisplayName>Selvaraj, Ravikumar (Cognizant)</DisplayName>
        <AccountId>30720</AccountId>
        <AccountType/>
      </UserInfo>
      <UserInfo>
        <DisplayName>Ananthan, Aarthi (Cognizant)</DisplayName>
        <AccountId>30237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16" ma:contentTypeDescription="Create a new document." ma:contentTypeScope="" ma:versionID="d4ed022c10c60e9d9c27ee5a95c8ce3b">
  <xsd:schema xmlns:xsd="http://www.w3.org/2001/XMLSchema" xmlns:xs="http://www.w3.org/2001/XMLSchema" xmlns:p="http://schemas.microsoft.com/office/2006/metadata/properties" xmlns:ns2="eac52b12-2228-488c-9d59-8a93d308b64e" xmlns:ns3="951c5514-b77c-4532-82d5-a05f2f7d58e2" xmlns:ns4="3c35e321-f73a-4dae-ae38-a0459de24735" targetNamespace="http://schemas.microsoft.com/office/2006/metadata/properties" ma:root="true" ma:fieldsID="c8774e4bcccb30488bd145616ae26a30" ns2:_="" ns3:_="" ns4:_="">
    <xsd:import namespace="eac52b12-2228-488c-9d59-8a93d308b64e"/>
    <xsd:import namespace="951c5514-b77c-4532-82d5-a05f2f7d58e2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620ee8e-e5e2-473d-8815-818b1b7b3e36}" ma:internalName="TaxCatchAll" ma:showField="CatchAllData" ma:web="951c5514-b77c-4532-82d5-a05f2f7d58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52D59-86B8-4CEB-8EDE-B6F94208FFF5}">
  <ds:schemaRefs>
    <ds:schemaRef ds:uri="http://schemas.microsoft.com/office/2006/metadata/properties"/>
    <ds:schemaRef ds:uri="http://schemas.microsoft.com/office/infopath/2007/PartnerControls"/>
    <ds:schemaRef ds:uri="eac52b12-2228-488c-9d59-8a93d308b64e"/>
    <ds:schemaRef ds:uri="3c35e321-f73a-4dae-ae38-a0459de24735"/>
    <ds:schemaRef ds:uri="951c5514-b77c-4532-82d5-a05f2f7d58e2"/>
  </ds:schemaRefs>
</ds:datastoreItem>
</file>

<file path=customXml/itemProps2.xml><?xml version="1.0" encoding="utf-8"?>
<ds:datastoreItem xmlns:ds="http://schemas.openxmlformats.org/officeDocument/2006/customXml" ds:itemID="{CFCDFB55-5ECD-4F07-A4B5-DCF571481C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B7C310-77A7-44F5-904F-88D63CA31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3c35e321-f73a-4dae-ae38-a0459de24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90</TotalTime>
  <Words>39</Words>
  <Application>Microsoft Office PowerPoint</Application>
  <PresentationFormat>On-screen Show (16:9)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CognizantTheme</vt:lpstr>
      <vt:lpstr>[Cohort Code]-[Project Title]</vt:lpstr>
      <vt:lpstr>PowerPoint Presentation</vt:lpstr>
      <vt:lpstr>PowerPoint Presentation</vt:lpstr>
      <vt:lpstr>PowerPoint Presentation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Nandakumar, Shrish (Cognizant)</cp:lastModifiedBy>
  <cp:revision>3</cp:revision>
  <dcterms:created xsi:type="dcterms:W3CDTF">2020-12-21T12:53:54Z</dcterms:created>
  <dcterms:modified xsi:type="dcterms:W3CDTF">2024-12-19T12:45:26Z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0x0101007A9C735C9F3CD54A948D0AD38DF112BF</vt:lpwstr>
  </property>
  <property fmtid="{D5CDD505-2E9C-101B-9397-08002B2CF9AE}" pid="3" name="MediaServiceImageTags">
    <vt:lpwstr/>
  </property>
</Properties>
</file>