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2" r:id="rId4"/>
    <p:sldId id="265" r:id="rId5"/>
    <p:sldId id="263" r:id="rId6"/>
    <p:sldId id="266" r:id="rId7"/>
    <p:sldId id="257" r:id="rId8"/>
    <p:sldId id="261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0AA08-BEBE-4B5D-BFDB-3F1311438CFD}" v="4" dt="2024-12-20T09:45:14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kumar, Shrish (Cognizant)" userId="b181aebf-bcf6-47b2-926b-60c96ae8c7bf" providerId="ADAL" clId="{F460AA08-BEBE-4B5D-BFDB-3F1311438CFD}"/>
    <pc:docChg chg="addSld modSld sldOrd">
      <pc:chgData name="Nandakumar, Shrish (Cognizant)" userId="b181aebf-bcf6-47b2-926b-60c96ae8c7bf" providerId="ADAL" clId="{F460AA08-BEBE-4B5D-BFDB-3F1311438CFD}" dt="2024-12-20T09:46:23.760" v="148" actId="20577"/>
      <pc:docMkLst>
        <pc:docMk/>
      </pc:docMkLst>
      <pc:sldChg chg="addSp new ord">
        <pc:chgData name="Nandakumar, Shrish (Cognizant)" userId="b181aebf-bcf6-47b2-926b-60c96ae8c7bf" providerId="ADAL" clId="{F460AA08-BEBE-4B5D-BFDB-3F1311438CFD}" dt="2024-12-20T09:44:01.285" v="3"/>
        <pc:sldMkLst>
          <pc:docMk/>
          <pc:sldMk cId="2538591785" sldId="262"/>
        </pc:sldMkLst>
        <pc:picChg chg="add">
          <ac:chgData name="Nandakumar, Shrish (Cognizant)" userId="b181aebf-bcf6-47b2-926b-60c96ae8c7bf" providerId="ADAL" clId="{F460AA08-BEBE-4B5D-BFDB-3F1311438CFD}" dt="2024-12-20T09:44:01.285" v="3"/>
          <ac:picMkLst>
            <pc:docMk/>
            <pc:sldMk cId="2538591785" sldId="262"/>
            <ac:picMk id="1026" creationId="{16DD228C-C98E-345C-B916-A5AD67430607}"/>
          </ac:picMkLst>
        </pc:picChg>
      </pc:sldChg>
      <pc:sldChg chg="addSp modSp new mod">
        <pc:chgData name="Nandakumar, Shrish (Cognizant)" userId="b181aebf-bcf6-47b2-926b-60c96ae8c7bf" providerId="ADAL" clId="{F460AA08-BEBE-4B5D-BFDB-3F1311438CFD}" dt="2024-12-20T09:44:51.942" v="15" actId="1076"/>
        <pc:sldMkLst>
          <pc:docMk/>
          <pc:sldMk cId="602273465" sldId="263"/>
        </pc:sldMkLst>
        <pc:picChg chg="add mod modCrop">
          <ac:chgData name="Nandakumar, Shrish (Cognizant)" userId="b181aebf-bcf6-47b2-926b-60c96ae8c7bf" providerId="ADAL" clId="{F460AA08-BEBE-4B5D-BFDB-3F1311438CFD}" dt="2024-12-20T09:44:51.942" v="15" actId="1076"/>
          <ac:picMkLst>
            <pc:docMk/>
            <pc:sldMk cId="602273465" sldId="263"/>
            <ac:picMk id="3" creationId="{4BC4246F-764C-D56D-C355-167A91069E8E}"/>
          </ac:picMkLst>
        </pc:picChg>
      </pc:sldChg>
      <pc:sldChg chg="modSp new mod ord">
        <pc:chgData name="Nandakumar, Shrish (Cognizant)" userId="b181aebf-bcf6-47b2-926b-60c96ae8c7bf" providerId="ADAL" clId="{F460AA08-BEBE-4B5D-BFDB-3F1311438CFD}" dt="2024-12-20T09:45:19.112" v="32" actId="20577"/>
        <pc:sldMkLst>
          <pc:docMk/>
          <pc:sldMk cId="4048794957" sldId="264"/>
        </pc:sldMkLst>
        <pc:spChg chg="mod">
          <ac:chgData name="Nandakumar, Shrish (Cognizant)" userId="b181aebf-bcf6-47b2-926b-60c96ae8c7bf" providerId="ADAL" clId="{F460AA08-BEBE-4B5D-BFDB-3F1311438CFD}" dt="2024-12-20T09:45:19.112" v="32" actId="20577"/>
          <ac:spMkLst>
            <pc:docMk/>
            <pc:sldMk cId="4048794957" sldId="264"/>
            <ac:spMk id="2" creationId="{DC73FD60-166E-7033-E20F-5E8044C4F153}"/>
          </ac:spMkLst>
        </pc:spChg>
      </pc:sldChg>
      <pc:sldChg chg="modSp add mod">
        <pc:chgData name="Nandakumar, Shrish (Cognizant)" userId="b181aebf-bcf6-47b2-926b-60c96ae8c7bf" providerId="ADAL" clId="{F460AA08-BEBE-4B5D-BFDB-3F1311438CFD}" dt="2024-12-20T09:45:35.749" v="77" actId="20577"/>
        <pc:sldMkLst>
          <pc:docMk/>
          <pc:sldMk cId="857729712" sldId="265"/>
        </pc:sldMkLst>
        <pc:spChg chg="mod">
          <ac:chgData name="Nandakumar, Shrish (Cognizant)" userId="b181aebf-bcf6-47b2-926b-60c96ae8c7bf" providerId="ADAL" clId="{F460AA08-BEBE-4B5D-BFDB-3F1311438CFD}" dt="2024-12-20T09:45:35.749" v="77" actId="20577"/>
          <ac:spMkLst>
            <pc:docMk/>
            <pc:sldMk cId="857729712" sldId="265"/>
            <ac:spMk id="2" creationId="{AA96888F-DBA0-9D18-5310-A9614FB9BCB2}"/>
          </ac:spMkLst>
        </pc:spChg>
      </pc:sldChg>
      <pc:sldChg chg="modSp add mod">
        <pc:chgData name="Nandakumar, Shrish (Cognizant)" userId="b181aebf-bcf6-47b2-926b-60c96ae8c7bf" providerId="ADAL" clId="{F460AA08-BEBE-4B5D-BFDB-3F1311438CFD}" dt="2024-12-20T09:45:44.245" v="98" actId="20577"/>
        <pc:sldMkLst>
          <pc:docMk/>
          <pc:sldMk cId="4029756602" sldId="266"/>
        </pc:sldMkLst>
        <pc:spChg chg="mod">
          <ac:chgData name="Nandakumar, Shrish (Cognizant)" userId="b181aebf-bcf6-47b2-926b-60c96ae8c7bf" providerId="ADAL" clId="{F460AA08-BEBE-4B5D-BFDB-3F1311438CFD}" dt="2024-12-20T09:45:44.245" v="98" actId="20577"/>
          <ac:spMkLst>
            <pc:docMk/>
            <pc:sldMk cId="4029756602" sldId="266"/>
            <ac:spMk id="2" creationId="{EA9636BB-5977-61A5-0402-BD062949E1E0}"/>
          </ac:spMkLst>
        </pc:spChg>
      </pc:sldChg>
      <pc:sldChg chg="modSp new mod ord">
        <pc:chgData name="Nandakumar, Shrish (Cognizant)" userId="b181aebf-bcf6-47b2-926b-60c96ae8c7bf" providerId="ADAL" clId="{F460AA08-BEBE-4B5D-BFDB-3F1311438CFD}" dt="2024-12-20T09:46:23.760" v="148" actId="20577"/>
        <pc:sldMkLst>
          <pc:docMk/>
          <pc:sldMk cId="1577631937" sldId="267"/>
        </pc:sldMkLst>
        <pc:spChg chg="mod">
          <ac:chgData name="Nandakumar, Shrish (Cognizant)" userId="b181aebf-bcf6-47b2-926b-60c96ae8c7bf" providerId="ADAL" clId="{F460AA08-BEBE-4B5D-BFDB-3F1311438CFD}" dt="2024-12-20T09:46:23.760" v="148" actId="20577"/>
          <ac:spMkLst>
            <pc:docMk/>
            <pc:sldMk cId="1577631937" sldId="267"/>
            <ac:spMk id="2" creationId="{1A3D16C0-37E7-6D19-D186-58F4FBE305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8E22-D07F-1EE6-4608-1AA19B1F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BE5E1-7A4B-BCE7-1189-6EFB7508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A54E-C7AC-2553-3A8A-52B3CA7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C6DA-02B5-64C6-23EA-A048582B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5CD0-D2E9-0510-4043-53FAFC9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D5FE-A8AD-39AB-2E4A-6845A5CC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3E94-A8D6-2AED-8C51-F8833392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615A-06B9-A111-38FC-7E8DFA8D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15BF-0B05-B5ED-AC47-C27F2AFD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AC8F-6FB8-4EBE-55B9-68D7FB2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99017-0701-A0B0-A26B-AA7F2949E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141D-A7FB-6AD4-CEDC-AB8006E27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5F50-500A-9776-39BA-AE18782A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AAEB-B3BD-053E-2FEE-A1EB99A6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B2C3-1DF1-0B46-661E-DDCDA28D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1FC-8F7F-2C85-E080-4E1BB062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601D-9976-C3F4-DA46-4F8B93A1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6669-19DA-2D58-5D61-ED7C211C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F88E-87A0-04C7-742C-B2AE0C3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F760-39B1-7C85-1638-840A9466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F389-F808-D815-4787-EC875EF2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8985-14BF-719F-033B-E1F3A5E9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FE7F-F750-B012-CF5D-4CE7CA8F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2DBD-3A68-F522-A2ED-C64FA745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7A74-36E6-1076-4C99-EBA32220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9C1C-0411-2709-1512-618C354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D48B-3401-0E27-28E6-0F820355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F613-2549-3399-8A6B-59C7154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E29A-3F95-3EC6-9EA3-7977262B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05EE-A931-C404-F43F-D8CF0272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4BE8-AD78-4498-12F9-D9FAE1ED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CE1-4702-A6E1-A523-B29C44A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2176-2C3F-7AB9-5CEA-F6C1798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9512D-3BD5-BE11-EC26-512992D7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E9B4-DD84-8660-EE02-134FDC9A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409F7-51D0-FE5E-41F8-9C37239F9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9ED72-0A32-5564-ED73-C8B8A929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3423F-36AD-E8CB-E0B0-BAF1F7F2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32FC9-E101-997B-BAC2-A51E81D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3779-5DBD-F4A1-5A9F-D6A6D39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4BF25-F522-4791-E337-A9E80B0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B5931-9AE4-28D1-73BA-A7FAD189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EC29-6C31-CAC0-B688-7AAD6B3F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03A27-966A-5D19-5D44-3A6E51F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6A8-A586-EDD9-4A75-42898938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5EB1-D815-665C-D497-B3E9079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D87C-C2C3-190D-3643-DD6F3CF8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026-F8B2-248F-9576-D10C8C68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EE58-11D4-709A-FC27-3DB7D72A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1AD3-FC53-0B13-EF0D-D2EA25C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F056-1700-6A4A-8233-8D8543FF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7FF9-5ADC-DD56-B252-9475E865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58C-1803-5FAF-70FD-44C04653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4AA88-C657-B175-5F3A-58EE8BBC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CA7C-3E8A-EE7A-B19F-C958280A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B13D-6D37-FB91-8CE8-F09775F6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87EC-7489-B232-A1BD-CBBC9A6E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E6FF-631A-C75B-D33A-AEA83614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66607-0A9A-CDDF-4F89-A15E5437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D7E14-6448-B50E-08D6-0B14918D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3DC8-F23B-37C0-3F3F-2BE70AE4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52011-9F34-4BF4-B33B-4C0BA98027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40E5-054C-AC9E-B74B-5429CFF8C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F27-D472-45DF-336A-A98C07111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16C0-37E7-6D19-D186-58F4FBE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A8F6-7F84-08EC-2A20-4F78D818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83D5D1-4500-72CC-0ABC-545C6D8C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77"/>
            <a:ext cx="12192532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0FC3BF4-3E27-6E4A-61B3-EBEB409F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77"/>
            <a:ext cx="12199665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FD60-166E-7033-E20F-5E8044C4F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9851-AB79-A90E-63A2-8EDB01090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DD228C-C98E-345C-B916-A5AD6743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0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9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6C42-9B46-1AF6-B5D0-10B2AA7E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888F-DBA0-9D18-5310-A9614FB9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Relation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EB7C-43CC-8B67-C238-72741BC3E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C4246F-764C-D56D-C355-167A9106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t="5274" r="11561" b="9451"/>
          <a:stretch/>
        </p:blipFill>
        <p:spPr>
          <a:xfrm>
            <a:off x="2564004" y="0"/>
            <a:ext cx="7063991" cy="6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7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D3FEA-DD22-310B-B4AD-967D3A2C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36BB-5977-61A5-0402-BD062949E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F77D4-7C4E-689A-C398-F645516AE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C76494-1CBA-F36E-3A05-624F7ABA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4" y="298938"/>
            <a:ext cx="12207888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81C947-B3E6-E3BC-50D5-96BBE6DD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" y="273817"/>
            <a:ext cx="12186892" cy="63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9CDB0C-CB42-90DB-D650-FB809EA9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66"/>
            <a:ext cx="12192000" cy="6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Project Description</vt:lpstr>
      <vt:lpstr>Process Flow</vt:lpstr>
      <vt:lpstr>PowerPoint Presentation</vt:lpstr>
      <vt:lpstr>Entity Relation Diagram</vt:lpstr>
      <vt:lpstr>PowerPoint Presentation</vt:lpstr>
      <vt:lpstr>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Nandakumar, Shrish (Cognizant)</dc:creator>
  <cp:lastModifiedBy>Nandakumar, Shrish (Cognizant)</cp:lastModifiedBy>
  <cp:revision>1</cp:revision>
  <dcterms:created xsi:type="dcterms:W3CDTF">2024-12-19T05:39:13Z</dcterms:created>
  <dcterms:modified xsi:type="dcterms:W3CDTF">2024-12-20T09:46:31Z</dcterms:modified>
</cp:coreProperties>
</file>