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2" r:id="rId5"/>
    <p:sldId id="261" r:id="rId6"/>
    <p:sldId id="260" r:id="rId7"/>
    <p:sldId id="259" r:id="rId8"/>
    <p:sldId id="264" r:id="rId9"/>
    <p:sldId id="265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F6E4-51E1-4715-A00B-E3C7E80C8F59}" v="1" dt="2024-12-19T12:44:26.286"/>
    <p1510:client id="{C3695122-0C7A-4300-A28B-3D851EC75161}" v="8" dt="2024-12-20T12:27:5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58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kumar, Shrish (Cognizant)" userId="b181aebf-bcf6-47b2-926b-60c96ae8c7bf" providerId="ADAL" clId="{C3695122-0C7A-4300-A28B-3D851EC75161}"/>
    <pc:docChg chg="undo custSel addSld delSld modSld">
      <pc:chgData name="Nandakumar, Shrish (Cognizant)" userId="b181aebf-bcf6-47b2-926b-60c96ae8c7bf" providerId="ADAL" clId="{C3695122-0C7A-4300-A28B-3D851EC75161}" dt="2024-12-20T12:28:51.594" v="162" actId="404"/>
      <pc:docMkLst>
        <pc:docMk/>
      </pc:docMkLst>
      <pc:sldChg chg="addSp delSp modSp mod">
        <pc:chgData name="Nandakumar, Shrish (Cognizant)" userId="b181aebf-bcf6-47b2-926b-60c96ae8c7bf" providerId="ADAL" clId="{C3695122-0C7A-4300-A28B-3D851EC75161}" dt="2024-12-20T12:27:01.008" v="96" actId="14100"/>
        <pc:sldMkLst>
          <pc:docMk/>
          <pc:sldMk cId="3428945763" sldId="259"/>
        </pc:sldMkLst>
        <pc:spChg chg="del">
          <ac:chgData name="Nandakumar, Shrish (Cognizant)" userId="b181aebf-bcf6-47b2-926b-60c96ae8c7bf" providerId="ADAL" clId="{C3695122-0C7A-4300-A28B-3D851EC75161}" dt="2024-12-20T12:26:46.096" v="93" actId="478"/>
          <ac:spMkLst>
            <pc:docMk/>
            <pc:sldMk cId="3428945763" sldId="259"/>
            <ac:spMk id="2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6:46.096" v="93" actId="478"/>
          <ac:spMkLst>
            <pc:docMk/>
            <pc:sldMk cId="3428945763" sldId="259"/>
            <ac:spMk id="3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6:46.096" v="93" actId="478"/>
          <ac:spMkLst>
            <pc:docMk/>
            <pc:sldMk cId="3428945763" sldId="259"/>
            <ac:spMk id="4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6:46.096" v="93" actId="478"/>
          <ac:spMkLst>
            <pc:docMk/>
            <pc:sldMk cId="3428945763" sldId="259"/>
            <ac:spMk id="5" creationId="{00000000-0000-0000-0000-000000000000}"/>
          </ac:spMkLst>
        </pc:spChg>
        <pc:picChg chg="add mod">
          <ac:chgData name="Nandakumar, Shrish (Cognizant)" userId="b181aebf-bcf6-47b2-926b-60c96ae8c7bf" providerId="ADAL" clId="{C3695122-0C7A-4300-A28B-3D851EC75161}" dt="2024-12-20T12:27:01.008" v="96" actId="14100"/>
          <ac:picMkLst>
            <pc:docMk/>
            <pc:sldMk cId="3428945763" sldId="259"/>
            <ac:picMk id="9" creationId="{B1D1B8BC-6362-7B10-E81D-80E2B12A127D}"/>
          </ac:picMkLst>
        </pc:picChg>
      </pc:sldChg>
      <pc:sldChg chg="addSp delSp modSp mod">
        <pc:chgData name="Nandakumar, Shrish (Cognizant)" userId="b181aebf-bcf6-47b2-926b-60c96ae8c7bf" providerId="ADAL" clId="{C3695122-0C7A-4300-A28B-3D851EC75161}" dt="2024-12-20T12:26:36.311" v="92" actId="14100"/>
        <pc:sldMkLst>
          <pc:docMk/>
          <pc:sldMk cId="641401565" sldId="260"/>
        </pc:sldMkLst>
        <pc:spChg chg="del">
          <ac:chgData name="Nandakumar, Shrish (Cognizant)" userId="b181aebf-bcf6-47b2-926b-60c96ae8c7bf" providerId="ADAL" clId="{C3695122-0C7A-4300-A28B-3D851EC75161}" dt="2024-12-20T12:26:24.813" v="89" actId="478"/>
          <ac:spMkLst>
            <pc:docMk/>
            <pc:sldMk cId="641401565" sldId="260"/>
            <ac:spMk id="2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6:24.813" v="89" actId="478"/>
          <ac:spMkLst>
            <pc:docMk/>
            <pc:sldMk cId="641401565" sldId="260"/>
            <ac:spMk id="3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6:24.813" v="89" actId="478"/>
          <ac:spMkLst>
            <pc:docMk/>
            <pc:sldMk cId="641401565" sldId="260"/>
            <ac:spMk id="4" creationId="{00000000-0000-0000-0000-000000000000}"/>
          </ac:spMkLst>
        </pc:spChg>
        <pc:picChg chg="add mod">
          <ac:chgData name="Nandakumar, Shrish (Cognizant)" userId="b181aebf-bcf6-47b2-926b-60c96ae8c7bf" providerId="ADAL" clId="{C3695122-0C7A-4300-A28B-3D851EC75161}" dt="2024-12-20T12:26:36.311" v="92" actId="14100"/>
          <ac:picMkLst>
            <pc:docMk/>
            <pc:sldMk cId="641401565" sldId="260"/>
            <ac:picMk id="8" creationId="{C6C38F32-9D28-E87F-E27D-3C08D5BC4438}"/>
          </ac:picMkLst>
        </pc:picChg>
      </pc:sldChg>
      <pc:sldChg chg="addSp delSp modSp mod">
        <pc:chgData name="Nandakumar, Shrish (Cognizant)" userId="b181aebf-bcf6-47b2-926b-60c96ae8c7bf" providerId="ADAL" clId="{C3695122-0C7A-4300-A28B-3D851EC75161}" dt="2024-12-20T12:26:17.035" v="88" actId="14100"/>
        <pc:sldMkLst>
          <pc:docMk/>
          <pc:sldMk cId="2614771796" sldId="261"/>
        </pc:sldMkLst>
        <pc:spChg chg="del">
          <ac:chgData name="Nandakumar, Shrish (Cognizant)" userId="b181aebf-bcf6-47b2-926b-60c96ae8c7bf" providerId="ADAL" clId="{C3695122-0C7A-4300-A28B-3D851EC75161}" dt="2024-12-20T12:25:51.243" v="83" actId="478"/>
          <ac:spMkLst>
            <pc:docMk/>
            <pc:sldMk cId="2614771796" sldId="261"/>
            <ac:spMk id="2" creationId="{00000000-0000-0000-0000-000000000000}"/>
          </ac:spMkLst>
        </pc:spChg>
        <pc:spChg chg="del">
          <ac:chgData name="Nandakumar, Shrish (Cognizant)" userId="b181aebf-bcf6-47b2-926b-60c96ae8c7bf" providerId="ADAL" clId="{C3695122-0C7A-4300-A28B-3D851EC75161}" dt="2024-12-20T12:25:49.111" v="82" actId="478"/>
          <ac:spMkLst>
            <pc:docMk/>
            <pc:sldMk cId="2614771796" sldId="261"/>
            <ac:spMk id="3" creationId="{B27DB304-4158-2E7C-C482-9912E2EF8564}"/>
          </ac:spMkLst>
        </pc:spChg>
        <pc:spChg chg="del">
          <ac:chgData name="Nandakumar, Shrish (Cognizant)" userId="b181aebf-bcf6-47b2-926b-60c96ae8c7bf" providerId="ADAL" clId="{C3695122-0C7A-4300-A28B-3D851EC75161}" dt="2024-12-20T12:25:49.111" v="82" actId="478"/>
          <ac:spMkLst>
            <pc:docMk/>
            <pc:sldMk cId="2614771796" sldId="261"/>
            <ac:spMk id="7" creationId="{30A0355D-A83F-9F8F-85BE-BC8CC7604110}"/>
          </ac:spMkLst>
        </pc:spChg>
        <pc:picChg chg="add mod">
          <ac:chgData name="Nandakumar, Shrish (Cognizant)" userId="b181aebf-bcf6-47b2-926b-60c96ae8c7bf" providerId="ADAL" clId="{C3695122-0C7A-4300-A28B-3D851EC75161}" dt="2024-12-20T12:25:55.100" v="84"/>
          <ac:picMkLst>
            <pc:docMk/>
            <pc:sldMk cId="2614771796" sldId="261"/>
            <ac:picMk id="8" creationId="{F128F46F-D43F-D497-35F1-86D3439279A0}"/>
          </ac:picMkLst>
        </pc:picChg>
        <pc:picChg chg="add mod">
          <ac:chgData name="Nandakumar, Shrish (Cognizant)" userId="b181aebf-bcf6-47b2-926b-60c96ae8c7bf" providerId="ADAL" clId="{C3695122-0C7A-4300-A28B-3D851EC75161}" dt="2024-12-20T12:26:17.035" v="88" actId="14100"/>
          <ac:picMkLst>
            <pc:docMk/>
            <pc:sldMk cId="2614771796" sldId="261"/>
            <ac:picMk id="9" creationId="{91640538-1636-F13D-6A9B-A1DB031AC8F3}"/>
          </ac:picMkLst>
        </pc:picChg>
      </pc:sldChg>
      <pc:sldChg chg="delSp modSp mod">
        <pc:chgData name="Nandakumar, Shrish (Cognizant)" userId="b181aebf-bcf6-47b2-926b-60c96ae8c7bf" providerId="ADAL" clId="{C3695122-0C7A-4300-A28B-3D851EC75161}" dt="2024-12-20T12:28:51.594" v="162" actId="404"/>
        <pc:sldMkLst>
          <pc:docMk/>
          <pc:sldMk cId="631293264" sldId="262"/>
        </pc:sldMkLst>
        <pc:spChg chg="mod">
          <ac:chgData name="Nandakumar, Shrish (Cognizant)" userId="b181aebf-bcf6-47b2-926b-60c96ae8c7bf" providerId="ADAL" clId="{C3695122-0C7A-4300-A28B-3D851EC75161}" dt="2024-12-20T12:28:51.594" v="162" actId="404"/>
          <ac:spMkLst>
            <pc:docMk/>
            <pc:sldMk cId="631293264" sldId="262"/>
            <ac:spMk id="2" creationId="{00000000-0000-0000-0000-000000000000}"/>
          </ac:spMkLst>
        </pc:spChg>
        <pc:spChg chg="mod">
          <ac:chgData name="Nandakumar, Shrish (Cognizant)" userId="b181aebf-bcf6-47b2-926b-60c96ae8c7bf" providerId="ADAL" clId="{C3695122-0C7A-4300-A28B-3D851EC75161}" dt="2024-12-20T12:25:33.917" v="79" actId="20577"/>
          <ac:spMkLst>
            <pc:docMk/>
            <pc:sldMk cId="631293264" sldId="262"/>
            <ac:spMk id="3" creationId="{00000000-0000-0000-0000-000000000000}"/>
          </ac:spMkLst>
        </pc:spChg>
        <pc:spChg chg="del mod">
          <ac:chgData name="Nandakumar, Shrish (Cognizant)" userId="b181aebf-bcf6-47b2-926b-60c96ae8c7bf" providerId="ADAL" clId="{C3695122-0C7A-4300-A28B-3D851EC75161}" dt="2024-12-20T12:25:41.972" v="81" actId="478"/>
          <ac:spMkLst>
            <pc:docMk/>
            <pc:sldMk cId="631293264" sldId="262"/>
            <ac:spMk id="4" creationId="{00000000-0000-0000-0000-000000000000}"/>
          </ac:spMkLst>
        </pc:spChg>
      </pc:sldChg>
      <pc:sldChg chg="modSp mod">
        <pc:chgData name="Nandakumar, Shrish (Cognizant)" userId="b181aebf-bcf6-47b2-926b-60c96ae8c7bf" providerId="ADAL" clId="{C3695122-0C7A-4300-A28B-3D851EC75161}" dt="2024-12-20T12:28:38.393" v="160" actId="20577"/>
        <pc:sldMkLst>
          <pc:docMk/>
          <pc:sldMk cId="2279865275" sldId="263"/>
        </pc:sldMkLst>
        <pc:spChg chg="mod">
          <ac:chgData name="Nandakumar, Shrish (Cognizant)" userId="b181aebf-bcf6-47b2-926b-60c96ae8c7bf" providerId="ADAL" clId="{C3695122-0C7A-4300-A28B-3D851EC75161}" dt="2024-12-20T12:28:30.075" v="139" actId="20577"/>
          <ac:spMkLst>
            <pc:docMk/>
            <pc:sldMk cId="2279865275" sldId="263"/>
            <ac:spMk id="2" creationId="{00000000-0000-0000-0000-000000000000}"/>
          </ac:spMkLst>
        </pc:spChg>
        <pc:spChg chg="mod">
          <ac:chgData name="Nandakumar, Shrish (Cognizant)" userId="b181aebf-bcf6-47b2-926b-60c96ae8c7bf" providerId="ADAL" clId="{C3695122-0C7A-4300-A28B-3D851EC75161}" dt="2024-12-20T12:28:38.393" v="160" actId="20577"/>
          <ac:spMkLst>
            <pc:docMk/>
            <pc:sldMk cId="2279865275" sldId="263"/>
            <ac:spMk id="3" creationId="{00000000-0000-0000-0000-000000000000}"/>
          </ac:spMkLst>
        </pc:spChg>
      </pc:sldChg>
      <pc:sldChg chg="addSp delSp modSp add mod">
        <pc:chgData name="Nandakumar, Shrish (Cognizant)" userId="b181aebf-bcf6-47b2-926b-60c96ae8c7bf" providerId="ADAL" clId="{C3695122-0C7A-4300-A28B-3D851EC75161}" dt="2024-12-20T12:28:07.082" v="110" actId="20577"/>
        <pc:sldMkLst>
          <pc:docMk/>
          <pc:sldMk cId="4265134364" sldId="264"/>
        </pc:sldMkLst>
        <pc:spChg chg="mod">
          <ac:chgData name="Nandakumar, Shrish (Cognizant)" userId="b181aebf-bcf6-47b2-926b-60c96ae8c7bf" providerId="ADAL" clId="{C3695122-0C7A-4300-A28B-3D851EC75161}" dt="2024-12-20T12:28:07.082" v="110" actId="20577"/>
          <ac:spMkLst>
            <pc:docMk/>
            <pc:sldMk cId="4265134364" sldId="264"/>
            <ac:spMk id="7" creationId="{FB0F2E24-2670-C3B1-4AEE-BC09F5FF90AD}"/>
          </ac:spMkLst>
        </pc:spChg>
        <pc:picChg chg="add mod">
          <ac:chgData name="Nandakumar, Shrish (Cognizant)" userId="b181aebf-bcf6-47b2-926b-60c96ae8c7bf" providerId="ADAL" clId="{C3695122-0C7A-4300-A28B-3D851EC75161}" dt="2024-12-20T12:27:25.214" v="101" actId="14100"/>
          <ac:picMkLst>
            <pc:docMk/>
            <pc:sldMk cId="4265134364" sldId="264"/>
            <ac:picMk id="2" creationId="{98EA8FAD-0577-12E0-5775-CB35519A19EB}"/>
          </ac:picMkLst>
        </pc:picChg>
        <pc:picChg chg="del">
          <ac:chgData name="Nandakumar, Shrish (Cognizant)" userId="b181aebf-bcf6-47b2-926b-60c96ae8c7bf" providerId="ADAL" clId="{C3695122-0C7A-4300-A28B-3D851EC75161}" dt="2024-12-20T12:27:19.874" v="99" actId="478"/>
          <ac:picMkLst>
            <pc:docMk/>
            <pc:sldMk cId="4265134364" sldId="264"/>
            <ac:picMk id="9" creationId="{1E52C481-72EF-512E-7300-78A6197C050B}"/>
          </ac:picMkLst>
        </pc:picChg>
      </pc:sldChg>
      <pc:sldChg chg="addSp delSp modSp add mod">
        <pc:chgData name="Nandakumar, Shrish (Cognizant)" userId="b181aebf-bcf6-47b2-926b-60c96ae8c7bf" providerId="ADAL" clId="{C3695122-0C7A-4300-A28B-3D851EC75161}" dt="2024-12-20T12:28:17.340" v="114" actId="20577"/>
        <pc:sldMkLst>
          <pc:docMk/>
          <pc:sldMk cId="2688738349" sldId="265"/>
        </pc:sldMkLst>
        <pc:spChg chg="add del mod">
          <ac:chgData name="Nandakumar, Shrish (Cognizant)" userId="b181aebf-bcf6-47b2-926b-60c96ae8c7bf" providerId="ADAL" clId="{C3695122-0C7A-4300-A28B-3D851EC75161}" dt="2024-12-20T12:28:17.340" v="114" actId="20577"/>
          <ac:spMkLst>
            <pc:docMk/>
            <pc:sldMk cId="2688738349" sldId="265"/>
            <ac:spMk id="7" creationId="{6339674C-FB40-2C09-C258-20A5FE217B29}"/>
          </ac:spMkLst>
        </pc:spChg>
        <pc:picChg chg="del">
          <ac:chgData name="Nandakumar, Shrish (Cognizant)" userId="b181aebf-bcf6-47b2-926b-60c96ae8c7bf" providerId="ADAL" clId="{C3695122-0C7A-4300-A28B-3D851EC75161}" dt="2024-12-20T12:27:34.228" v="103" actId="478"/>
          <ac:picMkLst>
            <pc:docMk/>
            <pc:sldMk cId="2688738349" sldId="265"/>
            <ac:picMk id="2" creationId="{5F36E538-25ED-1BF4-703D-C0B950481B0F}"/>
          </ac:picMkLst>
        </pc:picChg>
        <pc:picChg chg="add mod">
          <ac:chgData name="Nandakumar, Shrish (Cognizant)" userId="b181aebf-bcf6-47b2-926b-60c96ae8c7bf" providerId="ADAL" clId="{C3695122-0C7A-4300-A28B-3D851EC75161}" dt="2024-12-20T12:27:50.874" v="107"/>
          <ac:picMkLst>
            <pc:docMk/>
            <pc:sldMk cId="2688738349" sldId="265"/>
            <ac:picMk id="3" creationId="{A0FC3BF4-3E27-6E4A-61B3-EBEB409F0273}"/>
          </ac:picMkLst>
        </pc:picChg>
      </pc:sldChg>
      <pc:sldChg chg="delSp modSp add del mod">
        <pc:chgData name="Nandakumar, Shrish (Cognizant)" userId="b181aebf-bcf6-47b2-926b-60c96ae8c7bf" providerId="ADAL" clId="{C3695122-0C7A-4300-A28B-3D851EC75161}" dt="2024-12-20T12:27:54.006" v="108" actId="47"/>
        <pc:sldMkLst>
          <pc:docMk/>
          <pc:sldMk cId="284196694" sldId="266"/>
        </pc:sldMkLst>
        <pc:picChg chg="del mod">
          <ac:chgData name="Nandakumar, Shrish (Cognizant)" userId="b181aebf-bcf6-47b2-926b-60c96ae8c7bf" providerId="ADAL" clId="{C3695122-0C7A-4300-A28B-3D851EC75161}" dt="2024-12-20T12:27:47.783" v="106" actId="21"/>
          <ac:picMkLst>
            <pc:docMk/>
            <pc:sldMk cId="284196694" sldId="266"/>
            <ac:picMk id="3" creationId="{A0FC3BF4-3E27-6E4A-61B3-EBEB409F0273}"/>
          </ac:picMkLst>
        </pc:picChg>
      </pc:sldChg>
      <pc:sldMasterChg chg="delSldLayout">
        <pc:chgData name="Nandakumar, Shrish (Cognizant)" userId="b181aebf-bcf6-47b2-926b-60c96ae8c7bf" providerId="ADAL" clId="{C3695122-0C7A-4300-A28B-3D851EC75161}" dt="2024-12-20T12:27:54.006" v="108" actId="47"/>
        <pc:sldMasterMkLst>
          <pc:docMk/>
          <pc:sldMasterMk cId="2121774985" sldId="2147483660"/>
        </pc:sldMasterMkLst>
        <pc:sldLayoutChg chg="del">
          <pc:chgData name="Nandakumar, Shrish (Cognizant)" userId="b181aebf-bcf6-47b2-926b-60c96ae8c7bf" providerId="ADAL" clId="{C3695122-0C7A-4300-A28B-3D851EC75161}" dt="2024-12-20T12:27:54.006" v="108" actId="47"/>
          <pc:sldLayoutMkLst>
            <pc:docMk/>
            <pc:sldMasterMk cId="2121774985" sldId="2147483660"/>
            <pc:sldLayoutMk cId="1135895891" sldId="2147483691"/>
          </pc:sldLayoutMkLst>
        </pc:sldLayoutChg>
      </pc:sldMasterChg>
    </pc:docChg>
  </pc:docChgLst>
  <pc:docChgLst>
    <pc:chgData name="Nandakumar, Shrish (Cognizant)" userId="b181aebf-bcf6-47b2-926b-60c96ae8c7bf" providerId="ADAL" clId="{0EB2F6E4-51E1-4715-A00B-E3C7E80C8F59}"/>
    <pc:docChg chg="undo custSel modSld">
      <pc:chgData name="Nandakumar, Shrish (Cognizant)" userId="b181aebf-bcf6-47b2-926b-60c96ae8c7bf" providerId="ADAL" clId="{0EB2F6E4-51E1-4715-A00B-E3C7E80C8F59}" dt="2024-12-19T12:45:15.506" v="8" actId="1076"/>
      <pc:docMkLst>
        <pc:docMk/>
      </pc:docMkLst>
      <pc:sldChg chg="addSp modSp mod">
        <pc:chgData name="Nandakumar, Shrish (Cognizant)" userId="b181aebf-bcf6-47b2-926b-60c96ae8c7bf" providerId="ADAL" clId="{0EB2F6E4-51E1-4715-A00B-E3C7E80C8F59}" dt="2024-12-19T12:45:15.506" v="8" actId="1076"/>
        <pc:sldMkLst>
          <pc:docMk/>
          <pc:sldMk cId="2614771796" sldId="261"/>
        </pc:sldMkLst>
        <pc:spChg chg="add mod">
          <ac:chgData name="Nandakumar, Shrish (Cognizant)" userId="b181aebf-bcf6-47b2-926b-60c96ae8c7bf" providerId="ADAL" clId="{0EB2F6E4-51E1-4715-A00B-E3C7E80C8F59}" dt="2024-12-19T12:44:25.244" v="5"/>
          <ac:spMkLst>
            <pc:docMk/>
            <pc:sldMk cId="2614771796" sldId="261"/>
            <ac:spMk id="3" creationId="{B27DB304-4158-2E7C-C482-9912E2EF8564}"/>
          </ac:spMkLst>
        </pc:spChg>
        <pc:spChg chg="add mod">
          <ac:chgData name="Nandakumar, Shrish (Cognizant)" userId="b181aebf-bcf6-47b2-926b-60c96ae8c7bf" providerId="ADAL" clId="{0EB2F6E4-51E1-4715-A00B-E3C7E80C8F59}" dt="2024-12-19T12:45:15.506" v="8" actId="1076"/>
          <ac:spMkLst>
            <pc:docMk/>
            <pc:sldMk cId="2614771796" sldId="261"/>
            <ac:spMk id="7" creationId="{30A0355D-A83F-9F8F-85BE-BC8CC7604110}"/>
          </ac:spMkLst>
        </pc:spChg>
      </pc:sldChg>
      <pc:sldChg chg="modSp mod">
        <pc:chgData name="Nandakumar, Shrish (Cognizant)" userId="b181aebf-bcf6-47b2-926b-60c96ae8c7bf" providerId="ADAL" clId="{0EB2F6E4-51E1-4715-A00B-E3C7E80C8F59}" dt="2024-12-19T11:25:24.731" v="1" actId="1076"/>
        <pc:sldMkLst>
          <pc:docMk/>
          <pc:sldMk cId="631293264" sldId="262"/>
        </pc:sldMkLst>
        <pc:spChg chg="mod">
          <ac:chgData name="Nandakumar, Shrish (Cognizant)" userId="b181aebf-bcf6-47b2-926b-60c96ae8c7bf" providerId="ADAL" clId="{0EB2F6E4-51E1-4715-A00B-E3C7E80C8F59}" dt="2024-12-19T11:25:24.731" v="1" actId="1076"/>
          <ac:spMkLst>
            <pc:docMk/>
            <pc:sldMk cId="631293264" sldId="2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7C8C-1733-4A76-9675-B3E712D83B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1098-661C-4F5B-8B70-236FDD4D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1098-661C-4F5B-8B70-236FDD4D2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2023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sldNum="0"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sz="3200" dirty="0">
                <a:solidFill>
                  <a:srgbClr val="000048"/>
                </a:solidFill>
              </a:rPr>
              <a:t>ADM25DN002</a:t>
            </a:r>
            <a:r>
              <a:rPr lang="en-US" dirty="0">
                <a:solidFill>
                  <a:srgbClr val="000048"/>
                </a:solidFill>
              </a:rPr>
              <a:t> </a:t>
            </a:r>
            <a:r>
              <a:rPr lang="en-US" sz="3200" dirty="0">
                <a:solidFill>
                  <a:srgbClr val="000048"/>
                </a:solidFill>
              </a:rPr>
              <a:t>Cruise Ship Management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Shrish Nandakumar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2023 Cognizant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4" y="357353"/>
            <a:ext cx="2294497" cy="4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02" y="4756335"/>
            <a:ext cx="1068198" cy="1908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1640538-1636-F13D-6A9B-A1DB031AC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6537" cy="46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6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8" y="4762500"/>
            <a:ext cx="1068198" cy="190829"/>
          </a:xfrm>
          <a:prstGeom prst="rect">
            <a:avLst/>
          </a:prstGeom>
        </p:spPr>
      </p:pic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C38F32-9D28-E87F-E27D-3C08D5BC4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3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>
                <a:solidFill>
                  <a:srgbClr val="0033A0"/>
                </a:solidFill>
                <a:latin typeface="Arial" panose="020B0604020202020204" pitchFamily="34" charset="0"/>
              </a:rPr>
              <a:t>4</a:t>
            </a:r>
            <a:endParaRPr lang="en-US" sz="800" dirty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98" y="4728640"/>
            <a:ext cx="1068198" cy="19082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D1B8BC-6362-7B10-E81D-80E2B12A1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1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91C6AE-5303-EB1E-4EE6-F327A866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23EEB-CF18-B54F-D033-6521135B5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F2E24-2670-C3B1-4AEE-BC09F5FF90AD}"/>
              </a:ext>
            </a:extLst>
          </p:cNvPr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1FD99851-2E6D-2328-D3B9-130CA091D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98" y="4728640"/>
            <a:ext cx="1068198" cy="19082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8EA8FAD-0577-12E0-5775-CB35519A1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3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FF0637-605F-D9AA-BA89-7E1A76B3A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C8180-7B19-1A68-BCF4-B6BA4130F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2023 Cognizant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339674C-FB40-2C09-C258-20A5FE217B29}"/>
              </a:ext>
            </a:extLst>
          </p:cNvPr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dirty="0">
                <a:solidFill>
                  <a:srgbClr val="0033A0"/>
                </a:solidFill>
                <a:latin typeface="Arial" panose="020B0604020202020204" pitchFamily="34" charset="0"/>
              </a:rPr>
              <a:t>6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D47EDA6-712E-6985-6888-288DDE894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98" y="4728640"/>
            <a:ext cx="1068198" cy="190829"/>
          </a:xfrm>
          <a:prstGeom prst="rect">
            <a:avLst/>
          </a:prstGeom>
        </p:spPr>
      </p:pic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0FC3BF4-3E27-6E4A-61B3-EBEB409F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9" y="0"/>
            <a:ext cx="9149749" cy="45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Theme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Shrish Nandakumar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2370018@cognizant.com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Thank You!</a:t>
            </a: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22" y="4603532"/>
            <a:ext cx="1958054" cy="3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16" ma:contentTypeDescription="Create a new document." ma:contentTypeScope="" ma:versionID="d4ed022c10c60e9d9c27ee5a95c8ce3b">
  <xsd:schema xmlns:xsd="http://www.w3.org/2001/XMLSchema" xmlns:xs="http://www.w3.org/2001/XMLSchema" xmlns:p="http://schemas.microsoft.com/office/2006/metadata/properties" xmlns:ns2="eac52b12-2228-488c-9d59-8a93d308b64e" xmlns:ns3="951c5514-b77c-4532-82d5-a05f2f7d58e2" xmlns:ns4="3c35e321-f73a-4dae-ae38-a0459de24735" targetNamespace="http://schemas.microsoft.com/office/2006/metadata/properties" ma:root="true" ma:fieldsID="c8774e4bcccb30488bd145616ae26a30" ns2:_="" ns3:_="" ns4:_="">
    <xsd:import namespace="eac52b12-2228-488c-9d59-8a93d308b64e"/>
    <xsd:import namespace="951c5514-b77c-4532-82d5-a05f2f7d58e2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620ee8e-e5e2-473d-8815-818b1b7b3e36}" ma:internalName="TaxCatchAll" ma:showField="CatchAllData" ma:web="951c5514-b77c-4532-82d5-a05f2f7d58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c52b12-2228-488c-9d59-8a93d308b64e">
      <Terms xmlns="http://schemas.microsoft.com/office/infopath/2007/PartnerControls"/>
    </lcf76f155ced4ddcb4097134ff3c332f>
    <TaxCatchAll xmlns="3c35e321-f73a-4dae-ae38-a0459de24735" xsi:nil="true"/>
    <SharedWithUsers xmlns="951c5514-b77c-4532-82d5-a05f2f7d58e2">
      <UserInfo>
        <DisplayName>Selvaraj, Ravikumar (Cognizant)</DisplayName>
        <AccountId>30720</AccountId>
        <AccountType/>
      </UserInfo>
      <UserInfo>
        <DisplayName>Ananthan, Aarthi (Cognizant)</DisplayName>
        <AccountId>30237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B7C310-77A7-44F5-904F-88D63CA31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c52b12-2228-488c-9d59-8a93d308b64e"/>
    <ds:schemaRef ds:uri="951c5514-b77c-4532-82d5-a05f2f7d58e2"/>
    <ds:schemaRef ds:uri="3c35e321-f73a-4dae-ae38-a0459de247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CDFB55-5ECD-4F07-A4B5-DCF571481C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B52D59-86B8-4CEB-8EDE-B6F94208FFF5}">
  <ds:schemaRefs>
    <ds:schemaRef ds:uri="http://schemas.microsoft.com/office/2006/metadata/properties"/>
    <ds:schemaRef ds:uri="http://schemas.microsoft.com/office/infopath/2007/PartnerControls"/>
    <ds:schemaRef ds:uri="eac52b12-2228-488c-9d59-8a93d308b64e"/>
    <ds:schemaRef ds:uri="3c35e321-f73a-4dae-ae38-a0459de24735"/>
    <ds:schemaRef ds:uri="951c5514-b77c-4532-82d5-a05f2f7d58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94</TotalTime>
  <Words>40</Words>
  <Application>Microsoft Office PowerPoint</Application>
  <PresentationFormat>On-screen Show (16:9)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CognizantTheme</vt:lpstr>
      <vt:lpstr>ADM25DN002 Cruise Ship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Nandakumar, Shrish (Cognizant)</cp:lastModifiedBy>
  <cp:revision>3</cp:revision>
  <dcterms:created xsi:type="dcterms:W3CDTF">2020-12-21T12:53:54Z</dcterms:created>
  <dcterms:modified xsi:type="dcterms:W3CDTF">2024-12-20T12:28:59Z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  <property fmtid="{D5CDD505-2E9C-101B-9397-08002B2CF9AE}" pid="3" name="MediaServiceImageTags">
    <vt:lpwstr/>
  </property>
</Properties>
</file>