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69C4-00CE-3544-9C0C-5C40E81E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10B0B-F8A0-D14B-A90D-FE06CEB52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E045-A14A-5C41-8F05-C78C70AF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5EF-75B6-9940-81ED-B04B3139DBCC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2864-819F-6A47-A74B-45502E46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64638-555E-8D45-B2EE-A4517E09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1BB3-A1EB-0445-A9C8-9343B52C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EEAE-31E4-9142-A7DB-2241B192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CB243-E9CB-014F-B5F9-04308F603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005F8-6D28-A94D-8D0C-81CA0BCA6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5EF-75B6-9940-81ED-B04B3139DBCC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D5583-D3ED-C545-8C80-514589FC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705B4-7228-1B46-AE5A-4EF98F04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1BB3-A1EB-0445-A9C8-9343B52C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1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05F06-6B7A-9E40-80B1-6D42AF7E5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2BDB1-38C1-5649-89EE-EEAEA3217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06C01-B71D-0B4D-A0A8-FAD02F37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5EF-75B6-9940-81ED-B04B3139DBCC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11FF6-2FDF-B848-9616-777352B6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95352-39E2-A74C-816B-CB81F332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1BB3-A1EB-0445-A9C8-9343B52C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1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7582-A7DA-A842-901E-A6870D4C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D1046-0CA2-3146-943C-25218530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3351-06FC-354A-8332-8C80FC45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5EF-75B6-9940-81ED-B04B3139DBCC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E1B9E-848F-CF41-AF63-6B0ECE41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22B10-939D-0F4F-8939-190A8E45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1BB3-A1EB-0445-A9C8-9343B52C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6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E55E-89C6-8A43-8E15-7B5F8AD2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489B9-E374-6B46-920E-418BBDB29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1FDC-6341-6A44-BEB5-16512490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5EF-75B6-9940-81ED-B04B3139DBCC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0A722-CAFE-D64B-B99E-DFC617AA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233EA-4101-B448-9ABB-84AA2F38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1BB3-A1EB-0445-A9C8-9343B52C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6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FA9F-8E1B-2946-8247-F4C3D731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58ED-2EFD-C042-889D-4315D0887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45D1A-2738-0241-BD33-6E206A13A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B1F17-3070-7B4E-8748-E3C4355A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5EF-75B6-9940-81ED-B04B3139DBCC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E2C04-E918-E94F-BA5C-40038FAF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E9DE7-D592-BF4B-BED1-BCE6E899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1BB3-A1EB-0445-A9C8-9343B52C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6BAD-A23F-E14A-93D7-B06F3AB9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433CE-F326-7B4F-8C23-4CE78B7B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7DEDE-D8F8-D141-9419-8293EB138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6D25A-1221-CB4A-9819-6FF050468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48BDF-7265-6740-8653-66B04D14A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D7F27-BF8E-A64D-A7B9-A823C360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5EF-75B6-9940-81ED-B04B3139DBCC}" type="datetimeFigureOut">
              <a:rPr lang="en-US" smtClean="0"/>
              <a:t>5/7/18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DFF1C-EE06-BC40-9E46-495FB736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8F85C-DEEE-F840-91CF-7CF93FC9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1BB3-A1EB-0445-A9C8-9343B52C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9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397C-6D83-5A48-99A8-F6C8A5A2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97AE4-283A-E544-BAB9-0E2219DE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5EF-75B6-9940-81ED-B04B3139DBCC}" type="datetimeFigureOut">
              <a:rPr lang="en-US" smtClean="0"/>
              <a:t>5/7/18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5C24F-2157-1045-B2F6-CB22D8B30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A1606-3EC2-9C4A-B4F8-5D4F063C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1BB3-A1EB-0445-A9C8-9343B52C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2A4E2-A6FE-1B4C-8F7E-BEFEE19C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5EF-75B6-9940-81ED-B04B3139DBCC}" type="datetimeFigureOut">
              <a:rPr lang="en-US" smtClean="0"/>
              <a:t>5/7/18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2016C-0F60-8F4A-8E71-8FBF6B4C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24E70-DC3C-3E4F-BB79-B8251841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1BB3-A1EB-0445-A9C8-9343B52C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2802-417A-9C41-A590-FFE43E72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4AB56-AC56-C748-8B4B-3BCC5206F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FC124-FDC2-BC47-B380-F5B1D5C19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9B0C8-1AEA-A04C-A322-6B6EBA99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5EF-75B6-9940-81ED-B04B3139DBCC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30269-43D9-2549-96F5-FBA63CBA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2B879-940D-D74E-BAED-258CEDE3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1BB3-A1EB-0445-A9C8-9343B52C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9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79D3-F7DA-D241-BDAC-2E2E681F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1F51E-EC8B-2247-9053-A90DCC1F9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84FD-8C53-2944-97B9-92C44F94C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72DEF-26BB-FF4F-90F9-F1CA6DF0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925EF-75B6-9940-81ED-B04B3139DBCC}" type="datetimeFigureOut">
              <a:rPr lang="en-US" smtClean="0"/>
              <a:t>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7BA96-E721-E448-AECE-5B3CE5DC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48953-46DC-BE4B-B602-FB6540AF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1BB3-A1EB-0445-A9C8-9343B52C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6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AA848-D497-034F-B75F-A4A6F0E6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172C2-4CE8-2E46-8C9A-3A42160AC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DE20-9DBF-1B4F-A0F3-0EC97D2F1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925EF-75B6-9940-81ED-B04B3139DBCC}" type="datetimeFigureOut">
              <a:rPr lang="en-US" smtClean="0"/>
              <a:t>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A353-E126-E244-BDAB-004659ED1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2C15A-57A1-B04D-8450-5959FF31C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1BB3-A1EB-0445-A9C8-9343B52C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ezi.com/view/ETr3i7W4ScCCQuZVcasQ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266D-FA03-ED40-AFBA-61F1F9416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presentation please visit: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0DDE2-A091-D44E-ACF5-676F19FB7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prezi.com</a:t>
            </a:r>
            <a:r>
              <a:rPr lang="en-US" dirty="0">
                <a:hlinkClick r:id="rId2"/>
              </a:rPr>
              <a:t>/view/ETr3i7W4ScCCQuZVcasQ/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For presentation please visit: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presentation please visit:</dc:title>
  <dc:creator>Microsoft Office User</dc:creator>
  <cp:lastModifiedBy>Microsoft Office User</cp:lastModifiedBy>
  <cp:revision>1</cp:revision>
  <dcterms:created xsi:type="dcterms:W3CDTF">2018-05-07T07:44:24Z</dcterms:created>
  <dcterms:modified xsi:type="dcterms:W3CDTF">2018-05-07T07:46:10Z</dcterms:modified>
</cp:coreProperties>
</file>