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
      <p:font typeface="Tahoma"/>
      <p:regular r:id="rId20"/>
      <p:bold r:id="rId21"/>
    </p:embeddedFon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Tahoma-regular.fntdata"/><Relationship Id="rId22" Type="http://schemas.openxmlformats.org/officeDocument/2006/relationships/font" Target="fonts/CenturyGothic-regular.fntdata"/><Relationship Id="rId21" Type="http://schemas.openxmlformats.org/officeDocument/2006/relationships/font" Target="fonts/Tahoma-bold.fntdata"/><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1c9014b2b7_0_33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1c9014b2b7_0_3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1c8fa651b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c8fa651b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4509ab2ac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4509ab2ac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1c8d69e8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c8d69e8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1c8d69e88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c8d69e88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1c8d69e88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c8d69e88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1c8d69e88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c8d69e88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1c8d69e88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c8d69e88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1c8d69e88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c8d69e88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1c8d69e88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c8d69e88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1c8fa651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c8fa651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b="0" l="0" r="0" t="0"/>
          <a:stretch/>
        </p:blipFill>
        <p:spPr>
          <a:xfrm>
            <a:off x="596" y="4934326"/>
            <a:ext cx="9142800" cy="209100"/>
          </a:xfrm>
          <a:prstGeom prst="rect">
            <a:avLst/>
          </a:prstGeom>
          <a:noFill/>
          <a:ln>
            <a:noFill/>
          </a:ln>
        </p:spPr>
      </p:pic>
      <p:cxnSp>
        <p:nvCxnSpPr>
          <p:cNvPr id="12" name="Google Shape;12;p2"/>
          <p:cNvCxnSpPr/>
          <p:nvPr/>
        </p:nvCxnSpPr>
        <p:spPr>
          <a:xfrm>
            <a:off x="3767047" y="2084520"/>
            <a:ext cx="0" cy="663000"/>
          </a:xfrm>
          <a:prstGeom prst="straightConnector1">
            <a:avLst/>
          </a:prstGeom>
          <a:noFill/>
          <a:ln cap="flat" cmpd="sng" w="12700">
            <a:solidFill>
              <a:srgbClr val="7F7F7F"/>
            </a:solidFill>
            <a:prstDash val="dot"/>
            <a:miter lim="8000"/>
            <a:headEnd len="sm" w="sm" type="none"/>
            <a:tailEnd len="sm" w="sm" type="none"/>
          </a:ln>
        </p:spPr>
      </p:cxnSp>
      <p:pic>
        <p:nvPicPr>
          <p:cNvPr id="13" name="Google Shape;13;p2"/>
          <p:cNvPicPr preferRelativeResize="0"/>
          <p:nvPr/>
        </p:nvPicPr>
        <p:blipFill rotWithShape="1">
          <a:blip r:embed="rId3">
            <a:alphaModFix/>
          </a:blip>
          <a:srcRect b="0" l="0" r="0" t="0"/>
          <a:stretch/>
        </p:blipFill>
        <p:spPr>
          <a:xfrm>
            <a:off x="2048333" y="1803171"/>
            <a:ext cx="1642800" cy="1225800"/>
          </a:xfrm>
          <a:prstGeom prst="rect">
            <a:avLst/>
          </a:prstGeom>
          <a:noFill/>
          <a:ln>
            <a:noFill/>
          </a:ln>
        </p:spPr>
      </p:pic>
      <p:sp>
        <p:nvSpPr>
          <p:cNvPr id="14" name="Google Shape;14;p2"/>
          <p:cNvSpPr txBox="1"/>
          <p:nvPr>
            <p:ph type="title"/>
          </p:nvPr>
        </p:nvSpPr>
        <p:spPr>
          <a:xfrm>
            <a:off x="3886200" y="2112918"/>
            <a:ext cx="4191000" cy="6063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4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5" name="Google Shape;15;p2"/>
          <p:cNvSpPr/>
          <p:nvPr/>
        </p:nvSpPr>
        <p:spPr>
          <a:xfrm>
            <a:off x="48637" y="68092"/>
            <a:ext cx="9046200" cy="622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309" name="Shape 309"/>
        <p:cNvGrpSpPr/>
        <p:nvPr/>
      </p:nvGrpSpPr>
      <p:grpSpPr>
        <a:xfrm>
          <a:off x="0" y="0"/>
          <a:ext cx="0" cy="0"/>
          <a:chOff x="0" y="0"/>
          <a:chExt cx="0" cy="0"/>
        </a:xfrm>
      </p:grpSpPr>
      <p:grpSp>
        <p:nvGrpSpPr>
          <p:cNvPr id="310" name="Google Shape;310;p11"/>
          <p:cNvGrpSpPr/>
          <p:nvPr/>
        </p:nvGrpSpPr>
        <p:grpSpPr>
          <a:xfrm>
            <a:off x="529673" y="2183996"/>
            <a:ext cx="2805774" cy="2312054"/>
            <a:chOff x="671589" y="1726449"/>
            <a:chExt cx="3047436" cy="2511191"/>
          </a:xfrm>
        </p:grpSpPr>
        <p:grpSp>
          <p:nvGrpSpPr>
            <p:cNvPr id="311" name="Google Shape;311;p11"/>
            <p:cNvGrpSpPr/>
            <p:nvPr/>
          </p:nvGrpSpPr>
          <p:grpSpPr>
            <a:xfrm>
              <a:off x="671589" y="1726449"/>
              <a:ext cx="3047436" cy="2511191"/>
              <a:chOff x="5978838" y="1358253"/>
              <a:chExt cx="6047700" cy="4984500"/>
            </a:xfrm>
          </p:grpSpPr>
          <p:pic>
            <p:nvPicPr>
              <p:cNvPr descr="http://gigapple.files.wordpress.com/2010/07/2010imac.png" id="312" name="Google Shape;312;p11"/>
              <p:cNvPicPr preferRelativeResize="0"/>
              <p:nvPr/>
            </p:nvPicPr>
            <p:blipFill rotWithShape="1">
              <a:blip r:embed="rId2">
                <a:alphaModFix/>
              </a:blip>
              <a:srcRect b="9447" l="14702" r="15758" t="539"/>
              <a:stretch/>
            </p:blipFill>
            <p:spPr>
              <a:xfrm>
                <a:off x="5978838" y="1358253"/>
                <a:ext cx="6047700" cy="4984500"/>
              </a:xfrm>
              <a:prstGeom prst="rect">
                <a:avLst/>
              </a:prstGeom>
              <a:noFill/>
              <a:ln>
                <a:noFill/>
              </a:ln>
            </p:spPr>
          </p:pic>
          <p:sp>
            <p:nvSpPr>
              <p:cNvPr id="313" name="Google Shape;313;p11"/>
              <p:cNvSpPr/>
              <p:nvPr/>
            </p:nvSpPr>
            <p:spPr>
              <a:xfrm>
                <a:off x="8755784" y="5125572"/>
                <a:ext cx="444300" cy="413700"/>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314" name="Google Shape;314;p11"/>
            <p:cNvSpPr/>
            <p:nvPr/>
          </p:nvSpPr>
          <p:spPr>
            <a:xfrm>
              <a:off x="819156" y="1947861"/>
              <a:ext cx="2743200" cy="16002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315" name="Google Shape;315;p11"/>
          <p:cNvSpPr txBox="1"/>
          <p:nvPr>
            <p:ph type="title"/>
          </p:nvPr>
        </p:nvSpPr>
        <p:spPr>
          <a:xfrm>
            <a:off x="119254" y="85725"/>
            <a:ext cx="8110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grpSp>
        <p:nvGrpSpPr>
          <p:cNvPr id="316" name="Google Shape;316;p11"/>
          <p:cNvGrpSpPr/>
          <p:nvPr/>
        </p:nvGrpSpPr>
        <p:grpSpPr>
          <a:xfrm>
            <a:off x="239143" y="1970776"/>
            <a:ext cx="1078621" cy="1078387"/>
            <a:chOff x="508000" y="1302693"/>
            <a:chExt cx="2336700" cy="2336700"/>
          </a:xfrm>
        </p:grpSpPr>
        <p:sp>
          <p:nvSpPr>
            <p:cNvPr id="317" name="Google Shape;317;p11"/>
            <p:cNvSpPr/>
            <p:nvPr/>
          </p:nvSpPr>
          <p:spPr>
            <a:xfrm>
              <a:off x="613218" y="1432380"/>
              <a:ext cx="2126400" cy="2097000"/>
            </a:xfrm>
            <a:prstGeom prst="ellipse">
              <a:avLst/>
            </a:prstGeom>
            <a:solidFill>
              <a:srgbClr val="000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18" name="Google Shape;318;p11"/>
            <p:cNvSpPr/>
            <p:nvPr/>
          </p:nvSpPr>
          <p:spPr>
            <a:xfrm>
              <a:off x="508000" y="1302693"/>
              <a:ext cx="2336700" cy="2336700"/>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a:effectLst>
              <a:outerShdw blurRad="165100" rotWithShape="0" algn="tr" dir="8100000" dist="165100">
                <a:srgbClr val="000000">
                  <a:alpha val="1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grpSp>
      <p:sp>
        <p:nvSpPr>
          <p:cNvPr id="319" name="Google Shape;319;p11"/>
          <p:cNvSpPr/>
          <p:nvPr>
            <p:ph idx="2" type="pic"/>
          </p:nvPr>
        </p:nvSpPr>
        <p:spPr>
          <a:xfrm>
            <a:off x="653808" y="2383060"/>
            <a:ext cx="2548200" cy="14766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0" name="Google Shape;320;p11"/>
          <p:cNvSpPr/>
          <p:nvPr>
            <p:ph idx="3" type="pic"/>
          </p:nvPr>
        </p:nvSpPr>
        <p:spPr>
          <a:xfrm>
            <a:off x="315800" y="2051929"/>
            <a:ext cx="920100" cy="918000"/>
          </a:xfrm>
          <a:prstGeom prst="ellipse">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900" u="none" cap="none" strike="noStrike">
                <a:solidFill>
                  <a:schemeClr val="lt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1" name="Google Shape;321;p11"/>
          <p:cNvSpPr txBox="1"/>
          <p:nvPr>
            <p:ph idx="1" type="body"/>
          </p:nvPr>
        </p:nvSpPr>
        <p:spPr>
          <a:xfrm>
            <a:off x="3712874" y="762924"/>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2" name="Google Shape;322;p11"/>
          <p:cNvSpPr txBox="1"/>
          <p:nvPr>
            <p:ph idx="4" type="body"/>
          </p:nvPr>
        </p:nvSpPr>
        <p:spPr>
          <a:xfrm>
            <a:off x="3712874" y="1875591"/>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3" name="Google Shape;323;p11"/>
          <p:cNvSpPr txBox="1"/>
          <p:nvPr>
            <p:ph idx="5" type="body"/>
          </p:nvPr>
        </p:nvSpPr>
        <p:spPr>
          <a:xfrm>
            <a:off x="3719291" y="4031757"/>
            <a:ext cx="1229100" cy="4641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4" name="Google Shape;324;p11"/>
          <p:cNvSpPr/>
          <p:nvPr/>
        </p:nvSpPr>
        <p:spPr>
          <a:xfrm rot="5400000">
            <a:off x="4885961" y="893442"/>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5" name="Google Shape;325;p11"/>
          <p:cNvSpPr/>
          <p:nvPr/>
        </p:nvSpPr>
        <p:spPr>
          <a:xfrm rot="5400000">
            <a:off x="4949543" y="4249341"/>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6" name="Google Shape;326;p11"/>
          <p:cNvSpPr/>
          <p:nvPr/>
        </p:nvSpPr>
        <p:spPr>
          <a:xfrm rot="5400000">
            <a:off x="4886412" y="2008040"/>
            <a:ext cx="2085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7" name="Google Shape;327;p11"/>
          <p:cNvSpPr txBox="1"/>
          <p:nvPr>
            <p:ph idx="6" type="body"/>
          </p:nvPr>
        </p:nvSpPr>
        <p:spPr>
          <a:xfrm>
            <a:off x="119254" y="741787"/>
            <a:ext cx="3216300" cy="475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8" name="Google Shape;328;p11"/>
          <p:cNvSpPr txBox="1"/>
          <p:nvPr>
            <p:ph idx="7" type="body"/>
          </p:nvPr>
        </p:nvSpPr>
        <p:spPr>
          <a:xfrm>
            <a:off x="5118018" y="741787"/>
            <a:ext cx="3810000" cy="8949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9" name="Google Shape;329;p11"/>
          <p:cNvSpPr txBox="1"/>
          <p:nvPr>
            <p:ph idx="8" type="body"/>
          </p:nvPr>
        </p:nvSpPr>
        <p:spPr>
          <a:xfrm>
            <a:off x="5118018" y="1863978"/>
            <a:ext cx="3810000" cy="19956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0" name="Google Shape;330;p11"/>
          <p:cNvSpPr txBox="1"/>
          <p:nvPr>
            <p:ph idx="9" type="body"/>
          </p:nvPr>
        </p:nvSpPr>
        <p:spPr>
          <a:xfrm>
            <a:off x="5181600" y="4010620"/>
            <a:ext cx="3810000" cy="475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31" name="Shape 331"/>
        <p:cNvGrpSpPr/>
        <p:nvPr/>
      </p:nvGrpSpPr>
      <p:grpSpPr>
        <a:xfrm>
          <a:off x="0" y="0"/>
          <a:ext cx="0" cy="0"/>
          <a:chOff x="0" y="0"/>
          <a:chExt cx="0" cy="0"/>
        </a:xfrm>
      </p:grpSpPr>
      <p:sp>
        <p:nvSpPr>
          <p:cNvPr id="332" name="Google Shape;332;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333" name="Google Shape;333;p1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4" name="Google Shape;33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35" name="Shape 335"/>
        <p:cNvGrpSpPr/>
        <p:nvPr/>
      </p:nvGrpSpPr>
      <p:grpSpPr>
        <a:xfrm>
          <a:off x="0" y="0"/>
          <a:ext cx="0" cy="0"/>
          <a:chOff x="0" y="0"/>
          <a:chExt cx="0" cy="0"/>
        </a:xfrm>
      </p:grpSpPr>
      <p:sp>
        <p:nvSpPr>
          <p:cNvPr id="336" name="Google Shape;336;p1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37" name="Google Shape;337;p13"/>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38" name="Google Shape;33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6" name="Shape 16"/>
        <p:cNvGrpSpPr/>
        <p:nvPr/>
      </p:nvGrpSpPr>
      <p:grpSpPr>
        <a:xfrm>
          <a:off x="0" y="0"/>
          <a:ext cx="0" cy="0"/>
          <a:chOff x="0" y="0"/>
          <a:chExt cx="0" cy="0"/>
        </a:xfrm>
      </p:grpSpPr>
      <p:sp>
        <p:nvSpPr>
          <p:cNvPr id="17" name="Google Shape;17;p3"/>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8" name="Google Shape;18;p3"/>
          <p:cNvSpPr txBox="1"/>
          <p:nvPr>
            <p:ph idx="1" type="body"/>
          </p:nvPr>
        </p:nvSpPr>
        <p:spPr>
          <a:xfrm>
            <a:off x="213358" y="941536"/>
            <a:ext cx="2819400" cy="334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05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19" name="Shape 19"/>
        <p:cNvGrpSpPr/>
        <p:nvPr/>
      </p:nvGrpSpPr>
      <p:grpSpPr>
        <a:xfrm>
          <a:off x="0" y="0"/>
          <a:ext cx="0" cy="0"/>
          <a:chOff x="0" y="0"/>
          <a:chExt cx="0" cy="0"/>
        </a:xfrm>
      </p:grpSpPr>
      <p:sp>
        <p:nvSpPr>
          <p:cNvPr id="20" name="Google Shape;20;p4"/>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grpSp>
        <p:nvGrpSpPr>
          <p:cNvPr id="21" name="Google Shape;21;p4"/>
          <p:cNvGrpSpPr/>
          <p:nvPr/>
        </p:nvGrpSpPr>
        <p:grpSpPr>
          <a:xfrm>
            <a:off x="1382064" y="1428750"/>
            <a:ext cx="6500400" cy="2702100"/>
            <a:chOff x="1382064" y="1207082"/>
            <a:chExt cx="6500400" cy="2702100"/>
          </a:xfrm>
        </p:grpSpPr>
        <p:cxnSp>
          <p:nvCxnSpPr>
            <p:cNvPr id="22" name="Google Shape;22;p4"/>
            <p:cNvCxnSpPr/>
            <p:nvPr/>
          </p:nvCxnSpPr>
          <p:spPr>
            <a:xfrm>
              <a:off x="4724400" y="1207082"/>
              <a:ext cx="0" cy="2702100"/>
            </a:xfrm>
            <a:prstGeom prst="straightConnector1">
              <a:avLst/>
            </a:prstGeom>
            <a:noFill/>
            <a:ln cap="flat" cmpd="sng" w="19050">
              <a:solidFill>
                <a:srgbClr val="7F7F7F"/>
              </a:solidFill>
              <a:prstDash val="dot"/>
              <a:miter lim="8000"/>
              <a:headEnd len="sm" w="sm" type="none"/>
              <a:tailEnd len="sm" w="sm" type="none"/>
            </a:ln>
          </p:spPr>
        </p:cxnSp>
        <p:cxnSp>
          <p:nvCxnSpPr>
            <p:cNvPr id="23" name="Google Shape;23;p4"/>
            <p:cNvCxnSpPr/>
            <p:nvPr/>
          </p:nvCxnSpPr>
          <p:spPr>
            <a:xfrm rot="10800000">
              <a:off x="1382064" y="2545417"/>
              <a:ext cx="6500400" cy="18000"/>
            </a:xfrm>
            <a:prstGeom prst="straightConnector1">
              <a:avLst/>
            </a:prstGeom>
            <a:noFill/>
            <a:ln cap="flat" cmpd="sng" w="19050">
              <a:solidFill>
                <a:srgbClr val="7F7F7F"/>
              </a:solidFill>
              <a:prstDash val="dot"/>
              <a:miter lim="8000"/>
              <a:headEnd len="sm" w="sm" type="none"/>
              <a:tailEnd len="sm" w="sm" type="none"/>
            </a:ln>
          </p:spPr>
        </p:cxnSp>
        <p:sp>
          <p:nvSpPr>
            <p:cNvPr id="24" name="Google Shape;24;p4"/>
            <p:cNvSpPr/>
            <p:nvPr/>
          </p:nvSpPr>
          <p:spPr>
            <a:xfrm>
              <a:off x="4545164" y="2386470"/>
              <a:ext cx="357300" cy="338400"/>
            </a:xfrm>
            <a:prstGeom prst="ellipse">
              <a:avLst/>
            </a:prstGeom>
            <a:solidFill>
              <a:schemeClr val="lt1"/>
            </a:solidFill>
            <a:ln cap="flat" cmpd="sng" w="12700">
              <a:solidFill>
                <a:schemeClr val="l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grpSp>
      <p:sp>
        <p:nvSpPr>
          <p:cNvPr id="25" name="Google Shape;25;p4"/>
          <p:cNvSpPr txBox="1"/>
          <p:nvPr>
            <p:ph idx="1" type="body"/>
          </p:nvPr>
        </p:nvSpPr>
        <p:spPr>
          <a:xfrm>
            <a:off x="56388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6" name="Google Shape;26;p4"/>
          <p:cNvSpPr/>
          <p:nvPr>
            <p:ph idx="2" type="pic"/>
          </p:nvPr>
        </p:nvSpPr>
        <p:spPr>
          <a:xfrm>
            <a:off x="4962627"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 name="Google Shape;27;p4"/>
          <p:cNvSpPr txBox="1"/>
          <p:nvPr>
            <p:ph idx="3" type="body"/>
          </p:nvPr>
        </p:nvSpPr>
        <p:spPr>
          <a:xfrm>
            <a:off x="26416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8" name="Google Shape;28;p4"/>
          <p:cNvSpPr/>
          <p:nvPr>
            <p:ph idx="4" type="pic"/>
          </p:nvPr>
        </p:nvSpPr>
        <p:spPr>
          <a:xfrm>
            <a:off x="1965427"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 name="Google Shape;29;p4"/>
          <p:cNvSpPr txBox="1"/>
          <p:nvPr>
            <p:ph idx="5" type="body"/>
          </p:nvPr>
        </p:nvSpPr>
        <p:spPr>
          <a:xfrm>
            <a:off x="56388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4"/>
          <p:cNvSpPr/>
          <p:nvPr>
            <p:ph idx="6" type="pic"/>
          </p:nvPr>
        </p:nvSpPr>
        <p:spPr>
          <a:xfrm>
            <a:off x="4962627"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 name="Google Shape;31;p4"/>
          <p:cNvSpPr txBox="1"/>
          <p:nvPr>
            <p:ph idx="7" type="body"/>
          </p:nvPr>
        </p:nvSpPr>
        <p:spPr>
          <a:xfrm>
            <a:off x="26416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 name="Google Shape;32;p4"/>
          <p:cNvSpPr/>
          <p:nvPr>
            <p:ph idx="8" type="pic"/>
          </p:nvPr>
        </p:nvSpPr>
        <p:spPr>
          <a:xfrm>
            <a:off x="1965427"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3" name="Shape 33"/>
        <p:cNvGrpSpPr/>
        <p:nvPr/>
      </p:nvGrpSpPr>
      <p:grpSpPr>
        <a:xfrm>
          <a:off x="0" y="0"/>
          <a:ext cx="0" cy="0"/>
          <a:chOff x="0" y="0"/>
          <a:chExt cx="0" cy="0"/>
        </a:xfrm>
      </p:grpSpPr>
      <p:sp>
        <p:nvSpPr>
          <p:cNvPr id="34" name="Google Shape;34;p5"/>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Google Shape;35;p5"/>
          <p:cNvSpPr txBox="1"/>
          <p:nvPr>
            <p:ph idx="1" type="body"/>
          </p:nvPr>
        </p:nvSpPr>
        <p:spPr>
          <a:xfrm>
            <a:off x="86360" y="666750"/>
            <a:ext cx="2656800" cy="304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6" name="Google Shape;36;p5"/>
          <p:cNvSpPr txBox="1"/>
          <p:nvPr>
            <p:ph idx="2" type="body"/>
          </p:nvPr>
        </p:nvSpPr>
        <p:spPr>
          <a:xfrm>
            <a:off x="45720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7" name="Google Shape;37;p5"/>
          <p:cNvSpPr txBox="1"/>
          <p:nvPr>
            <p:ph idx="3" type="body"/>
          </p:nvPr>
        </p:nvSpPr>
        <p:spPr>
          <a:xfrm>
            <a:off x="335788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8" name="Google Shape;38;p5"/>
          <p:cNvSpPr txBox="1"/>
          <p:nvPr>
            <p:ph idx="4" type="body"/>
          </p:nvPr>
        </p:nvSpPr>
        <p:spPr>
          <a:xfrm>
            <a:off x="625856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39" name="Google Shape;39;p5"/>
          <p:cNvCxnSpPr/>
          <p:nvPr/>
        </p:nvCxnSpPr>
        <p:spPr>
          <a:xfrm>
            <a:off x="3056210" y="1259077"/>
            <a:ext cx="0" cy="1572000"/>
          </a:xfrm>
          <a:prstGeom prst="straightConnector1">
            <a:avLst/>
          </a:prstGeom>
          <a:noFill/>
          <a:ln cap="flat" cmpd="sng" w="19050">
            <a:solidFill>
              <a:srgbClr val="7F7F7F"/>
            </a:solidFill>
            <a:prstDash val="dot"/>
            <a:miter lim="8000"/>
            <a:headEnd len="sm" w="sm" type="none"/>
            <a:tailEnd len="sm" w="sm" type="none"/>
          </a:ln>
        </p:spPr>
      </p:cxnSp>
      <p:cxnSp>
        <p:nvCxnSpPr>
          <p:cNvPr id="40" name="Google Shape;40;p5"/>
          <p:cNvCxnSpPr/>
          <p:nvPr/>
        </p:nvCxnSpPr>
        <p:spPr>
          <a:xfrm>
            <a:off x="5943600" y="1259077"/>
            <a:ext cx="0" cy="1572000"/>
          </a:xfrm>
          <a:prstGeom prst="straightConnector1">
            <a:avLst/>
          </a:prstGeom>
          <a:noFill/>
          <a:ln cap="flat" cmpd="sng" w="19050">
            <a:solidFill>
              <a:srgbClr val="7F7F7F"/>
            </a:solidFill>
            <a:prstDash val="dot"/>
            <a:miter lim="8000"/>
            <a:headEnd len="sm" w="sm" type="none"/>
            <a:tailEnd len="sm" w="sm" type="none"/>
          </a:ln>
        </p:spPr>
      </p:cxnSp>
      <p:sp>
        <p:nvSpPr>
          <p:cNvPr id="41" name="Google Shape;41;p5"/>
          <p:cNvSpPr/>
          <p:nvPr>
            <p:ph idx="5" type="pic"/>
          </p:nvPr>
        </p:nvSpPr>
        <p:spPr>
          <a:xfrm>
            <a:off x="1319646"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 name="Google Shape;42;p5"/>
          <p:cNvSpPr/>
          <p:nvPr>
            <p:ph idx="6" type="pic"/>
          </p:nvPr>
        </p:nvSpPr>
        <p:spPr>
          <a:xfrm>
            <a:off x="4255886"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 name="Google Shape;43;p5"/>
          <p:cNvSpPr/>
          <p:nvPr>
            <p:ph idx="7" type="pic"/>
          </p:nvPr>
        </p:nvSpPr>
        <p:spPr>
          <a:xfrm>
            <a:off x="7151486"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 name="Google Shape;44;p5"/>
          <p:cNvSpPr txBox="1"/>
          <p:nvPr>
            <p:ph idx="8" type="body"/>
          </p:nvPr>
        </p:nvSpPr>
        <p:spPr>
          <a:xfrm>
            <a:off x="457200" y="210200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5" name="Google Shape;45;p5"/>
          <p:cNvSpPr txBox="1"/>
          <p:nvPr>
            <p:ph idx="9" type="body"/>
          </p:nvPr>
        </p:nvSpPr>
        <p:spPr>
          <a:xfrm>
            <a:off x="3362960" y="210200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6" name="Google Shape;46;p5"/>
          <p:cNvSpPr txBox="1"/>
          <p:nvPr>
            <p:ph idx="13" type="body"/>
          </p:nvPr>
        </p:nvSpPr>
        <p:spPr>
          <a:xfrm>
            <a:off x="6268720" y="210200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7" name="Google Shape;47;p5"/>
          <p:cNvSpPr txBox="1"/>
          <p:nvPr>
            <p:ph idx="14" type="body"/>
          </p:nvPr>
        </p:nvSpPr>
        <p:spPr>
          <a:xfrm>
            <a:off x="45720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8" name="Google Shape;48;p5"/>
          <p:cNvSpPr txBox="1"/>
          <p:nvPr>
            <p:ph idx="15" type="body"/>
          </p:nvPr>
        </p:nvSpPr>
        <p:spPr>
          <a:xfrm>
            <a:off x="335788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9" name="Google Shape;49;p5"/>
          <p:cNvSpPr txBox="1"/>
          <p:nvPr>
            <p:ph idx="16" type="body"/>
          </p:nvPr>
        </p:nvSpPr>
        <p:spPr>
          <a:xfrm>
            <a:off x="625856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50" name="Google Shape;50;p5"/>
          <p:cNvCxnSpPr/>
          <p:nvPr/>
        </p:nvCxnSpPr>
        <p:spPr>
          <a:xfrm>
            <a:off x="3056210" y="3181350"/>
            <a:ext cx="0" cy="1572000"/>
          </a:xfrm>
          <a:prstGeom prst="straightConnector1">
            <a:avLst/>
          </a:prstGeom>
          <a:noFill/>
          <a:ln cap="flat" cmpd="sng" w="19050">
            <a:solidFill>
              <a:srgbClr val="7F7F7F"/>
            </a:solidFill>
            <a:prstDash val="dot"/>
            <a:miter lim="8000"/>
            <a:headEnd len="sm" w="sm" type="none"/>
            <a:tailEnd len="sm" w="sm" type="none"/>
          </a:ln>
        </p:spPr>
      </p:cxnSp>
      <p:cxnSp>
        <p:nvCxnSpPr>
          <p:cNvPr id="51" name="Google Shape;51;p5"/>
          <p:cNvCxnSpPr/>
          <p:nvPr/>
        </p:nvCxnSpPr>
        <p:spPr>
          <a:xfrm>
            <a:off x="5943600" y="3181350"/>
            <a:ext cx="0" cy="1572000"/>
          </a:xfrm>
          <a:prstGeom prst="straightConnector1">
            <a:avLst/>
          </a:prstGeom>
          <a:noFill/>
          <a:ln cap="flat" cmpd="sng" w="19050">
            <a:solidFill>
              <a:srgbClr val="7F7F7F"/>
            </a:solidFill>
            <a:prstDash val="dot"/>
            <a:miter lim="8000"/>
            <a:headEnd len="sm" w="sm" type="none"/>
            <a:tailEnd len="sm" w="sm" type="none"/>
          </a:ln>
        </p:spPr>
      </p:cxnSp>
      <p:sp>
        <p:nvSpPr>
          <p:cNvPr id="52" name="Google Shape;52;p5"/>
          <p:cNvSpPr/>
          <p:nvPr>
            <p:ph idx="17" type="pic"/>
          </p:nvPr>
        </p:nvSpPr>
        <p:spPr>
          <a:xfrm>
            <a:off x="1319646"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 name="Google Shape;53;p5"/>
          <p:cNvSpPr/>
          <p:nvPr>
            <p:ph idx="18" type="pic"/>
          </p:nvPr>
        </p:nvSpPr>
        <p:spPr>
          <a:xfrm>
            <a:off x="4255886"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 name="Google Shape;54;p5"/>
          <p:cNvSpPr/>
          <p:nvPr>
            <p:ph idx="19" type="pic"/>
          </p:nvPr>
        </p:nvSpPr>
        <p:spPr>
          <a:xfrm>
            <a:off x="7151486"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 name="Google Shape;55;p5"/>
          <p:cNvSpPr txBox="1"/>
          <p:nvPr>
            <p:ph idx="20" type="body"/>
          </p:nvPr>
        </p:nvSpPr>
        <p:spPr>
          <a:xfrm>
            <a:off x="45720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6" name="Google Shape;56;p5"/>
          <p:cNvSpPr txBox="1"/>
          <p:nvPr>
            <p:ph idx="21" type="body"/>
          </p:nvPr>
        </p:nvSpPr>
        <p:spPr>
          <a:xfrm>
            <a:off x="336296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7" name="Google Shape;57;p5"/>
          <p:cNvSpPr txBox="1"/>
          <p:nvPr>
            <p:ph idx="22" type="body"/>
          </p:nvPr>
        </p:nvSpPr>
        <p:spPr>
          <a:xfrm>
            <a:off x="626872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58" name="Shape 58"/>
        <p:cNvGrpSpPr/>
        <p:nvPr/>
      </p:nvGrpSpPr>
      <p:grpSpPr>
        <a:xfrm>
          <a:off x="0" y="0"/>
          <a:ext cx="0" cy="0"/>
          <a:chOff x="0" y="0"/>
          <a:chExt cx="0" cy="0"/>
        </a:xfrm>
      </p:grpSpPr>
      <p:sp>
        <p:nvSpPr>
          <p:cNvPr id="59" name="Google Shape;59;p6"/>
          <p:cNvSpPr txBox="1"/>
          <p:nvPr>
            <p:ph idx="1" type="body"/>
          </p:nvPr>
        </p:nvSpPr>
        <p:spPr>
          <a:xfrm>
            <a:off x="86360" y="971550"/>
            <a:ext cx="6695400" cy="25146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0" name="Google Shape;60;p6"/>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61" name="Shape 61"/>
        <p:cNvGrpSpPr/>
        <p:nvPr/>
      </p:nvGrpSpPr>
      <p:grpSpPr>
        <a:xfrm>
          <a:off x="0" y="0"/>
          <a:ext cx="0" cy="0"/>
          <a:chOff x="0" y="0"/>
          <a:chExt cx="0" cy="0"/>
        </a:xfrm>
      </p:grpSpPr>
      <p:sp>
        <p:nvSpPr>
          <p:cNvPr id="62" name="Google Shape;62;p7"/>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Google Shape;63;p7"/>
          <p:cNvSpPr txBox="1"/>
          <p:nvPr>
            <p:ph idx="1" type="body"/>
          </p:nvPr>
        </p:nvSpPr>
        <p:spPr>
          <a:xfrm>
            <a:off x="835688"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4" name="Google Shape;64;p7"/>
          <p:cNvSpPr txBox="1"/>
          <p:nvPr>
            <p:ph idx="2" type="body"/>
          </p:nvPr>
        </p:nvSpPr>
        <p:spPr>
          <a:xfrm>
            <a:off x="4724400"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65" name="Shape 65"/>
        <p:cNvGrpSpPr/>
        <p:nvPr/>
      </p:nvGrpSpPr>
      <p:grpSpPr>
        <a:xfrm>
          <a:off x="0" y="0"/>
          <a:ext cx="0" cy="0"/>
          <a:chOff x="0" y="0"/>
          <a:chExt cx="0" cy="0"/>
        </a:xfrm>
      </p:grpSpPr>
      <p:sp>
        <p:nvSpPr>
          <p:cNvPr id="66" name="Google Shape;66;p8"/>
          <p:cNvSpPr/>
          <p:nvPr/>
        </p:nvSpPr>
        <p:spPr>
          <a:xfrm>
            <a:off x="-10718" y="4951810"/>
            <a:ext cx="9160800" cy="2025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67" name="Google Shape;67;p8"/>
          <p:cNvSpPr txBox="1"/>
          <p:nvPr/>
        </p:nvSpPr>
        <p:spPr>
          <a:xfrm>
            <a:off x="2568848" y="4941094"/>
            <a:ext cx="4001400" cy="21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 sz="825" u="none" cap="none" strike="noStrike">
                <a:solidFill>
                  <a:schemeClr val="lt1"/>
                </a:solidFill>
                <a:latin typeface="Century Gothic"/>
                <a:ea typeface="Century Gothic"/>
                <a:cs typeface="Century Gothic"/>
                <a:sym typeface="Century Gothic"/>
              </a:rPr>
              <a:t>www.tothenew.com </a:t>
            </a:r>
            <a:endParaRPr/>
          </a:p>
        </p:txBody>
      </p:sp>
      <p:sp>
        <p:nvSpPr>
          <p:cNvPr id="68" name="Google Shape;68;p8"/>
          <p:cNvSpPr/>
          <p:nvPr/>
        </p:nvSpPr>
        <p:spPr>
          <a:xfrm>
            <a:off x="204841" y="533401"/>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69" name="Shape 69"/>
        <p:cNvGrpSpPr/>
        <p:nvPr/>
      </p:nvGrpSpPr>
      <p:grpSpPr>
        <a:xfrm>
          <a:off x="0" y="0"/>
          <a:ext cx="0" cy="0"/>
          <a:chOff x="0" y="0"/>
          <a:chExt cx="0" cy="0"/>
        </a:xfrm>
      </p:grpSpPr>
      <p:sp>
        <p:nvSpPr>
          <p:cNvPr id="70" name="Google Shape;70;p9"/>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nvGrpSpPr>
          <p:cNvPr id="71" name="Google Shape;71;p9"/>
          <p:cNvGrpSpPr/>
          <p:nvPr/>
        </p:nvGrpSpPr>
        <p:grpSpPr>
          <a:xfrm>
            <a:off x="881813" y="1179053"/>
            <a:ext cx="5362956" cy="3200522"/>
            <a:chOff x="881813" y="1179053"/>
            <a:chExt cx="5362956" cy="3200522"/>
          </a:xfrm>
        </p:grpSpPr>
        <p:grpSp>
          <p:nvGrpSpPr>
            <p:cNvPr id="72" name="Google Shape;72;p9"/>
            <p:cNvGrpSpPr/>
            <p:nvPr/>
          </p:nvGrpSpPr>
          <p:grpSpPr>
            <a:xfrm>
              <a:off x="881813" y="1179053"/>
              <a:ext cx="5362956" cy="3200522"/>
              <a:chOff x="-12406313" y="784225"/>
              <a:chExt cx="10563238" cy="6303963"/>
            </a:xfrm>
          </p:grpSpPr>
          <p:sp>
            <p:nvSpPr>
              <p:cNvPr id="73" name="Google Shape;73;p9"/>
              <p:cNvSpPr/>
              <p:nvPr/>
            </p:nvSpPr>
            <p:spPr>
              <a:xfrm>
                <a:off x="-6191251" y="5287963"/>
                <a:ext cx="214200" cy="496800"/>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4" name="Google Shape;74;p9"/>
              <p:cNvSpPr/>
              <p:nvPr/>
            </p:nvSpPr>
            <p:spPr>
              <a:xfrm>
                <a:off x="-5110163" y="4498975"/>
                <a:ext cx="60300" cy="136500"/>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5" name="Google Shape;75;p9"/>
              <p:cNvSpPr/>
              <p:nvPr/>
            </p:nvSpPr>
            <p:spPr>
              <a:xfrm>
                <a:off x="-4648201" y="4641850"/>
                <a:ext cx="315900" cy="409500"/>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6" name="Google Shape;76;p9"/>
              <p:cNvSpPr/>
              <p:nvPr/>
            </p:nvSpPr>
            <p:spPr>
              <a:xfrm>
                <a:off x="-4241801" y="4592638"/>
                <a:ext cx="300000" cy="398400"/>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7" name="Google Shape;77;p9"/>
              <p:cNvSpPr/>
              <p:nvPr/>
            </p:nvSpPr>
            <p:spPr>
              <a:xfrm>
                <a:off x="-3952876" y="4781550"/>
                <a:ext cx="187200" cy="261900"/>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8" name="Google Shape;78;p9"/>
              <p:cNvSpPr/>
              <p:nvPr/>
            </p:nvSpPr>
            <p:spPr>
              <a:xfrm>
                <a:off x="-4343401" y="5051425"/>
                <a:ext cx="300000" cy="104700"/>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9" name="Google Shape;79;p9"/>
              <p:cNvSpPr/>
              <p:nvPr/>
            </p:nvSpPr>
            <p:spPr>
              <a:xfrm>
                <a:off x="-3919538" y="5133975"/>
                <a:ext cx="90600" cy="27000"/>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0" name="Google Shape;80;p9"/>
              <p:cNvSpPr/>
              <p:nvPr/>
            </p:nvSpPr>
            <p:spPr>
              <a:xfrm>
                <a:off x="-4010026" y="5141913"/>
                <a:ext cx="63600" cy="27000"/>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1" name="Google Shape;81;p9"/>
              <p:cNvSpPr/>
              <p:nvPr/>
            </p:nvSpPr>
            <p:spPr>
              <a:xfrm>
                <a:off x="-3941763" y="5175250"/>
                <a:ext cx="44400" cy="38100"/>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2" name="Google Shape;82;p9"/>
              <p:cNvSpPr/>
              <p:nvPr/>
            </p:nvSpPr>
            <p:spPr>
              <a:xfrm>
                <a:off x="-4032251" y="5138738"/>
                <a:ext cx="18900" cy="22200"/>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3" name="Google Shape;83;p9"/>
              <p:cNvSpPr/>
              <p:nvPr/>
            </p:nvSpPr>
            <p:spPr>
              <a:xfrm>
                <a:off x="-3810001" y="5145088"/>
                <a:ext cx="104700" cy="71400"/>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4" name="Google Shape;84;p9"/>
              <p:cNvSpPr/>
              <p:nvPr/>
            </p:nvSpPr>
            <p:spPr>
              <a:xfrm>
                <a:off x="-3503613" y="5040313"/>
                <a:ext cx="23700" cy="52500"/>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5" name="Google Shape;85;p9"/>
              <p:cNvSpPr/>
              <p:nvPr/>
            </p:nvSpPr>
            <p:spPr>
              <a:xfrm>
                <a:off x="-3735388" y="4949825"/>
                <a:ext cx="25500" cy="34800"/>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6" name="Google Shape;86;p9"/>
              <p:cNvSpPr/>
              <p:nvPr/>
            </p:nvSpPr>
            <p:spPr>
              <a:xfrm>
                <a:off x="-3683001" y="4946650"/>
                <a:ext cx="85800" cy="30300"/>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7" name="Google Shape;87;p9"/>
              <p:cNvSpPr/>
              <p:nvPr/>
            </p:nvSpPr>
            <p:spPr>
              <a:xfrm>
                <a:off x="-3697288" y="4762500"/>
                <a:ext cx="36600" cy="96900"/>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8" name="Google Shape;88;p9"/>
              <p:cNvSpPr/>
              <p:nvPr/>
            </p:nvSpPr>
            <p:spPr>
              <a:xfrm>
                <a:off x="-3071813" y="4991100"/>
                <a:ext cx="117600" cy="79500"/>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9" name="Google Shape;89;p9"/>
              <p:cNvSpPr/>
              <p:nvPr/>
            </p:nvSpPr>
            <p:spPr>
              <a:xfrm>
                <a:off x="-3600451" y="4852988"/>
                <a:ext cx="604800" cy="371400"/>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0" name="Google Shape;90;p9"/>
              <p:cNvSpPr/>
              <p:nvPr/>
            </p:nvSpPr>
            <p:spPr>
              <a:xfrm>
                <a:off x="-2989263" y="4935538"/>
                <a:ext cx="60300" cy="66600"/>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1" name="Google Shape;91;p9"/>
              <p:cNvSpPr/>
              <p:nvPr/>
            </p:nvSpPr>
            <p:spPr>
              <a:xfrm>
                <a:off x="-2882901" y="5037138"/>
                <a:ext cx="30300" cy="4440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2" name="Google Shape;92;p9"/>
              <p:cNvSpPr/>
              <p:nvPr/>
            </p:nvSpPr>
            <p:spPr>
              <a:xfrm>
                <a:off x="-2681288" y="5202238"/>
                <a:ext cx="18900" cy="25500"/>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3" name="Google Shape;93;p9"/>
              <p:cNvSpPr/>
              <p:nvPr/>
            </p:nvSpPr>
            <p:spPr>
              <a:xfrm>
                <a:off x="-2725738" y="5183188"/>
                <a:ext cx="33300" cy="18900"/>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4" name="Google Shape;94;p9"/>
              <p:cNvSpPr/>
              <p:nvPr/>
            </p:nvSpPr>
            <p:spPr>
              <a:xfrm>
                <a:off x="-2722563" y="5133975"/>
                <a:ext cx="30300" cy="41400"/>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5" name="Google Shape;95;p9"/>
              <p:cNvSpPr/>
              <p:nvPr/>
            </p:nvSpPr>
            <p:spPr>
              <a:xfrm>
                <a:off x="-2782888" y="5103813"/>
                <a:ext cx="38100" cy="27000"/>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6" name="Google Shape;96;p9"/>
              <p:cNvSpPr/>
              <p:nvPr/>
            </p:nvSpPr>
            <p:spPr>
              <a:xfrm>
                <a:off x="-2830513" y="5073650"/>
                <a:ext cx="25500" cy="15900"/>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7" name="Google Shape;97;p9"/>
              <p:cNvSpPr/>
              <p:nvPr/>
            </p:nvSpPr>
            <p:spPr>
              <a:xfrm>
                <a:off x="-3187701" y="6373813"/>
                <a:ext cx="112800" cy="131700"/>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8" name="Google Shape;98;p9"/>
              <p:cNvSpPr/>
              <p:nvPr/>
            </p:nvSpPr>
            <p:spPr>
              <a:xfrm>
                <a:off x="-3089276" y="6340475"/>
                <a:ext cx="14400" cy="22200"/>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9" name="Google Shape;99;p9"/>
              <p:cNvSpPr/>
              <p:nvPr/>
            </p:nvSpPr>
            <p:spPr>
              <a:xfrm>
                <a:off x="-3427413" y="6170613"/>
                <a:ext cx="36600" cy="15900"/>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0" name="Google Shape;100;p9"/>
              <p:cNvSpPr/>
              <p:nvPr/>
            </p:nvSpPr>
            <p:spPr>
              <a:xfrm>
                <a:off x="-3619501" y="5246688"/>
                <a:ext cx="41400" cy="18900"/>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1" name="Google Shape;101;p9"/>
              <p:cNvSpPr/>
              <p:nvPr/>
            </p:nvSpPr>
            <p:spPr>
              <a:xfrm>
                <a:off x="-4117976" y="5227638"/>
                <a:ext cx="1197000" cy="1082700"/>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2" name="Google Shape;102;p9"/>
              <p:cNvSpPr/>
              <p:nvPr/>
            </p:nvSpPr>
            <p:spPr>
              <a:xfrm>
                <a:off x="-2541588" y="6373813"/>
                <a:ext cx="225300" cy="266700"/>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3" name="Google Shape;103;p9"/>
              <p:cNvSpPr/>
              <p:nvPr/>
            </p:nvSpPr>
            <p:spPr>
              <a:xfrm>
                <a:off x="-2357438" y="6118225"/>
                <a:ext cx="168300" cy="293700"/>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4" name="Google Shape;104;p9"/>
              <p:cNvSpPr/>
              <p:nvPr/>
            </p:nvSpPr>
            <p:spPr>
              <a:xfrm>
                <a:off x="-2230438" y="5464175"/>
                <a:ext cx="38100" cy="30300"/>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5" name="Google Shape;105;p9"/>
              <p:cNvSpPr/>
              <p:nvPr/>
            </p:nvSpPr>
            <p:spPr>
              <a:xfrm>
                <a:off x="-2189163" y="5427663"/>
                <a:ext cx="33300" cy="25500"/>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6" name="Google Shape;106;p9"/>
              <p:cNvSpPr/>
              <p:nvPr/>
            </p:nvSpPr>
            <p:spPr>
              <a:xfrm>
                <a:off x="-3851276" y="4492625"/>
                <a:ext cx="135000" cy="149100"/>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7" name="Google Shape;107;p9"/>
              <p:cNvSpPr/>
              <p:nvPr/>
            </p:nvSpPr>
            <p:spPr>
              <a:xfrm>
                <a:off x="-3975101" y="4454525"/>
                <a:ext cx="66600" cy="8250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8" name="Google Shape;108;p9"/>
              <p:cNvSpPr/>
              <p:nvPr/>
            </p:nvSpPr>
            <p:spPr>
              <a:xfrm>
                <a:off x="-3927476" y="4179888"/>
                <a:ext cx="128700" cy="217500"/>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9" name="Google Shape;109;p9"/>
              <p:cNvSpPr/>
              <p:nvPr/>
            </p:nvSpPr>
            <p:spPr>
              <a:xfrm>
                <a:off x="-3795713" y="4397375"/>
                <a:ext cx="44400" cy="87300"/>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0" name="Google Shape;110;p9"/>
              <p:cNvSpPr/>
              <p:nvPr/>
            </p:nvSpPr>
            <p:spPr>
              <a:xfrm>
                <a:off x="-3856038" y="4421188"/>
                <a:ext cx="33300" cy="55500"/>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1" name="Google Shape;111;p9"/>
              <p:cNvSpPr/>
              <p:nvPr/>
            </p:nvSpPr>
            <p:spPr>
              <a:xfrm>
                <a:off x="-3836988" y="4457700"/>
                <a:ext cx="33300" cy="65100"/>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2" name="Google Shape;112;p9"/>
              <p:cNvSpPr/>
              <p:nvPr/>
            </p:nvSpPr>
            <p:spPr>
              <a:xfrm>
                <a:off x="-3806826" y="4457700"/>
                <a:ext cx="14400" cy="41400"/>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3" name="Google Shape;113;p9"/>
              <p:cNvSpPr/>
              <p:nvPr/>
            </p:nvSpPr>
            <p:spPr>
              <a:xfrm>
                <a:off x="-3798888" y="4484688"/>
                <a:ext cx="17400" cy="22200"/>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4" name="Google Shape;114;p9"/>
              <p:cNvSpPr/>
              <p:nvPr/>
            </p:nvSpPr>
            <p:spPr>
              <a:xfrm>
                <a:off x="-3822701" y="4397375"/>
                <a:ext cx="23700" cy="30300"/>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5" name="Google Shape;115;p9"/>
              <p:cNvSpPr/>
              <p:nvPr/>
            </p:nvSpPr>
            <p:spPr>
              <a:xfrm>
                <a:off x="-3900488" y="4364038"/>
                <a:ext cx="33300" cy="41400"/>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6" name="Google Shape;116;p9"/>
              <p:cNvSpPr/>
              <p:nvPr/>
            </p:nvSpPr>
            <p:spPr>
              <a:xfrm>
                <a:off x="-3863976" y="4371975"/>
                <a:ext cx="7800"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7" name="Google Shape;117;p9"/>
              <p:cNvSpPr/>
              <p:nvPr/>
            </p:nvSpPr>
            <p:spPr>
              <a:xfrm>
                <a:off x="-3916363" y="3921125"/>
                <a:ext cx="65100" cy="109500"/>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8" name="Google Shape;118;p9"/>
              <p:cNvSpPr/>
              <p:nvPr/>
            </p:nvSpPr>
            <p:spPr>
              <a:xfrm>
                <a:off x="-4257676" y="4116388"/>
                <a:ext cx="71400" cy="71400"/>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9" name="Google Shape;119;p9"/>
              <p:cNvSpPr/>
              <p:nvPr/>
            </p:nvSpPr>
            <p:spPr>
              <a:xfrm>
                <a:off x="-4351338" y="4894263"/>
                <a:ext cx="49200" cy="52500"/>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0" name="Google Shape;120;p9"/>
              <p:cNvSpPr/>
              <p:nvPr/>
            </p:nvSpPr>
            <p:spPr>
              <a:xfrm>
                <a:off x="-4276726" y="4935538"/>
                <a:ext cx="18900" cy="18900"/>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1" name="Google Shape;121;p9"/>
              <p:cNvSpPr/>
              <p:nvPr/>
            </p:nvSpPr>
            <p:spPr>
              <a:xfrm>
                <a:off x="-4543426" y="4878388"/>
                <a:ext cx="18900" cy="34800"/>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2" name="Google Shape;122;p9"/>
              <p:cNvSpPr/>
              <p:nvPr/>
            </p:nvSpPr>
            <p:spPr>
              <a:xfrm>
                <a:off x="-4579938" y="4803775"/>
                <a:ext cx="30300" cy="30300"/>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3" name="Google Shape;123;p9"/>
              <p:cNvSpPr/>
              <p:nvPr/>
            </p:nvSpPr>
            <p:spPr>
              <a:xfrm>
                <a:off x="-3630613" y="3586163"/>
                <a:ext cx="68400" cy="109500"/>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4" name="Google Shape;124;p9"/>
              <p:cNvSpPr/>
              <p:nvPr/>
            </p:nvSpPr>
            <p:spPr>
              <a:xfrm>
                <a:off x="-3551238" y="3563938"/>
                <a:ext cx="77700" cy="636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5" name="Google Shape;125;p9"/>
              <p:cNvSpPr/>
              <p:nvPr/>
            </p:nvSpPr>
            <p:spPr>
              <a:xfrm>
                <a:off x="-3592513" y="3278188"/>
                <a:ext cx="330300" cy="32400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6" name="Google Shape;126;p9"/>
              <p:cNvSpPr/>
              <p:nvPr/>
            </p:nvSpPr>
            <p:spPr>
              <a:xfrm>
                <a:off x="-3325813" y="3098800"/>
                <a:ext cx="171300" cy="173100"/>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7" name="Google Shape;127;p9"/>
              <p:cNvSpPr/>
              <p:nvPr/>
            </p:nvSpPr>
            <p:spPr>
              <a:xfrm>
                <a:off x="-3160713" y="3143250"/>
                <a:ext cx="30300" cy="30300"/>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8" name="Google Shape;128;p9"/>
              <p:cNvSpPr/>
              <p:nvPr/>
            </p:nvSpPr>
            <p:spPr>
              <a:xfrm>
                <a:off x="-3135313" y="3143250"/>
                <a:ext cx="4800"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9" name="Google Shape;129;p9"/>
              <p:cNvSpPr/>
              <p:nvPr/>
            </p:nvSpPr>
            <p:spPr>
              <a:xfrm>
                <a:off x="-3135313" y="3143250"/>
                <a:ext cx="4800"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0" name="Google Shape;130;p9"/>
              <p:cNvSpPr/>
              <p:nvPr/>
            </p:nvSpPr>
            <p:spPr>
              <a:xfrm>
                <a:off x="-3101976" y="3098800"/>
                <a:ext cx="38100" cy="33300"/>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1" name="Google Shape;131;p9"/>
              <p:cNvSpPr/>
              <p:nvPr/>
            </p:nvSpPr>
            <p:spPr>
              <a:xfrm>
                <a:off x="-3030538" y="3060700"/>
                <a:ext cx="18900" cy="27000"/>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2" name="Google Shape;132;p9"/>
              <p:cNvSpPr/>
              <p:nvPr/>
            </p:nvSpPr>
            <p:spPr>
              <a:xfrm>
                <a:off x="-3270251" y="2681288"/>
                <a:ext cx="82500" cy="390600"/>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3" name="Google Shape;133;p9"/>
              <p:cNvSpPr/>
              <p:nvPr/>
            </p:nvSpPr>
            <p:spPr>
              <a:xfrm>
                <a:off x="-5943601" y="1328738"/>
                <a:ext cx="519000" cy="458700"/>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4" name="Google Shape;134;p9"/>
              <p:cNvSpPr/>
              <p:nvPr/>
            </p:nvSpPr>
            <p:spPr>
              <a:xfrm>
                <a:off x="-5770563" y="1779588"/>
                <a:ext cx="4800" cy="4800"/>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5" name="Google Shape;135;p9"/>
              <p:cNvSpPr/>
              <p:nvPr/>
            </p:nvSpPr>
            <p:spPr>
              <a:xfrm>
                <a:off x="-5770563" y="1779588"/>
                <a:ext cx="4800" cy="4800"/>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6" name="Google Shape;136;p9"/>
              <p:cNvSpPr/>
              <p:nvPr/>
            </p:nvSpPr>
            <p:spPr>
              <a:xfrm>
                <a:off x="-7966076" y="1287463"/>
                <a:ext cx="6123000" cy="4860900"/>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7" name="Google Shape;137;p9"/>
              <p:cNvSpPr/>
              <p:nvPr/>
            </p:nvSpPr>
            <p:spPr>
              <a:xfrm>
                <a:off x="-2181226" y="1704975"/>
                <a:ext cx="101700" cy="55500"/>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8" name="Google Shape;138;p9"/>
              <p:cNvSpPr/>
              <p:nvPr/>
            </p:nvSpPr>
            <p:spPr>
              <a:xfrm>
                <a:off x="-2497138" y="1809750"/>
                <a:ext cx="41400" cy="27000"/>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9" name="Google Shape;139;p9"/>
              <p:cNvSpPr/>
              <p:nvPr/>
            </p:nvSpPr>
            <p:spPr>
              <a:xfrm>
                <a:off x="-3462338" y="1411288"/>
                <a:ext cx="18900" cy="30300"/>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0" name="Google Shape;140;p9"/>
              <p:cNvSpPr/>
              <p:nvPr/>
            </p:nvSpPr>
            <p:spPr>
              <a:xfrm>
                <a:off x="-4159251" y="1506538"/>
                <a:ext cx="44400" cy="33300"/>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1" name="Google Shape;141;p9"/>
              <p:cNvSpPr/>
              <p:nvPr/>
            </p:nvSpPr>
            <p:spPr>
              <a:xfrm>
                <a:off x="-4122738" y="1528763"/>
                <a:ext cx="7800" cy="11100"/>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2" name="Google Shape;142;p9"/>
              <p:cNvSpPr/>
              <p:nvPr/>
            </p:nvSpPr>
            <p:spPr>
              <a:xfrm>
                <a:off x="-4527551" y="1141413"/>
                <a:ext cx="179400" cy="123900"/>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3" name="Google Shape;143;p9"/>
              <p:cNvSpPr/>
              <p:nvPr/>
            </p:nvSpPr>
            <p:spPr>
              <a:xfrm>
                <a:off x="-4779963" y="1085850"/>
                <a:ext cx="71400" cy="41400"/>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4" name="Google Shape;144;p9"/>
              <p:cNvSpPr/>
              <p:nvPr/>
            </p:nvSpPr>
            <p:spPr>
              <a:xfrm>
                <a:off x="-4756151" y="990600"/>
                <a:ext cx="247500" cy="207900"/>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5" name="Google Shape;145;p9"/>
              <p:cNvSpPr/>
              <p:nvPr/>
            </p:nvSpPr>
            <p:spPr>
              <a:xfrm>
                <a:off x="-4648201" y="1322388"/>
                <a:ext cx="30300" cy="22200"/>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6" name="Google Shape;146;p9"/>
              <p:cNvSpPr/>
              <p:nvPr/>
            </p:nvSpPr>
            <p:spPr>
              <a:xfrm>
                <a:off x="-4805363" y="995363"/>
                <a:ext cx="41400" cy="14400"/>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7" name="Google Shape;147;p9"/>
              <p:cNvSpPr/>
              <p:nvPr/>
            </p:nvSpPr>
            <p:spPr>
              <a:xfrm>
                <a:off x="-4313238" y="1235075"/>
                <a:ext cx="33300" cy="18900"/>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8" name="Google Shape;148;p9"/>
              <p:cNvSpPr/>
              <p:nvPr/>
            </p:nvSpPr>
            <p:spPr>
              <a:xfrm>
                <a:off x="-5988051" y="1066800"/>
                <a:ext cx="7800" cy="6300"/>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9" name="Google Shape;149;p9"/>
              <p:cNvSpPr/>
              <p:nvPr/>
            </p:nvSpPr>
            <p:spPr>
              <a:xfrm>
                <a:off x="-6161088" y="1028700"/>
                <a:ext cx="211200" cy="74700"/>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0" name="Google Shape;150;p9"/>
              <p:cNvSpPr/>
              <p:nvPr/>
            </p:nvSpPr>
            <p:spPr>
              <a:xfrm>
                <a:off x="-5611813" y="976313"/>
                <a:ext cx="69900" cy="55500"/>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1" name="Google Shape;151;p9"/>
              <p:cNvSpPr/>
              <p:nvPr/>
            </p:nvSpPr>
            <p:spPr>
              <a:xfrm>
                <a:off x="-5710238" y="1014413"/>
                <a:ext cx="79500" cy="55500"/>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2" name="Google Shape;152;p9"/>
              <p:cNvSpPr/>
              <p:nvPr/>
            </p:nvSpPr>
            <p:spPr>
              <a:xfrm>
                <a:off x="-5815013" y="1062038"/>
                <a:ext cx="82500" cy="34800"/>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3" name="Google Shape;153;p9"/>
              <p:cNvSpPr/>
              <p:nvPr/>
            </p:nvSpPr>
            <p:spPr>
              <a:xfrm>
                <a:off x="-5861051" y="949325"/>
                <a:ext cx="125400" cy="101700"/>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4" name="Google Shape;154;p9"/>
              <p:cNvSpPr/>
              <p:nvPr/>
            </p:nvSpPr>
            <p:spPr>
              <a:xfrm>
                <a:off x="-7148513" y="1100138"/>
                <a:ext cx="414300" cy="274500"/>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5" name="Google Shape;155;p9"/>
              <p:cNvSpPr/>
              <p:nvPr/>
            </p:nvSpPr>
            <p:spPr>
              <a:xfrm>
                <a:off x="-6934201" y="1058863"/>
                <a:ext cx="270000" cy="115800"/>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6" name="Google Shape;156;p9"/>
              <p:cNvSpPr/>
              <p:nvPr/>
            </p:nvSpPr>
            <p:spPr>
              <a:xfrm>
                <a:off x="-7162801" y="1190625"/>
                <a:ext cx="49200" cy="52500"/>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7" name="Google Shape;157;p9"/>
              <p:cNvSpPr/>
              <p:nvPr/>
            </p:nvSpPr>
            <p:spPr>
              <a:xfrm>
                <a:off x="-7148513" y="1190625"/>
                <a:ext cx="4800" cy="3300"/>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8" name="Google Shape;158;p9"/>
              <p:cNvSpPr/>
              <p:nvPr/>
            </p:nvSpPr>
            <p:spPr>
              <a:xfrm>
                <a:off x="-7148513" y="1190625"/>
                <a:ext cx="4800" cy="3300"/>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9" name="Google Shape;159;p9"/>
              <p:cNvSpPr/>
              <p:nvPr/>
            </p:nvSpPr>
            <p:spPr>
              <a:xfrm>
                <a:off x="-7148513" y="11906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0" name="Google Shape;160;p9"/>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1" name="Google Shape;161;p9"/>
              <p:cNvSpPr/>
              <p:nvPr/>
            </p:nvSpPr>
            <p:spPr>
              <a:xfrm>
                <a:off x="-7751763" y="2651125"/>
                <a:ext cx="130200" cy="184200"/>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2" name="Google Shape;162;p9"/>
              <p:cNvSpPr/>
              <p:nvPr/>
            </p:nvSpPr>
            <p:spPr>
              <a:xfrm>
                <a:off x="-7666038" y="2493963"/>
                <a:ext cx="27000" cy="25500"/>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3" name="Google Shape;163;p9"/>
              <p:cNvSpPr/>
              <p:nvPr/>
            </p:nvSpPr>
            <p:spPr>
              <a:xfrm>
                <a:off x="-7650163" y="2478088"/>
                <a:ext cx="247500" cy="425400"/>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4" name="Google Shape;164;p9"/>
              <p:cNvSpPr/>
              <p:nvPr/>
            </p:nvSpPr>
            <p:spPr>
              <a:xfrm>
                <a:off x="-7597776" y="2697163"/>
                <a:ext cx="14400" cy="14400"/>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5" name="Google Shape;165;p9"/>
              <p:cNvSpPr/>
              <p:nvPr/>
            </p:nvSpPr>
            <p:spPr>
              <a:xfrm>
                <a:off x="-8158163" y="2039938"/>
                <a:ext cx="300000" cy="1650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6" name="Google Shape;166;p9"/>
              <p:cNvSpPr/>
              <p:nvPr/>
            </p:nvSpPr>
            <p:spPr>
              <a:xfrm>
                <a:off x="-9959976" y="4022725"/>
                <a:ext cx="308100" cy="123900"/>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7" name="Google Shape;167;p9"/>
              <p:cNvSpPr/>
              <p:nvPr/>
            </p:nvSpPr>
            <p:spPr>
              <a:xfrm>
                <a:off x="-9913938" y="4067175"/>
                <a:ext cx="14400" cy="22200"/>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8" name="Google Shape;168;p9"/>
              <p:cNvSpPr/>
              <p:nvPr/>
            </p:nvSpPr>
            <p:spPr>
              <a:xfrm>
                <a:off x="-9759951" y="4195763"/>
                <a:ext cx="47700" cy="25500"/>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9" name="Google Shape;169;p9"/>
              <p:cNvSpPr/>
              <p:nvPr/>
            </p:nvSpPr>
            <p:spPr>
              <a:xfrm>
                <a:off x="-9434513" y="4191000"/>
                <a:ext cx="41400" cy="23700"/>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0" name="Google Shape;170;p9"/>
              <p:cNvSpPr/>
              <p:nvPr/>
            </p:nvSpPr>
            <p:spPr>
              <a:xfrm>
                <a:off x="-9647238" y="4138613"/>
                <a:ext cx="176100" cy="87300"/>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1" name="Google Shape;171;p9"/>
              <p:cNvSpPr/>
              <p:nvPr/>
            </p:nvSpPr>
            <p:spPr>
              <a:xfrm>
                <a:off x="-9272588" y="4481513"/>
                <a:ext cx="22200" cy="25500"/>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2" name="Google Shape;172;p9"/>
              <p:cNvSpPr/>
              <p:nvPr/>
            </p:nvSpPr>
            <p:spPr>
              <a:xfrm>
                <a:off x="-8950326" y="4856163"/>
                <a:ext cx="71400" cy="636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3" name="Google Shape;173;p9"/>
              <p:cNvSpPr/>
              <p:nvPr/>
            </p:nvSpPr>
            <p:spPr>
              <a:xfrm>
                <a:off x="-9640888" y="6456363"/>
                <a:ext cx="22200" cy="71400"/>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4" name="Google Shape;174;p9"/>
              <p:cNvSpPr/>
              <p:nvPr/>
            </p:nvSpPr>
            <p:spPr>
              <a:xfrm>
                <a:off x="-11093451" y="29559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5" name="Google Shape;175;p9"/>
              <p:cNvSpPr/>
              <p:nvPr/>
            </p:nvSpPr>
            <p:spPr>
              <a:xfrm>
                <a:off x="-11093451"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6" name="Google Shape;176;p9"/>
              <p:cNvSpPr/>
              <p:nvPr/>
            </p:nvSpPr>
            <p:spPr>
              <a:xfrm>
                <a:off x="-12406313" y="1716088"/>
                <a:ext cx="3933900" cy="5372100"/>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7" name="Google Shape;177;p9"/>
              <p:cNvSpPr/>
              <p:nvPr/>
            </p:nvSpPr>
            <p:spPr>
              <a:xfrm>
                <a:off x="-9771063" y="3951288"/>
                <a:ext cx="17400" cy="25500"/>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8" name="Google Shape;178;p9"/>
              <p:cNvSpPr/>
              <p:nvPr/>
            </p:nvSpPr>
            <p:spPr>
              <a:xfrm>
                <a:off x="-9786938" y="3883025"/>
                <a:ext cx="27000" cy="7800"/>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9" name="Google Shape;179;p9"/>
              <p:cNvSpPr/>
              <p:nvPr/>
            </p:nvSpPr>
            <p:spPr>
              <a:xfrm>
                <a:off x="-9742488" y="3898900"/>
                <a:ext cx="7800" cy="7800"/>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0" name="Google Shape;180;p9"/>
              <p:cNvSpPr/>
              <p:nvPr/>
            </p:nvSpPr>
            <p:spPr>
              <a:xfrm>
                <a:off x="-9632951" y="4083050"/>
                <a:ext cx="18900" cy="18900"/>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1" name="Google Shape;181;p9"/>
              <p:cNvSpPr/>
              <p:nvPr/>
            </p:nvSpPr>
            <p:spPr>
              <a:xfrm>
                <a:off x="-11412538" y="2609850"/>
                <a:ext cx="52500" cy="79500"/>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2" name="Google Shape;182;p9"/>
              <p:cNvSpPr/>
              <p:nvPr/>
            </p:nvSpPr>
            <p:spPr>
              <a:xfrm>
                <a:off x="-11491913" y="2513013"/>
                <a:ext cx="57300" cy="101700"/>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3" name="Google Shape;183;p9"/>
              <p:cNvSpPr/>
              <p:nvPr/>
            </p:nvSpPr>
            <p:spPr>
              <a:xfrm>
                <a:off x="-10988676" y="1577975"/>
                <a:ext cx="544500" cy="344400"/>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4" name="Google Shape;184;p9"/>
              <p:cNvSpPr/>
              <p:nvPr/>
            </p:nvSpPr>
            <p:spPr>
              <a:xfrm>
                <a:off x="-11187113" y="1528763"/>
                <a:ext cx="304800" cy="236400"/>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5" name="Google Shape;185;p9"/>
              <p:cNvSpPr/>
              <p:nvPr/>
            </p:nvSpPr>
            <p:spPr>
              <a:xfrm>
                <a:off x="-10947401" y="1355725"/>
                <a:ext cx="365100" cy="184200"/>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6" name="Google Shape;186;p9"/>
              <p:cNvSpPr/>
              <p:nvPr/>
            </p:nvSpPr>
            <p:spPr>
              <a:xfrm>
                <a:off x="-10999788" y="1419225"/>
                <a:ext cx="49200" cy="45900"/>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7" name="Google Shape;187;p9"/>
              <p:cNvSpPr/>
              <p:nvPr/>
            </p:nvSpPr>
            <p:spPr>
              <a:xfrm>
                <a:off x="-10864851" y="1355725"/>
                <a:ext cx="34800" cy="18900"/>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8" name="Google Shape;188;p9"/>
              <p:cNvSpPr/>
              <p:nvPr/>
            </p:nvSpPr>
            <p:spPr>
              <a:xfrm>
                <a:off x="-11101388" y="1311275"/>
                <a:ext cx="206400" cy="1269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9" name="Google Shape;189;p9"/>
              <p:cNvSpPr/>
              <p:nvPr/>
            </p:nvSpPr>
            <p:spPr>
              <a:xfrm>
                <a:off x="-10823576" y="1212850"/>
                <a:ext cx="117600" cy="41400"/>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0" name="Google Shape;190;p9"/>
              <p:cNvSpPr/>
              <p:nvPr/>
            </p:nvSpPr>
            <p:spPr>
              <a:xfrm>
                <a:off x="-10818813" y="1262063"/>
                <a:ext cx="101700" cy="636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1" name="Google Shape;191;p9"/>
              <p:cNvSpPr/>
              <p:nvPr/>
            </p:nvSpPr>
            <p:spPr>
              <a:xfrm>
                <a:off x="-10871201" y="1270000"/>
                <a:ext cx="36600" cy="33300"/>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2" name="Google Shape;192;p9"/>
              <p:cNvSpPr/>
              <p:nvPr/>
            </p:nvSpPr>
            <p:spPr>
              <a:xfrm>
                <a:off x="-10485438" y="1581150"/>
                <a:ext cx="176100" cy="168300"/>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3" name="Google Shape;193;p9"/>
              <p:cNvSpPr/>
              <p:nvPr/>
            </p:nvSpPr>
            <p:spPr>
              <a:xfrm>
                <a:off x="-10552113" y="1374775"/>
                <a:ext cx="198300" cy="119100"/>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4" name="Google Shape;194;p9"/>
              <p:cNvSpPr/>
              <p:nvPr/>
            </p:nvSpPr>
            <p:spPr>
              <a:xfrm>
                <a:off x="-10398126" y="1847850"/>
                <a:ext cx="115800" cy="8250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5" name="Google Shape;195;p9"/>
              <p:cNvSpPr/>
              <p:nvPr/>
            </p:nvSpPr>
            <p:spPr>
              <a:xfrm>
                <a:off x="-10290176" y="1554163"/>
                <a:ext cx="153900" cy="150900"/>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6" name="Google Shape;196;p9"/>
              <p:cNvSpPr/>
              <p:nvPr/>
            </p:nvSpPr>
            <p:spPr>
              <a:xfrm>
                <a:off x="-10601326" y="1287463"/>
                <a:ext cx="52500" cy="52500"/>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7" name="Google Shape;197;p9"/>
              <p:cNvSpPr/>
              <p:nvPr/>
            </p:nvSpPr>
            <p:spPr>
              <a:xfrm>
                <a:off x="-10571163" y="1457325"/>
                <a:ext cx="36600" cy="33300"/>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8" name="Google Shape;198;p9"/>
              <p:cNvSpPr/>
              <p:nvPr/>
            </p:nvSpPr>
            <p:spPr>
              <a:xfrm>
                <a:off x="-10587038" y="1163638"/>
                <a:ext cx="192000" cy="123900"/>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9" name="Google Shape;199;p9"/>
              <p:cNvSpPr/>
              <p:nvPr/>
            </p:nvSpPr>
            <p:spPr>
              <a:xfrm>
                <a:off x="-10510838" y="1270000"/>
                <a:ext cx="52500" cy="17400"/>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0" name="Google Shape;200;p9"/>
              <p:cNvSpPr/>
              <p:nvPr/>
            </p:nvSpPr>
            <p:spPr>
              <a:xfrm>
                <a:off x="-10323513" y="1339850"/>
                <a:ext cx="509700" cy="192000"/>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1" name="Google Shape;201;p9"/>
              <p:cNvSpPr/>
              <p:nvPr/>
            </p:nvSpPr>
            <p:spPr>
              <a:xfrm>
                <a:off x="-10315576" y="1446213"/>
                <a:ext cx="88800" cy="77700"/>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2" name="Google Shape;202;p9"/>
              <p:cNvSpPr/>
              <p:nvPr/>
            </p:nvSpPr>
            <p:spPr>
              <a:xfrm>
                <a:off x="-10304463" y="1287463"/>
                <a:ext cx="82500" cy="30300"/>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3" name="Google Shape;203;p9"/>
              <p:cNvSpPr/>
              <p:nvPr/>
            </p:nvSpPr>
            <p:spPr>
              <a:xfrm>
                <a:off x="-10367963" y="1193800"/>
                <a:ext cx="96900" cy="90600"/>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4" name="Google Shape;204;p9"/>
              <p:cNvSpPr/>
              <p:nvPr/>
            </p:nvSpPr>
            <p:spPr>
              <a:xfrm>
                <a:off x="-10402888" y="1111250"/>
                <a:ext cx="34800" cy="27000"/>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5" name="Google Shape;205;p9"/>
              <p:cNvSpPr/>
              <p:nvPr/>
            </p:nvSpPr>
            <p:spPr>
              <a:xfrm>
                <a:off x="-10301288" y="1003300"/>
                <a:ext cx="322200" cy="258900"/>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6" name="Google Shape;206;p9"/>
              <p:cNvSpPr/>
              <p:nvPr/>
            </p:nvSpPr>
            <p:spPr>
              <a:xfrm>
                <a:off x="-10037763" y="2084388"/>
                <a:ext cx="209400" cy="162000"/>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7" name="Google Shape;207;p9"/>
              <p:cNvSpPr/>
              <p:nvPr/>
            </p:nvSpPr>
            <p:spPr>
              <a:xfrm>
                <a:off x="-9742488" y="1941513"/>
                <a:ext cx="65100" cy="636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8" name="Google Shape;208;p9"/>
              <p:cNvSpPr/>
              <p:nvPr/>
            </p:nvSpPr>
            <p:spPr>
              <a:xfrm>
                <a:off x="-9932988" y="2252663"/>
                <a:ext cx="52500" cy="49200"/>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9" name="Google Shape;209;p9"/>
              <p:cNvSpPr/>
              <p:nvPr/>
            </p:nvSpPr>
            <p:spPr>
              <a:xfrm>
                <a:off x="-9850438" y="1581150"/>
                <a:ext cx="138000" cy="71400"/>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0" name="Google Shape;210;p9"/>
              <p:cNvSpPr/>
              <p:nvPr/>
            </p:nvSpPr>
            <p:spPr>
              <a:xfrm>
                <a:off x="-9839326" y="2287588"/>
                <a:ext cx="38100" cy="36600"/>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1" name="Google Shape;211;p9"/>
              <p:cNvSpPr/>
              <p:nvPr/>
            </p:nvSpPr>
            <p:spPr>
              <a:xfrm>
                <a:off x="-9666288" y="1949450"/>
                <a:ext cx="33300" cy="22200"/>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2" name="Google Shape;212;p9"/>
              <p:cNvSpPr/>
              <p:nvPr/>
            </p:nvSpPr>
            <p:spPr>
              <a:xfrm>
                <a:off x="-9813926" y="1878013"/>
                <a:ext cx="34800" cy="25500"/>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3" name="Google Shape;213;p9"/>
              <p:cNvSpPr/>
              <p:nvPr/>
            </p:nvSpPr>
            <p:spPr>
              <a:xfrm>
                <a:off x="-10125076" y="1577975"/>
                <a:ext cx="852600" cy="739800"/>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4" name="Google Shape;214;p9"/>
              <p:cNvSpPr/>
              <p:nvPr/>
            </p:nvSpPr>
            <p:spPr>
              <a:xfrm>
                <a:off x="-9775826" y="2224088"/>
                <a:ext cx="22200" cy="14400"/>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5" name="Google Shape;215;p9"/>
              <p:cNvSpPr/>
              <p:nvPr/>
            </p:nvSpPr>
            <p:spPr>
              <a:xfrm>
                <a:off x="-9948863" y="2076450"/>
                <a:ext cx="18900" cy="22200"/>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6" name="Google Shape;216;p9"/>
              <p:cNvSpPr/>
              <p:nvPr/>
            </p:nvSpPr>
            <p:spPr>
              <a:xfrm>
                <a:off x="-10177463" y="836613"/>
                <a:ext cx="912900" cy="574800"/>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7" name="Google Shape;217;p9"/>
              <p:cNvSpPr/>
              <p:nvPr/>
            </p:nvSpPr>
            <p:spPr>
              <a:xfrm>
                <a:off x="-9605963" y="784225"/>
                <a:ext cx="1778100" cy="1622400"/>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8" name="Google Shape;218;p9"/>
              <p:cNvSpPr/>
              <p:nvPr/>
            </p:nvSpPr>
            <p:spPr>
              <a:xfrm>
                <a:off x="-9077326" y="1806575"/>
                <a:ext cx="85800" cy="66600"/>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9" name="Google Shape;219;p9"/>
              <p:cNvSpPr/>
              <p:nvPr/>
            </p:nvSpPr>
            <p:spPr>
              <a:xfrm>
                <a:off x="-8015288" y="1457325"/>
                <a:ext cx="45900" cy="33300"/>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0" name="Google Shape;220;p9"/>
              <p:cNvSpPr/>
              <p:nvPr/>
            </p:nvSpPr>
            <p:spPr>
              <a:xfrm>
                <a:off x="-9204326" y="2835275"/>
                <a:ext cx="195300" cy="225300"/>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1" name="Google Shape;221;p9"/>
              <p:cNvSpPr/>
              <p:nvPr/>
            </p:nvSpPr>
            <p:spPr>
              <a:xfrm>
                <a:off x="-3408363" y="1385888"/>
                <a:ext cx="228600" cy="104700"/>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2" name="Google Shape;222;p9"/>
              <p:cNvSpPr/>
              <p:nvPr/>
            </p:nvSpPr>
            <p:spPr>
              <a:xfrm>
                <a:off x="-9877426" y="2763838"/>
                <a:ext cx="34800" cy="22200"/>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3" name="Google Shape;223;p9"/>
              <p:cNvSpPr/>
              <p:nvPr/>
            </p:nvSpPr>
            <p:spPr>
              <a:xfrm>
                <a:off x="-11250613" y="2881313"/>
                <a:ext cx="138000" cy="108000"/>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4" name="Google Shape;224;p9"/>
              <p:cNvSpPr/>
              <p:nvPr/>
            </p:nvSpPr>
            <p:spPr>
              <a:xfrm>
                <a:off x="-11390313" y="2727325"/>
                <a:ext cx="49200" cy="85800"/>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5" name="Google Shape;225;p9"/>
              <p:cNvSpPr/>
              <p:nvPr/>
            </p:nvSpPr>
            <p:spPr>
              <a:xfrm>
                <a:off x="-12023726" y="2538413"/>
                <a:ext cx="63600" cy="49200"/>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6" name="Google Shape;226;p9"/>
              <p:cNvSpPr/>
              <p:nvPr/>
            </p:nvSpPr>
            <p:spPr>
              <a:xfrm>
                <a:off x="-7091363" y="3425825"/>
                <a:ext cx="82500" cy="55500"/>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7" name="Google Shape;227;p9"/>
              <p:cNvSpPr/>
              <p:nvPr/>
            </p:nvSpPr>
            <p:spPr>
              <a:xfrm>
                <a:off x="-7204076" y="3222625"/>
                <a:ext cx="25500" cy="636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8" name="Google Shape;228;p9"/>
              <p:cNvSpPr/>
              <p:nvPr/>
            </p:nvSpPr>
            <p:spPr>
              <a:xfrm>
                <a:off x="-7212013" y="3297238"/>
                <a:ext cx="45900" cy="90600"/>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9" name="Google Shape;229;p9"/>
              <p:cNvSpPr/>
              <p:nvPr/>
            </p:nvSpPr>
            <p:spPr>
              <a:xfrm>
                <a:off x="-7380288" y="3349625"/>
                <a:ext cx="22200" cy="23700"/>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0" name="Google Shape;230;p9"/>
              <p:cNvSpPr/>
              <p:nvPr/>
            </p:nvSpPr>
            <p:spPr>
              <a:xfrm>
                <a:off x="-7162801" y="2636838"/>
                <a:ext cx="25500" cy="36600"/>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1" name="Google Shape;231;p9"/>
              <p:cNvSpPr/>
              <p:nvPr/>
            </p:nvSpPr>
            <p:spPr>
              <a:xfrm>
                <a:off x="-7132638" y="2598738"/>
                <a:ext cx="49200" cy="8250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2" name="Google Shape;232;p9"/>
              <p:cNvSpPr/>
              <p:nvPr/>
            </p:nvSpPr>
            <p:spPr>
              <a:xfrm>
                <a:off x="-6929438" y="2508250"/>
                <a:ext cx="28500" cy="49200"/>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3" name="Google Shape;233;p9"/>
              <p:cNvSpPr/>
              <p:nvPr/>
            </p:nvSpPr>
            <p:spPr>
              <a:xfrm>
                <a:off x="-6818313" y="2444750"/>
                <a:ext cx="34800" cy="5730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4" name="Google Shape;234;p9"/>
              <p:cNvSpPr/>
              <p:nvPr/>
            </p:nvSpPr>
            <p:spPr>
              <a:xfrm>
                <a:off x="-6753226" y="3538538"/>
                <a:ext cx="63600" cy="11100"/>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5" name="Google Shape;235;p9"/>
              <p:cNvSpPr/>
              <p:nvPr/>
            </p:nvSpPr>
            <p:spPr>
              <a:xfrm>
                <a:off x="-6502401" y="3522663"/>
                <a:ext cx="60300" cy="38100"/>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6" name="Google Shape;236;p9"/>
              <p:cNvSpPr/>
              <p:nvPr/>
            </p:nvSpPr>
            <p:spPr>
              <a:xfrm>
                <a:off x="-5886451" y="4402138"/>
                <a:ext cx="30300" cy="14400"/>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7" name="Google Shape;237;p9"/>
              <p:cNvSpPr/>
              <p:nvPr/>
            </p:nvSpPr>
            <p:spPr>
              <a:xfrm>
                <a:off x="-6048376" y="1847850"/>
                <a:ext cx="63600" cy="55500"/>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8" name="Google Shape;238;p9"/>
              <p:cNvSpPr/>
              <p:nvPr/>
            </p:nvSpPr>
            <p:spPr>
              <a:xfrm>
                <a:off x="-5735638" y="1798638"/>
                <a:ext cx="47700" cy="41400"/>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9" name="Google Shape;239;p9"/>
              <p:cNvSpPr/>
              <p:nvPr/>
            </p:nvSpPr>
            <p:spPr>
              <a:xfrm>
                <a:off x="-5399088" y="1584325"/>
                <a:ext cx="45900" cy="38100"/>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0" name="Google Shape;240;p9"/>
              <p:cNvSpPr/>
              <p:nvPr/>
            </p:nvSpPr>
            <p:spPr>
              <a:xfrm>
                <a:off x="-3319463" y="1547813"/>
                <a:ext cx="101700" cy="47700"/>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1" name="Google Shape;241;p9"/>
              <p:cNvSpPr/>
              <p:nvPr/>
            </p:nvSpPr>
            <p:spPr>
              <a:xfrm>
                <a:off x="-3130551" y="1430338"/>
                <a:ext cx="135000" cy="5730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2" name="Google Shape;242;p9"/>
              <p:cNvSpPr/>
              <p:nvPr/>
            </p:nvSpPr>
            <p:spPr>
              <a:xfrm>
                <a:off x="-3319463" y="1517650"/>
                <a:ext cx="27000" cy="30300"/>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3" name="Google Shape;243;p9"/>
              <p:cNvSpPr/>
              <p:nvPr/>
            </p:nvSpPr>
            <p:spPr>
              <a:xfrm>
                <a:off x="-9355138" y="2917825"/>
                <a:ext cx="71400" cy="38100"/>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4" name="Google Shape;244;p9"/>
              <p:cNvSpPr/>
              <p:nvPr/>
            </p:nvSpPr>
            <p:spPr>
              <a:xfrm>
                <a:off x="-9351963" y="3052763"/>
                <a:ext cx="60300" cy="41400"/>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5" name="Google Shape;245;p9"/>
              <p:cNvSpPr/>
              <p:nvPr/>
            </p:nvSpPr>
            <p:spPr>
              <a:xfrm>
                <a:off x="-9264651" y="3052763"/>
                <a:ext cx="36600" cy="5730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6" name="Google Shape;246;p9"/>
              <p:cNvSpPr/>
              <p:nvPr/>
            </p:nvSpPr>
            <p:spPr>
              <a:xfrm>
                <a:off x="-12395201" y="2406650"/>
                <a:ext cx="47700" cy="23700"/>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grpSp>
        <p:sp>
          <p:nvSpPr>
            <p:cNvPr id="247" name="Google Shape;247;p9"/>
            <p:cNvSpPr/>
            <p:nvPr/>
          </p:nvSpPr>
          <p:spPr>
            <a:xfrm flipH="1">
              <a:off x="5511778" y="350401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8" name="Google Shape;248;p9"/>
            <p:cNvSpPr/>
            <p:nvPr/>
          </p:nvSpPr>
          <p:spPr>
            <a:xfrm flipH="1">
              <a:off x="4828172" y="2805113"/>
              <a:ext cx="1023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9" name="Google Shape;249;p9"/>
            <p:cNvSpPr/>
            <p:nvPr/>
          </p:nvSpPr>
          <p:spPr>
            <a:xfrm flipH="1">
              <a:off x="4457800" y="277177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0" name="Google Shape;250;p9"/>
            <p:cNvSpPr/>
            <p:nvPr/>
          </p:nvSpPr>
          <p:spPr>
            <a:xfrm flipH="1">
              <a:off x="4456600" y="2611041"/>
              <a:ext cx="1023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1" name="Google Shape;251;p9"/>
            <p:cNvSpPr/>
            <p:nvPr/>
          </p:nvSpPr>
          <p:spPr>
            <a:xfrm flipH="1">
              <a:off x="4519729" y="289202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2" name="Google Shape;252;p9"/>
            <p:cNvSpPr/>
            <p:nvPr/>
          </p:nvSpPr>
          <p:spPr>
            <a:xfrm flipH="1">
              <a:off x="4523302" y="263128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3" name="Google Shape;253;p9"/>
            <p:cNvSpPr/>
            <p:nvPr/>
          </p:nvSpPr>
          <p:spPr>
            <a:xfrm flipH="1">
              <a:off x="5147352" y="288012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4" name="Google Shape;254;p9"/>
            <p:cNvSpPr/>
            <p:nvPr/>
          </p:nvSpPr>
          <p:spPr>
            <a:xfrm flipH="1">
              <a:off x="5012776" y="261580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5" name="Google Shape;255;p9"/>
            <p:cNvSpPr/>
            <p:nvPr/>
          </p:nvSpPr>
          <p:spPr>
            <a:xfrm flipH="1">
              <a:off x="4834145" y="2894410"/>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6" name="Google Shape;256;p9"/>
            <p:cNvSpPr/>
            <p:nvPr/>
          </p:nvSpPr>
          <p:spPr>
            <a:xfrm flipH="1">
              <a:off x="4894873" y="2953941"/>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7" name="Google Shape;257;p9"/>
            <p:cNvSpPr/>
            <p:nvPr/>
          </p:nvSpPr>
          <p:spPr>
            <a:xfrm flipH="1">
              <a:off x="4519738" y="2595563"/>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8" name="Google Shape;258;p9"/>
            <p:cNvSpPr/>
            <p:nvPr/>
          </p:nvSpPr>
          <p:spPr>
            <a:xfrm flipH="1">
              <a:off x="4887737" y="3159919"/>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9" name="Google Shape;259;p9"/>
            <p:cNvSpPr/>
            <p:nvPr/>
          </p:nvSpPr>
          <p:spPr>
            <a:xfrm flipH="1">
              <a:off x="5402212" y="24110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0" name="Google Shape;260;p9"/>
            <p:cNvSpPr/>
            <p:nvPr/>
          </p:nvSpPr>
          <p:spPr>
            <a:xfrm flipH="1">
              <a:off x="1450689" y="200263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1" name="Google Shape;261;p9"/>
            <p:cNvSpPr/>
            <p:nvPr/>
          </p:nvSpPr>
          <p:spPr>
            <a:xfrm flipH="1">
              <a:off x="1680539" y="22205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2" name="Google Shape;262;p9"/>
            <p:cNvSpPr/>
            <p:nvPr/>
          </p:nvSpPr>
          <p:spPr>
            <a:xfrm flipH="1">
              <a:off x="3457415" y="20883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3" name="Google Shape;263;p9"/>
            <p:cNvSpPr/>
            <p:nvPr/>
          </p:nvSpPr>
          <p:spPr>
            <a:xfrm flipH="1">
              <a:off x="3594372" y="194786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4" name="Google Shape;264;p9"/>
            <p:cNvSpPr/>
            <p:nvPr/>
          </p:nvSpPr>
          <p:spPr>
            <a:xfrm flipH="1">
              <a:off x="2023529" y="249197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5" name="Google Shape;265;p9"/>
            <p:cNvSpPr/>
            <p:nvPr/>
          </p:nvSpPr>
          <p:spPr>
            <a:xfrm flipH="1">
              <a:off x="1811542" y="2362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6" name="Google Shape;266;p9"/>
            <p:cNvSpPr/>
            <p:nvPr/>
          </p:nvSpPr>
          <p:spPr>
            <a:xfrm flipH="1">
              <a:off x="3522916" y="192047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7" name="Google Shape;267;p9"/>
            <p:cNvSpPr/>
            <p:nvPr/>
          </p:nvSpPr>
          <p:spPr>
            <a:xfrm flipH="1">
              <a:off x="3508625" y="18811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8" name="Google Shape;268;p9"/>
            <p:cNvSpPr/>
            <p:nvPr/>
          </p:nvSpPr>
          <p:spPr>
            <a:xfrm flipH="1">
              <a:off x="1530481" y="245149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9" name="Google Shape;269;p9"/>
            <p:cNvSpPr/>
            <p:nvPr/>
          </p:nvSpPr>
          <p:spPr>
            <a:xfrm flipH="1">
              <a:off x="1495944" y="23550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0" name="Google Shape;270;p9"/>
            <p:cNvSpPr/>
            <p:nvPr/>
          </p:nvSpPr>
          <p:spPr>
            <a:xfrm flipH="1">
              <a:off x="1712695" y="233005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1" name="Google Shape;271;p9"/>
            <p:cNvSpPr/>
            <p:nvPr/>
          </p:nvSpPr>
          <p:spPr>
            <a:xfrm flipH="1">
              <a:off x="1840125"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2" name="Google Shape;272;p9"/>
            <p:cNvSpPr/>
            <p:nvPr/>
          </p:nvSpPr>
          <p:spPr>
            <a:xfrm flipH="1">
              <a:off x="2096176" y="246459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3" name="Google Shape;273;p9"/>
            <p:cNvSpPr/>
            <p:nvPr/>
          </p:nvSpPr>
          <p:spPr>
            <a:xfrm flipH="1">
              <a:off x="1606701" y="251102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4" name="Google Shape;274;p9"/>
            <p:cNvSpPr/>
            <p:nvPr/>
          </p:nvSpPr>
          <p:spPr>
            <a:xfrm flipH="1">
              <a:off x="2208124" y="233243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5" name="Google Shape;275;p9"/>
            <p:cNvSpPr/>
            <p:nvPr/>
          </p:nvSpPr>
          <p:spPr>
            <a:xfrm flipH="1">
              <a:off x="1520954" y="21097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6" name="Google Shape;276;p9"/>
            <p:cNvSpPr/>
            <p:nvPr/>
          </p:nvSpPr>
          <p:spPr>
            <a:xfrm flipH="1">
              <a:off x="2264098" y="231814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7" name="Google Shape;277;p9"/>
            <p:cNvSpPr/>
            <p:nvPr/>
          </p:nvSpPr>
          <p:spPr>
            <a:xfrm flipH="1">
              <a:off x="4875818" y="2994422"/>
              <a:ext cx="1011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78" name="Google Shape;278;p9"/>
            <p:cNvSpPr/>
            <p:nvPr/>
          </p:nvSpPr>
          <p:spPr>
            <a:xfrm flipH="1">
              <a:off x="3378813" y="215860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9" name="Google Shape;279;p9"/>
            <p:cNvSpPr/>
            <p:nvPr/>
          </p:nvSpPr>
          <p:spPr>
            <a:xfrm flipH="1">
              <a:off x="3394295" y="226456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0" name="Google Shape;280;p9"/>
            <p:cNvSpPr/>
            <p:nvPr/>
          </p:nvSpPr>
          <p:spPr>
            <a:xfrm flipH="1">
              <a:off x="3563408" y="215265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1" name="Google Shape;281;p9"/>
            <p:cNvSpPr/>
            <p:nvPr/>
          </p:nvSpPr>
          <p:spPr>
            <a:xfrm flipH="1">
              <a:off x="3433596" y="181689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2" name="Google Shape;282;p9"/>
            <p:cNvSpPr/>
            <p:nvPr/>
          </p:nvSpPr>
          <p:spPr>
            <a:xfrm flipH="1">
              <a:off x="3303784" y="201215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3" name="Google Shape;283;p9"/>
            <p:cNvSpPr/>
            <p:nvPr/>
          </p:nvSpPr>
          <p:spPr>
            <a:xfrm flipH="1">
              <a:off x="5543933" y="378142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4" name="Google Shape;284;p9"/>
            <p:cNvSpPr/>
            <p:nvPr/>
          </p:nvSpPr>
          <p:spPr>
            <a:xfrm flipH="1">
              <a:off x="5381966" y="371356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5" name="Google Shape;285;p9"/>
            <p:cNvSpPr/>
            <p:nvPr/>
          </p:nvSpPr>
          <p:spPr>
            <a:xfrm flipH="1">
              <a:off x="4181503" y="27193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6" name="Google Shape;286;p9"/>
            <p:cNvSpPr/>
            <p:nvPr/>
          </p:nvSpPr>
          <p:spPr>
            <a:xfrm flipH="1">
              <a:off x="4045746" y="1902619"/>
              <a:ext cx="999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7" name="Google Shape;287;p9"/>
            <p:cNvSpPr/>
            <p:nvPr/>
          </p:nvSpPr>
          <p:spPr>
            <a:xfrm flipH="1">
              <a:off x="5200944" y="28694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8" name="Google Shape;288;p9"/>
            <p:cNvSpPr/>
            <p:nvPr/>
          </p:nvSpPr>
          <p:spPr>
            <a:xfrm flipH="1">
              <a:off x="4400635" y="2743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9" name="Google Shape;289;p9"/>
            <p:cNvSpPr/>
            <p:nvPr/>
          </p:nvSpPr>
          <p:spPr>
            <a:xfrm flipH="1">
              <a:off x="4915119" y="31551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0" name="Google Shape;290;p9"/>
            <p:cNvSpPr/>
            <p:nvPr/>
          </p:nvSpPr>
          <p:spPr>
            <a:xfrm flipH="1">
              <a:off x="5042549"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1" name="Google Shape;291;p9"/>
            <p:cNvSpPr/>
            <p:nvPr/>
          </p:nvSpPr>
          <p:spPr>
            <a:xfrm flipH="1">
              <a:off x="3270438" y="25265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2" name="Google Shape;292;p9"/>
            <p:cNvSpPr/>
            <p:nvPr/>
          </p:nvSpPr>
          <p:spPr>
            <a:xfrm flipH="1">
              <a:off x="5957187" y="389810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3" name="Google Shape;293;p9"/>
            <p:cNvSpPr/>
            <p:nvPr/>
          </p:nvSpPr>
          <p:spPr>
            <a:xfrm flipH="1">
              <a:off x="4479237" y="276582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94" name="Google Shape;294;p9"/>
            <p:cNvSpPr/>
            <p:nvPr/>
          </p:nvSpPr>
          <p:spPr>
            <a:xfrm flipH="1">
              <a:off x="4500674" y="281463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grpSp>
      <p:sp>
        <p:nvSpPr>
          <p:cNvPr id="295" name="Google Shape;295;p9"/>
          <p:cNvSpPr/>
          <p:nvPr/>
        </p:nvSpPr>
        <p:spPr>
          <a:xfrm>
            <a:off x="645487" y="3768329"/>
            <a:ext cx="1469700" cy="254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dk1"/>
                </a:solidFill>
                <a:latin typeface="Century Gothic"/>
                <a:ea typeface="Century Gothic"/>
                <a:cs typeface="Century Gothic"/>
                <a:sym typeface="Century Gothic"/>
              </a:rPr>
              <a:t>Client Location</a:t>
            </a:r>
            <a:endParaRPr/>
          </a:p>
        </p:txBody>
      </p:sp>
      <p:sp>
        <p:nvSpPr>
          <p:cNvPr id="296" name="Google Shape;296;p9"/>
          <p:cNvSpPr/>
          <p:nvPr/>
        </p:nvSpPr>
        <p:spPr>
          <a:xfrm>
            <a:off x="683597" y="3414713"/>
            <a:ext cx="986100" cy="254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D9177F"/>
                </a:solidFill>
                <a:latin typeface="Century Gothic"/>
                <a:ea typeface="Century Gothic"/>
                <a:cs typeface="Century Gothic"/>
                <a:sym typeface="Century Gothic"/>
              </a:rPr>
              <a:t>Our Office</a:t>
            </a:r>
            <a:endParaRPr/>
          </a:p>
        </p:txBody>
      </p:sp>
      <p:sp>
        <p:nvSpPr>
          <p:cNvPr id="297" name="Google Shape;297;p9"/>
          <p:cNvSpPr/>
          <p:nvPr/>
        </p:nvSpPr>
        <p:spPr>
          <a:xfrm flipH="1">
            <a:off x="508615" y="3777854"/>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8" name="Google Shape;298;p9"/>
          <p:cNvSpPr/>
          <p:nvPr/>
        </p:nvSpPr>
        <p:spPr>
          <a:xfrm flipH="1">
            <a:off x="508615" y="3434954"/>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D9177F"/>
              </a:solidFill>
              <a:latin typeface="Calibri"/>
              <a:ea typeface="Calibri"/>
              <a:cs typeface="Calibri"/>
              <a:sym typeface="Calibri"/>
            </a:endParaRPr>
          </a:p>
        </p:txBody>
      </p:sp>
      <p:sp>
        <p:nvSpPr>
          <p:cNvPr id="299" name="Google Shape;299;p9"/>
          <p:cNvSpPr txBox="1"/>
          <p:nvPr/>
        </p:nvSpPr>
        <p:spPr>
          <a:xfrm>
            <a:off x="6397704" y="2800350"/>
            <a:ext cx="2422500" cy="2775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Clr>
                <a:schemeClr val="dk1"/>
              </a:buClr>
              <a:buFont typeface="Arial"/>
              <a:buNone/>
            </a:pPr>
            <a:r>
              <a:rPr b="1" lang="en" sz="1300">
                <a:solidFill>
                  <a:schemeClr val="dk1"/>
                </a:solidFill>
                <a:latin typeface="Century Gothic"/>
                <a:ea typeface="Century Gothic"/>
                <a:cs typeface="Century Gothic"/>
                <a:sym typeface="Century Gothic"/>
              </a:rPr>
              <a:t>Email us at: </a:t>
            </a:r>
            <a:endParaRPr/>
          </a:p>
        </p:txBody>
      </p:sp>
      <p:sp>
        <p:nvSpPr>
          <p:cNvPr id="300" name="Google Shape;300;p9"/>
          <p:cNvSpPr txBox="1"/>
          <p:nvPr>
            <p:ph idx="1" type="body"/>
          </p:nvPr>
        </p:nvSpPr>
        <p:spPr>
          <a:xfrm>
            <a:off x="6285468" y="3113485"/>
            <a:ext cx="2542200" cy="2589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9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1" name="Google Shape;301;p9"/>
          <p:cNvSpPr txBox="1"/>
          <p:nvPr>
            <p:ph idx="2" type="body"/>
          </p:nvPr>
        </p:nvSpPr>
        <p:spPr>
          <a:xfrm>
            <a:off x="6629400" y="1203405"/>
            <a:ext cx="2198100" cy="5730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0"/>
              </a:spcBef>
              <a:spcAft>
                <a:spcPts val="0"/>
              </a:spcAft>
              <a:buClr>
                <a:schemeClr val="dk1"/>
              </a:buClr>
              <a:buSzPts val="1400"/>
              <a:buFont typeface="Arial"/>
              <a:buNone/>
              <a:defRPr b="1" i="0" sz="14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2" name="Google Shape;302;p9"/>
          <p:cNvSpPr/>
          <p:nvPr/>
        </p:nvSpPr>
        <p:spPr>
          <a:xfrm>
            <a:off x="204841" y="533401"/>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03" name="Google Shape;303;p9"/>
          <p:cNvSpPr txBox="1"/>
          <p:nvPr/>
        </p:nvSpPr>
        <p:spPr>
          <a:xfrm>
            <a:off x="86360" y="85725"/>
            <a:ext cx="8143200" cy="42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Tahoma"/>
              <a:buNone/>
            </a:pPr>
            <a:r>
              <a:rPr b="1" lang="en" sz="2100">
                <a:solidFill>
                  <a:schemeClr val="dk1"/>
                </a:solidFill>
                <a:latin typeface="Tahoma"/>
                <a:ea typeface="Tahoma"/>
                <a:cs typeface="Tahoma"/>
                <a:sym typeface="Tahoma"/>
              </a:rPr>
              <a:t>Contact us</a:t>
            </a:r>
            <a:endParaRPr/>
          </a:p>
        </p:txBody>
      </p:sp>
      <p:pic>
        <p:nvPicPr>
          <p:cNvPr id="304" name="Google Shape;304;p9"/>
          <p:cNvPicPr preferRelativeResize="0"/>
          <p:nvPr/>
        </p:nvPicPr>
        <p:blipFill rotWithShape="1">
          <a:blip r:embed="rId2">
            <a:alphaModFix/>
          </a:blip>
          <a:srcRect b="0" l="0" r="0" t="0"/>
          <a:stretch/>
        </p:blipFill>
        <p:spPr>
          <a:xfrm>
            <a:off x="596" y="4934326"/>
            <a:ext cx="9142800" cy="209100"/>
          </a:xfrm>
          <a:prstGeom prst="rect">
            <a:avLst/>
          </a:prstGeom>
          <a:noFill/>
          <a:ln>
            <a:noFill/>
          </a:ln>
        </p:spPr>
      </p:pic>
      <p:sp>
        <p:nvSpPr>
          <p:cNvPr id="305" name="Google Shape;305;p9"/>
          <p:cNvSpPr/>
          <p:nvPr/>
        </p:nvSpPr>
        <p:spPr>
          <a:xfrm flipH="1">
            <a:off x="1457638" y="2305473"/>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06" name="Shape 306"/>
        <p:cNvGrpSpPr/>
        <p:nvPr/>
      </p:nvGrpSpPr>
      <p:grpSpPr>
        <a:xfrm>
          <a:off x="0" y="0"/>
          <a:ext cx="0" cy="0"/>
          <a:chOff x="0" y="0"/>
          <a:chExt cx="0" cy="0"/>
        </a:xfrm>
      </p:grpSpPr>
      <p:sp>
        <p:nvSpPr>
          <p:cNvPr id="307" name="Google Shape;307;p10"/>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08" name="Google Shape;308;p10"/>
          <p:cNvSpPr txBox="1"/>
          <p:nvPr>
            <p:ph idx="1" type="body"/>
          </p:nvPr>
        </p:nvSpPr>
        <p:spPr>
          <a:xfrm>
            <a:off x="2743200" y="1989673"/>
            <a:ext cx="40641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8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204841" y="533401"/>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7" name="Google Shape;7;p1"/>
          <p:cNvSpPr/>
          <p:nvPr/>
        </p:nvSpPr>
        <p:spPr>
          <a:xfrm>
            <a:off x="-10718" y="4951810"/>
            <a:ext cx="9160800" cy="202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8" name="Google Shape;8;p1"/>
          <p:cNvSpPr txBox="1"/>
          <p:nvPr/>
        </p:nvSpPr>
        <p:spPr>
          <a:xfrm>
            <a:off x="2568848" y="4941094"/>
            <a:ext cx="4001400" cy="196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800" u="none" cap="none" strike="noStrike">
                <a:solidFill>
                  <a:schemeClr val="lt1"/>
                </a:solidFill>
                <a:latin typeface="Century Gothic"/>
                <a:ea typeface="Century Gothic"/>
                <a:cs typeface="Century Gothic"/>
                <a:sym typeface="Century Gothic"/>
              </a:rPr>
              <a:t>www.tothenew.com </a:t>
            </a:r>
            <a:endParaRPr/>
          </a:p>
        </p:txBody>
      </p:sp>
      <p:pic>
        <p:nvPicPr>
          <p:cNvPr id="9" name="Google Shape;9;p1"/>
          <p:cNvPicPr preferRelativeResize="0"/>
          <p:nvPr/>
        </p:nvPicPr>
        <p:blipFill rotWithShape="1">
          <a:blip r:embed="rId1">
            <a:alphaModFix/>
          </a:blip>
          <a:srcRect b="0" l="0" r="0" t="0"/>
          <a:stretch/>
        </p:blipFill>
        <p:spPr>
          <a:xfrm>
            <a:off x="8229600" y="0"/>
            <a:ext cx="944700" cy="705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14"/>
          <p:cNvSpPr txBox="1"/>
          <p:nvPr>
            <p:ph type="title"/>
          </p:nvPr>
        </p:nvSpPr>
        <p:spPr>
          <a:xfrm>
            <a:off x="3886200" y="2054875"/>
            <a:ext cx="4191000" cy="1134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b="0" lang="en" sz="5200">
                <a:latin typeface="Arial"/>
                <a:ea typeface="Arial"/>
                <a:cs typeface="Arial"/>
                <a:sym typeface="Arial"/>
              </a:rPr>
              <a:t>React Router</a:t>
            </a:r>
            <a:endParaRPr b="0" sz="5200">
              <a:latin typeface="Arial"/>
              <a:ea typeface="Arial"/>
              <a:cs typeface="Arial"/>
              <a:sym typeface="Arial"/>
            </a:endParaRPr>
          </a:p>
          <a:p>
            <a:pPr indent="0" lvl="0" marL="0" marR="0" rtl="0" algn="l">
              <a:lnSpc>
                <a:spcPct val="90000"/>
              </a:lnSpc>
              <a:spcBef>
                <a:spcPts val="0"/>
              </a:spcBef>
              <a:spcAft>
                <a:spcPts val="0"/>
              </a:spcAft>
              <a:buClr>
                <a:schemeClr val="dk1"/>
              </a:buClr>
              <a:buFont typeface="Tahoma"/>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23"/>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Redirection (Authentication)</a:t>
            </a:r>
            <a:endParaRPr/>
          </a:p>
        </p:txBody>
      </p:sp>
      <p:sp>
        <p:nvSpPr>
          <p:cNvPr id="397" name="Google Shape;397;p23"/>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0"/>
                </a:solidFill>
                <a:highlight>
                  <a:srgbClr val="FFFFFF"/>
                </a:highlight>
                <a:latin typeface="Verdana"/>
                <a:ea typeface="Verdana"/>
                <a:cs typeface="Verdana"/>
                <a:sym typeface="Verdana"/>
              </a:rPr>
              <a:t>/* Using PrivateRoute Component */</a:t>
            </a:r>
            <a:endParaRPr sz="1400">
              <a:solidFill>
                <a:srgbClr val="000000"/>
              </a:solidFill>
              <a:highlight>
                <a:srgbClr val="FFFFFF"/>
              </a:highlight>
              <a:latin typeface="Verdana"/>
              <a:ea typeface="Verdana"/>
              <a:cs typeface="Verdana"/>
              <a:sym typeface="Verdana"/>
            </a:endParaRPr>
          </a:p>
          <a:p>
            <a:pPr indent="0" lvl="0" marL="0" rtl="0" algn="l">
              <a:lnSpc>
                <a:spcPct val="150000"/>
              </a:lnSpc>
              <a:spcBef>
                <a:spcPts val="0"/>
              </a:spcBef>
              <a:spcAft>
                <a:spcPts val="0"/>
              </a:spcAft>
              <a:buNone/>
            </a:pPr>
            <a:r>
              <a:t/>
            </a:r>
            <a:endParaRPr sz="1400">
              <a:solidFill>
                <a:srgbClr val="000000"/>
              </a:solidFill>
              <a:highlight>
                <a:srgbClr val="FFFFFF"/>
              </a:highlight>
              <a:latin typeface="Verdana"/>
              <a:ea typeface="Verdana"/>
              <a:cs typeface="Verdana"/>
              <a:sym typeface="Verdana"/>
            </a:endParaRPr>
          </a:p>
          <a:p>
            <a:pPr indent="0" lvl="0" marL="0" rtl="0" algn="l">
              <a:lnSpc>
                <a:spcPct val="150000"/>
              </a:lnSpc>
              <a:spcBef>
                <a:spcPts val="0"/>
              </a:spcBef>
              <a:spcAft>
                <a:spcPts val="0"/>
              </a:spcAft>
              <a:buNone/>
            </a:pPr>
            <a:r>
              <a:rPr lang="en" sz="1400">
                <a:solidFill>
                  <a:srgbClr val="000000"/>
                </a:solidFill>
                <a:highlight>
                  <a:srgbClr val="FFFFFF"/>
                </a:highlight>
                <a:latin typeface="Verdana"/>
                <a:ea typeface="Verdana"/>
                <a:cs typeface="Verdana"/>
                <a:sym typeface="Verdana"/>
              </a:rPr>
              <a:t>&lt;PrivateRoute path="/some-protected-route" component={ProtectedComponent}/&gt;</a:t>
            </a:r>
            <a:endParaRPr sz="1400">
              <a:solidFill>
                <a:srgbClr val="000000"/>
              </a:solidFill>
              <a:highlight>
                <a:srgbClr val="FFFFFF"/>
              </a:highlight>
              <a:latin typeface="Verdana"/>
              <a:ea typeface="Verdana"/>
              <a:cs typeface="Verdana"/>
              <a:sym typeface="Verdana"/>
            </a:endParaRPr>
          </a:p>
          <a:p>
            <a:pPr indent="0" lvl="0" marL="0" rtl="0" algn="l">
              <a:lnSpc>
                <a:spcPct val="150000"/>
              </a:lnSpc>
              <a:spcBef>
                <a:spcPts val="0"/>
              </a:spcBef>
              <a:spcAft>
                <a:spcPts val="0"/>
              </a:spcAft>
              <a:buNone/>
            </a:pPr>
            <a:r>
              <a:t/>
            </a:r>
            <a:endParaRPr sz="1400">
              <a:solidFill>
                <a:srgbClr val="000000"/>
              </a:solidFill>
              <a:highlight>
                <a:srgbClr val="FFFFFF"/>
              </a:highlight>
              <a:latin typeface="Verdana"/>
              <a:ea typeface="Verdana"/>
              <a:cs typeface="Verdana"/>
              <a:sym typeface="Verdana"/>
            </a:endParaRPr>
          </a:p>
          <a:p>
            <a:pPr indent="0" lvl="0" marL="0" rtl="0" algn="l">
              <a:lnSpc>
                <a:spcPct val="150000"/>
              </a:lnSpc>
              <a:spcBef>
                <a:spcPts val="0"/>
              </a:spcBef>
              <a:spcAft>
                <a:spcPts val="0"/>
              </a:spcAft>
              <a:buNone/>
            </a:pPr>
            <a:r>
              <a:rPr lang="en" sz="1400">
                <a:solidFill>
                  <a:srgbClr val="000000"/>
                </a:solidFill>
                <a:highlight>
                  <a:srgbClr val="FFFFFF"/>
                </a:highlight>
                <a:latin typeface="Verdana"/>
                <a:ea typeface="Verdana"/>
                <a:cs typeface="Verdana"/>
                <a:sym typeface="Verdana"/>
              </a:rPr>
              <a:t>/* </a:t>
            </a:r>
            <a:endParaRPr sz="1400">
              <a:solidFill>
                <a:srgbClr val="000000"/>
              </a:solidFill>
              <a:highlight>
                <a:srgbClr val="FFFFFF"/>
              </a:highlight>
              <a:latin typeface="Verdana"/>
              <a:ea typeface="Verdana"/>
              <a:cs typeface="Verdana"/>
              <a:sym typeface="Verdana"/>
            </a:endParaRPr>
          </a:p>
          <a:p>
            <a:pPr indent="0" lvl="0" marL="0" rtl="0" algn="l">
              <a:lnSpc>
                <a:spcPct val="150000"/>
              </a:lnSpc>
              <a:spcBef>
                <a:spcPts val="0"/>
              </a:spcBef>
              <a:spcAft>
                <a:spcPts val="0"/>
              </a:spcAft>
              <a:buNone/>
            </a:pPr>
            <a:r>
              <a:rPr lang="en" sz="1400">
                <a:solidFill>
                  <a:srgbClr val="000000"/>
                </a:solidFill>
                <a:highlight>
                  <a:srgbClr val="FFFFFF"/>
                </a:highlight>
                <a:latin typeface="Verdana"/>
                <a:ea typeface="Verdana"/>
                <a:cs typeface="Verdana"/>
                <a:sym typeface="Verdana"/>
              </a:rPr>
              <a:t>The state that we passes in the redirect component will be available in </a:t>
            </a:r>
            <a:r>
              <a:rPr lang="en" sz="1400">
                <a:solidFill>
                  <a:schemeClr val="dk1"/>
                </a:solidFill>
                <a:highlight>
                  <a:srgbClr val="FFFFFF"/>
                </a:highlight>
                <a:latin typeface="Verdana"/>
                <a:ea typeface="Verdana"/>
                <a:cs typeface="Verdana"/>
                <a:sym typeface="Verdana"/>
              </a:rPr>
              <a:t>ProtectedComponent in </a:t>
            </a:r>
            <a:r>
              <a:rPr lang="en" sz="1400">
                <a:solidFill>
                  <a:srgbClr val="000000"/>
                </a:solidFill>
                <a:highlight>
                  <a:srgbClr val="FFFFFF"/>
                </a:highlight>
                <a:latin typeface="Verdana"/>
                <a:ea typeface="Verdana"/>
                <a:cs typeface="Verdana"/>
                <a:sym typeface="Verdana"/>
              </a:rPr>
              <a:t>this.props.location.state.</a:t>
            </a:r>
            <a:endParaRPr sz="1400">
              <a:solidFill>
                <a:srgbClr val="000000"/>
              </a:solidFill>
              <a:highlight>
                <a:srgbClr val="FFFFFF"/>
              </a:highlight>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rPr lang="en" sz="1400">
                <a:solidFill>
                  <a:srgbClr val="000000"/>
                </a:solidFill>
                <a:highlight>
                  <a:srgbClr val="FFFFFF"/>
                </a:highlight>
                <a:latin typeface="Verdana"/>
                <a:ea typeface="Verdana"/>
                <a:cs typeface="Verdana"/>
                <a:sym typeface="Verdana"/>
              </a:rPr>
              <a:t>*/</a:t>
            </a:r>
            <a:endParaRPr sz="14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24"/>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403" name="Google Shape;403;p24"/>
          <p:cNvSpPr txBox="1"/>
          <p:nvPr>
            <p:ph idx="1" type="body"/>
          </p:nvPr>
        </p:nvSpPr>
        <p:spPr>
          <a:xfrm>
            <a:off x="86360" y="971550"/>
            <a:ext cx="6695400" cy="2514600"/>
          </a:xfrm>
          <a:prstGeom prst="rect">
            <a:avLst/>
          </a:prstGeom>
        </p:spPr>
        <p:txBody>
          <a:bodyPr anchorCtr="0" anchor="t" bIns="91425" lIns="91425" spcFirstLastPara="1" rIns="91425" wrap="square" tIns="91425">
            <a:noAutofit/>
          </a:bodyPr>
          <a:lstStyle/>
          <a:p>
            <a:pPr indent="0" lvl="0" marL="127000" marR="88900" rtl="0" algn="l">
              <a:lnSpc>
                <a:spcPct val="120000"/>
              </a:lnSpc>
              <a:spcBef>
                <a:spcPts val="0"/>
              </a:spcBef>
              <a:spcAft>
                <a:spcPts val="0"/>
              </a:spcAft>
              <a:buClr>
                <a:schemeClr val="dk1"/>
              </a:buClr>
              <a:buSzPts val="1100"/>
              <a:buFont typeface="Arial"/>
              <a:buNone/>
            </a:pPr>
            <a:r>
              <a:rPr lang="en" sz="1400">
                <a:solidFill>
                  <a:srgbClr val="263238"/>
                </a:solidFill>
                <a:latin typeface="Roboto"/>
                <a:ea typeface="Roboto"/>
                <a:cs typeface="Roboto"/>
                <a:sym typeface="Roboto"/>
              </a:rPr>
              <a:t>Create a react application that have following pages:</a:t>
            </a:r>
            <a:endParaRPr sz="1400">
              <a:solidFill>
                <a:srgbClr val="263238"/>
              </a:solidFill>
              <a:latin typeface="Roboto"/>
              <a:ea typeface="Roboto"/>
              <a:cs typeface="Roboto"/>
              <a:sym typeface="Roboto"/>
            </a:endParaRPr>
          </a:p>
          <a:p>
            <a:pPr indent="-317500" lvl="0" marL="457200" marR="88900" rtl="0" algn="l">
              <a:lnSpc>
                <a:spcPct val="120000"/>
              </a:lnSpc>
              <a:spcBef>
                <a:spcPts val="500"/>
              </a:spcBef>
              <a:spcAft>
                <a:spcPts val="0"/>
              </a:spcAft>
              <a:buClr>
                <a:srgbClr val="263238"/>
              </a:buClr>
              <a:buSzPts val="1400"/>
              <a:buFont typeface="Roboto"/>
              <a:buAutoNum type="arabicParenR"/>
            </a:pPr>
            <a:r>
              <a:rPr b="1" lang="en" sz="1400">
                <a:solidFill>
                  <a:srgbClr val="263238"/>
                </a:solidFill>
                <a:latin typeface="Roboto"/>
                <a:ea typeface="Roboto"/>
                <a:cs typeface="Roboto"/>
                <a:sym typeface="Roboto"/>
              </a:rPr>
              <a:t>Home page</a:t>
            </a:r>
            <a:endParaRPr b="1" sz="1400">
              <a:solidFill>
                <a:srgbClr val="263238"/>
              </a:solidFill>
              <a:latin typeface="Roboto"/>
              <a:ea typeface="Roboto"/>
              <a:cs typeface="Roboto"/>
              <a:sym typeface="Roboto"/>
            </a:endParaRPr>
          </a:p>
          <a:p>
            <a:pPr indent="330200" lvl="0" marL="127000" marR="88900" rtl="0" algn="l">
              <a:lnSpc>
                <a:spcPct val="120000"/>
              </a:lnSpc>
              <a:spcBef>
                <a:spcPts val="500"/>
              </a:spcBef>
              <a:spcAft>
                <a:spcPts val="0"/>
              </a:spcAft>
              <a:buClr>
                <a:schemeClr val="dk1"/>
              </a:buClr>
              <a:buSzPts val="1100"/>
              <a:buFont typeface="Arial"/>
              <a:buNone/>
            </a:pPr>
            <a:r>
              <a:rPr lang="en" sz="1400">
                <a:solidFill>
                  <a:srgbClr val="263238"/>
                </a:solidFill>
                <a:latin typeface="Roboto"/>
                <a:ea typeface="Roboto"/>
                <a:cs typeface="Roboto"/>
                <a:sym typeface="Roboto"/>
              </a:rPr>
              <a:t>Contains dummy login button, should not allow user to access private routes until user is logged in.</a:t>
            </a:r>
            <a:endParaRPr sz="1400">
              <a:solidFill>
                <a:srgbClr val="263238"/>
              </a:solidFill>
              <a:latin typeface="Roboto"/>
              <a:ea typeface="Roboto"/>
              <a:cs typeface="Roboto"/>
              <a:sym typeface="Roboto"/>
            </a:endParaRPr>
          </a:p>
          <a:p>
            <a:pPr indent="0" lvl="0" marL="127000" marR="88900" rtl="0" algn="l">
              <a:lnSpc>
                <a:spcPct val="120000"/>
              </a:lnSpc>
              <a:spcBef>
                <a:spcPts val="500"/>
              </a:spcBef>
              <a:spcAft>
                <a:spcPts val="0"/>
              </a:spcAft>
              <a:buClr>
                <a:schemeClr val="dk1"/>
              </a:buClr>
              <a:buSzPts val="1100"/>
              <a:buFont typeface="Arial"/>
              <a:buNone/>
            </a:pPr>
            <a:r>
              <a:rPr b="1" lang="en" sz="1400">
                <a:solidFill>
                  <a:srgbClr val="263238"/>
                </a:solidFill>
                <a:latin typeface="Roboto"/>
                <a:ea typeface="Roboto"/>
                <a:cs typeface="Roboto"/>
                <a:sym typeface="Roboto"/>
              </a:rPr>
              <a:t>2)	About page</a:t>
            </a:r>
            <a:r>
              <a:rPr lang="en" sz="1400">
                <a:solidFill>
                  <a:srgbClr val="263238"/>
                </a:solidFill>
                <a:latin typeface="Roboto"/>
                <a:ea typeface="Roboto"/>
                <a:cs typeface="Roboto"/>
                <a:sym typeface="Roboto"/>
              </a:rPr>
              <a:t> -&gt; PUBLIC ROUTE.</a:t>
            </a:r>
            <a:endParaRPr sz="1400">
              <a:solidFill>
                <a:srgbClr val="263238"/>
              </a:solidFill>
              <a:latin typeface="Roboto"/>
              <a:ea typeface="Roboto"/>
              <a:cs typeface="Roboto"/>
              <a:sym typeface="Roboto"/>
            </a:endParaRPr>
          </a:p>
          <a:p>
            <a:pPr indent="0" lvl="0" marL="127000" marR="88900" rtl="0" algn="l">
              <a:lnSpc>
                <a:spcPct val="120000"/>
              </a:lnSpc>
              <a:spcBef>
                <a:spcPts val="500"/>
              </a:spcBef>
              <a:spcAft>
                <a:spcPts val="0"/>
              </a:spcAft>
              <a:buClr>
                <a:schemeClr val="dk1"/>
              </a:buClr>
              <a:buSzPts val="1100"/>
              <a:buFont typeface="Arial"/>
              <a:buNone/>
            </a:pPr>
            <a:r>
              <a:rPr b="1" lang="en" sz="1400">
                <a:solidFill>
                  <a:srgbClr val="263238"/>
                </a:solidFill>
                <a:latin typeface="Roboto"/>
                <a:ea typeface="Roboto"/>
                <a:cs typeface="Roboto"/>
                <a:sym typeface="Roboto"/>
              </a:rPr>
              <a:t>3) 	Contact form page</a:t>
            </a:r>
            <a:r>
              <a:rPr lang="en" sz="1400">
                <a:solidFill>
                  <a:srgbClr val="263238"/>
                </a:solidFill>
                <a:latin typeface="Roboto"/>
                <a:ea typeface="Roboto"/>
                <a:cs typeface="Roboto"/>
                <a:sym typeface="Roboto"/>
              </a:rPr>
              <a:t>. -&gt; PRIVATE ROUTE.</a:t>
            </a:r>
            <a:endParaRPr sz="1400">
              <a:solidFill>
                <a:srgbClr val="263238"/>
              </a:solidFill>
              <a:latin typeface="Roboto"/>
              <a:ea typeface="Roboto"/>
              <a:cs typeface="Roboto"/>
              <a:sym typeface="Roboto"/>
            </a:endParaRPr>
          </a:p>
          <a:p>
            <a:pPr indent="0" lvl="0" marL="584200" marR="88900" rtl="0" algn="l">
              <a:lnSpc>
                <a:spcPct val="120000"/>
              </a:lnSpc>
              <a:spcBef>
                <a:spcPts val="500"/>
              </a:spcBef>
              <a:spcAft>
                <a:spcPts val="0"/>
              </a:spcAft>
              <a:buClr>
                <a:schemeClr val="dk1"/>
              </a:buClr>
              <a:buSzPts val="1100"/>
              <a:buFont typeface="Arial"/>
              <a:buNone/>
            </a:pPr>
            <a:r>
              <a:rPr lang="en" sz="1400">
                <a:solidFill>
                  <a:srgbClr val="263238"/>
                </a:solidFill>
                <a:latin typeface="Roboto"/>
                <a:ea typeface="Roboto"/>
                <a:cs typeface="Roboto"/>
                <a:sym typeface="Roboto"/>
              </a:rPr>
              <a:t>Contains fields name and contact number.</a:t>
            </a:r>
            <a:endParaRPr sz="1400">
              <a:solidFill>
                <a:srgbClr val="263238"/>
              </a:solidFill>
              <a:latin typeface="Roboto"/>
              <a:ea typeface="Roboto"/>
              <a:cs typeface="Roboto"/>
              <a:sym typeface="Roboto"/>
            </a:endParaRPr>
          </a:p>
          <a:p>
            <a:pPr indent="0" lvl="0" marL="584200" marR="88900" rtl="0" algn="l">
              <a:lnSpc>
                <a:spcPct val="120000"/>
              </a:lnSpc>
              <a:spcBef>
                <a:spcPts val="500"/>
              </a:spcBef>
              <a:spcAft>
                <a:spcPts val="0"/>
              </a:spcAft>
              <a:buClr>
                <a:schemeClr val="dk1"/>
              </a:buClr>
              <a:buSzPts val="1100"/>
              <a:buFont typeface="Arial"/>
              <a:buNone/>
            </a:pPr>
            <a:r>
              <a:rPr lang="en" sz="1400">
                <a:solidFill>
                  <a:srgbClr val="263238"/>
                </a:solidFill>
                <a:latin typeface="Roboto"/>
                <a:ea typeface="Roboto"/>
                <a:cs typeface="Roboto"/>
                <a:sym typeface="Roboto"/>
              </a:rPr>
              <a:t>When landed on this page ,It blocks the navigation until the form is submitted.</a:t>
            </a:r>
            <a:endParaRPr sz="1400">
              <a:solidFill>
                <a:srgbClr val="263238"/>
              </a:solidFill>
              <a:latin typeface="Roboto"/>
              <a:ea typeface="Roboto"/>
              <a:cs typeface="Roboto"/>
              <a:sym typeface="Roboto"/>
            </a:endParaRPr>
          </a:p>
          <a:p>
            <a:pPr indent="0" lvl="0" marL="584200" marR="88900" rtl="0" algn="l">
              <a:lnSpc>
                <a:spcPct val="120000"/>
              </a:lnSpc>
              <a:spcBef>
                <a:spcPts val="500"/>
              </a:spcBef>
              <a:spcAft>
                <a:spcPts val="0"/>
              </a:spcAft>
              <a:buClr>
                <a:schemeClr val="dk1"/>
              </a:buClr>
              <a:buSzPts val="1100"/>
              <a:buFont typeface="Arial"/>
              <a:buNone/>
            </a:pPr>
            <a:r>
              <a:rPr lang="en" sz="1400">
                <a:solidFill>
                  <a:srgbClr val="263238"/>
                </a:solidFill>
                <a:latin typeface="Roboto"/>
                <a:ea typeface="Roboto"/>
                <a:cs typeface="Roboto"/>
                <a:sym typeface="Roboto"/>
              </a:rPr>
              <a:t>After submitting the form show user details on a different route (/user).</a:t>
            </a:r>
            <a:endParaRPr sz="1400">
              <a:solidFill>
                <a:srgbClr val="263238"/>
              </a:solidFill>
              <a:latin typeface="Roboto"/>
              <a:ea typeface="Roboto"/>
              <a:cs typeface="Roboto"/>
              <a:sym typeface="Roboto"/>
            </a:endParaRPr>
          </a:p>
          <a:p>
            <a:pPr indent="0" lvl="0" marL="0" rtl="0" algn="l">
              <a:spcBef>
                <a:spcPts val="750"/>
              </a:spcBef>
              <a:spcAft>
                <a:spcPts val="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15"/>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From the docs :</a:t>
            </a:r>
            <a:endParaRPr/>
          </a:p>
        </p:txBody>
      </p:sp>
      <p:sp>
        <p:nvSpPr>
          <p:cNvPr id="349" name="Google Shape;349;p1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lnSpc>
                <a:spcPct val="148000"/>
              </a:lnSpc>
              <a:spcBef>
                <a:spcPts val="4100"/>
              </a:spcBef>
              <a:spcAft>
                <a:spcPts val="0"/>
              </a:spcAft>
              <a:buClr>
                <a:schemeClr val="dk1"/>
              </a:buClr>
              <a:buSzPts val="1100"/>
              <a:buFont typeface="Arial"/>
              <a:buNone/>
            </a:pPr>
            <a:r>
              <a:rPr i="1" lang="en" sz="2100">
                <a:solidFill>
                  <a:schemeClr val="dk1"/>
                </a:solidFill>
                <a:highlight>
                  <a:srgbClr val="FFFFFF"/>
                </a:highlight>
                <a:latin typeface="Georgia"/>
                <a:ea typeface="Georgia"/>
                <a:cs typeface="Georgia"/>
                <a:sym typeface="Georgia"/>
              </a:rPr>
              <a:t>React Router keeps your UI in sync with the URL. It has a simple API with powerful features like lazy code loading, dynamic route matching, and location transition handling built right in. Make the URL your first thought, not an after-thought.</a:t>
            </a:r>
            <a:endParaRPr i="1" sz="21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i="1" sz="21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1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Getting started</a:t>
            </a:r>
            <a:endParaRPr/>
          </a:p>
        </p:txBody>
      </p:sp>
      <p:sp>
        <p:nvSpPr>
          <p:cNvPr id="355" name="Google Shape;355;p1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npm install -g create-react-app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create-react-app AppName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cd AppName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npm install react-router-dom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17"/>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Required imports</a:t>
            </a:r>
            <a:endParaRPr/>
          </a:p>
        </p:txBody>
      </p:sp>
      <p:sp>
        <p:nvSpPr>
          <p:cNvPr id="361" name="Google Shape;361;p17"/>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import React from 'react';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import {</a:t>
            </a:r>
            <a:endParaRPr/>
          </a:p>
          <a:p>
            <a:pPr indent="0" lvl="0" marL="0" rtl="0" algn="l">
              <a:spcBef>
                <a:spcPts val="0"/>
              </a:spcBef>
              <a:spcAft>
                <a:spcPts val="0"/>
              </a:spcAft>
              <a:buClr>
                <a:schemeClr val="dk1"/>
              </a:buClr>
              <a:buSzPts val="1100"/>
              <a:buFont typeface="Arial"/>
              <a:buNone/>
            </a:pPr>
            <a:r>
              <a:rPr lang="en"/>
              <a:t>  BrowserRouter as Router,</a:t>
            </a:r>
            <a:endParaRPr/>
          </a:p>
          <a:p>
            <a:pPr indent="0" lvl="0" marL="0" rtl="0" algn="l">
              <a:spcBef>
                <a:spcPts val="0"/>
              </a:spcBef>
              <a:spcAft>
                <a:spcPts val="0"/>
              </a:spcAft>
              <a:buClr>
                <a:schemeClr val="dk1"/>
              </a:buClr>
              <a:buSzPts val="1100"/>
              <a:buFont typeface="Arial"/>
              <a:buNone/>
            </a:pPr>
            <a:r>
              <a:rPr lang="en"/>
              <a:t>  Route,</a:t>
            </a:r>
            <a:endParaRPr/>
          </a:p>
          <a:p>
            <a:pPr indent="0" lvl="0" marL="0" rtl="0" algn="l">
              <a:spcBef>
                <a:spcPts val="0"/>
              </a:spcBef>
              <a:spcAft>
                <a:spcPts val="0"/>
              </a:spcAft>
              <a:buClr>
                <a:schemeClr val="dk1"/>
              </a:buClr>
              <a:buSzPts val="1100"/>
              <a:buFont typeface="Arial"/>
              <a:buNone/>
            </a:pPr>
            <a:r>
              <a:rPr lang="en"/>
              <a:t>  Link</a:t>
            </a:r>
            <a:endParaRPr/>
          </a:p>
          <a:p>
            <a:pPr indent="0" lvl="0" marL="0" rtl="0" algn="l">
              <a:spcBef>
                <a:spcPts val="0"/>
              </a:spcBef>
              <a:spcAft>
                <a:spcPts val="0"/>
              </a:spcAft>
              <a:buClr>
                <a:schemeClr val="dk1"/>
              </a:buClr>
              <a:buSzPts val="1100"/>
              <a:buFont typeface="Arial"/>
              <a:buNone/>
            </a:pPr>
            <a:r>
              <a:rPr lang="en"/>
              <a:t>} from 'react-router-dom';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1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Basic Routing</a:t>
            </a:r>
            <a:endParaRPr/>
          </a:p>
        </p:txBody>
      </p:sp>
      <p:sp>
        <p:nvSpPr>
          <p:cNvPr id="367" name="Google Shape;367;p18"/>
          <p:cNvSpPr txBox="1"/>
          <p:nvPr>
            <p:ph idx="1" type="body"/>
          </p:nvPr>
        </p:nvSpPr>
        <p:spPr>
          <a:xfrm>
            <a:off x="311700" y="1152475"/>
            <a:ext cx="8520600" cy="39153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a:highlight>
                <a:srgbClr val="FFFFFF"/>
              </a:highlight>
              <a:latin typeface="Verdana"/>
              <a:ea typeface="Verdana"/>
              <a:cs typeface="Verdana"/>
              <a:sym typeface="Verdana"/>
            </a:endParaRPr>
          </a:p>
          <a:p>
            <a:pPr indent="0" lvl="0" marL="0" rtl="0" algn="l">
              <a:lnSpc>
                <a:spcPct val="150000"/>
              </a:lnSpc>
              <a:spcBef>
                <a:spcPts val="0"/>
              </a:spcBef>
              <a:spcAft>
                <a:spcPts val="0"/>
              </a:spcAft>
              <a:buNone/>
            </a:pPr>
            <a:r>
              <a:rPr lang="en" sz="1400">
                <a:solidFill>
                  <a:srgbClr val="000000"/>
                </a:solidFill>
                <a:highlight>
                  <a:srgbClr val="FFFFFF"/>
                </a:highlight>
                <a:latin typeface="Verdana"/>
                <a:ea typeface="Verdana"/>
                <a:cs typeface="Verdana"/>
                <a:sym typeface="Verdana"/>
              </a:rPr>
              <a:t>const BasicExample = () =&gt; (</a:t>
            </a:r>
            <a:br>
              <a:rPr lang="en" sz="1400">
                <a:solidFill>
                  <a:srgbClr val="000000"/>
                </a:solidFill>
                <a:highlight>
                  <a:srgbClr val="FFFFFF"/>
                </a:highlight>
                <a:latin typeface="Verdana"/>
                <a:ea typeface="Verdana"/>
                <a:cs typeface="Verdana"/>
                <a:sym typeface="Verdana"/>
              </a:rPr>
            </a:br>
            <a:r>
              <a:rPr lang="en" sz="1400">
                <a:solidFill>
                  <a:srgbClr val="000000"/>
                </a:solidFill>
                <a:highlight>
                  <a:srgbClr val="FFFFFF"/>
                </a:highlight>
                <a:latin typeface="Verdana"/>
                <a:ea typeface="Verdana"/>
                <a:cs typeface="Verdana"/>
                <a:sym typeface="Verdana"/>
              </a:rPr>
              <a:t>  &lt;Router&gt;</a:t>
            </a:r>
            <a:br>
              <a:rPr lang="en" sz="1400">
                <a:solidFill>
                  <a:srgbClr val="000000"/>
                </a:solidFill>
                <a:highlight>
                  <a:srgbClr val="FFFFFF"/>
                </a:highlight>
                <a:latin typeface="Verdana"/>
                <a:ea typeface="Verdana"/>
                <a:cs typeface="Verdana"/>
                <a:sym typeface="Verdana"/>
              </a:rPr>
            </a:br>
            <a:r>
              <a:rPr lang="en" sz="1400">
                <a:solidFill>
                  <a:srgbClr val="000000"/>
                </a:solidFill>
                <a:highlight>
                  <a:srgbClr val="FFFFFF"/>
                </a:highlight>
                <a:latin typeface="Verdana"/>
                <a:ea typeface="Verdana"/>
                <a:cs typeface="Verdana"/>
                <a:sym typeface="Verdana"/>
              </a:rPr>
              <a:t>    &lt;div&gt;</a:t>
            </a:r>
            <a:br>
              <a:rPr lang="en" sz="1400">
                <a:solidFill>
                  <a:srgbClr val="000000"/>
                </a:solidFill>
                <a:highlight>
                  <a:srgbClr val="FFFFFF"/>
                </a:highlight>
                <a:latin typeface="Verdana"/>
                <a:ea typeface="Verdana"/>
                <a:cs typeface="Verdana"/>
                <a:sym typeface="Verdana"/>
              </a:rPr>
            </a:br>
            <a:r>
              <a:rPr lang="en" sz="1400">
                <a:solidFill>
                  <a:srgbClr val="000000"/>
                </a:solidFill>
                <a:highlight>
                  <a:srgbClr val="FFFFFF"/>
                </a:highlight>
                <a:latin typeface="Verdana"/>
                <a:ea typeface="Verdana"/>
                <a:cs typeface="Verdana"/>
                <a:sym typeface="Verdana"/>
              </a:rPr>
              <a:t>      &lt;ul&gt;</a:t>
            </a:r>
            <a:br>
              <a:rPr lang="en" sz="1400">
                <a:solidFill>
                  <a:srgbClr val="000000"/>
                </a:solidFill>
                <a:highlight>
                  <a:srgbClr val="FFFFFF"/>
                </a:highlight>
                <a:latin typeface="Verdana"/>
                <a:ea typeface="Verdana"/>
                <a:cs typeface="Verdana"/>
                <a:sym typeface="Verdana"/>
              </a:rPr>
            </a:br>
            <a:r>
              <a:rPr lang="en" sz="1400">
                <a:solidFill>
                  <a:srgbClr val="000000"/>
                </a:solidFill>
                <a:highlight>
                  <a:srgbClr val="FFFFFF"/>
                </a:highlight>
                <a:latin typeface="Verdana"/>
                <a:ea typeface="Verdana"/>
                <a:cs typeface="Verdana"/>
                <a:sym typeface="Verdana"/>
              </a:rPr>
              <a:t>        &lt;li&gt;&lt;Link to="/"&gt;Home&lt;/Link&gt;&lt;/li&gt;</a:t>
            </a:r>
            <a:br>
              <a:rPr lang="en" sz="1400">
                <a:solidFill>
                  <a:srgbClr val="000000"/>
                </a:solidFill>
                <a:highlight>
                  <a:srgbClr val="FFFFFF"/>
                </a:highlight>
                <a:latin typeface="Verdana"/>
                <a:ea typeface="Verdana"/>
                <a:cs typeface="Verdana"/>
                <a:sym typeface="Verdana"/>
              </a:rPr>
            </a:br>
            <a:r>
              <a:rPr lang="en" sz="1400">
                <a:solidFill>
                  <a:srgbClr val="000000"/>
                </a:solidFill>
                <a:highlight>
                  <a:srgbClr val="FFFFFF"/>
                </a:highlight>
                <a:latin typeface="Verdana"/>
                <a:ea typeface="Verdana"/>
                <a:cs typeface="Verdana"/>
                <a:sym typeface="Verdana"/>
              </a:rPr>
              <a:t>        &lt;li&gt;&lt;Link to="/about"&gt;About&lt;/Link&gt;&lt;/li&gt;</a:t>
            </a:r>
            <a:br>
              <a:rPr lang="en" sz="1400">
                <a:solidFill>
                  <a:srgbClr val="000000"/>
                </a:solidFill>
                <a:highlight>
                  <a:srgbClr val="FFFFFF"/>
                </a:highlight>
                <a:latin typeface="Verdana"/>
                <a:ea typeface="Verdana"/>
                <a:cs typeface="Verdana"/>
                <a:sym typeface="Verdana"/>
              </a:rPr>
            </a:br>
            <a:r>
              <a:rPr lang="en" sz="1400">
                <a:solidFill>
                  <a:srgbClr val="000000"/>
                </a:solidFill>
                <a:highlight>
                  <a:srgbClr val="FFFFFF"/>
                </a:highlight>
                <a:latin typeface="Verdana"/>
                <a:ea typeface="Verdana"/>
                <a:cs typeface="Verdana"/>
                <a:sym typeface="Verdana"/>
              </a:rPr>
              <a:t>        &lt;li&gt;&lt;Link to="/topics"&gt;Topics&lt;/Link&gt;&lt;/li&gt;</a:t>
            </a:r>
            <a:br>
              <a:rPr lang="en" sz="1400">
                <a:solidFill>
                  <a:srgbClr val="000000"/>
                </a:solidFill>
                <a:highlight>
                  <a:srgbClr val="FFFFFF"/>
                </a:highlight>
                <a:latin typeface="Verdana"/>
                <a:ea typeface="Verdana"/>
                <a:cs typeface="Verdana"/>
                <a:sym typeface="Verdana"/>
              </a:rPr>
            </a:br>
            <a:r>
              <a:rPr lang="en" sz="1400">
                <a:solidFill>
                  <a:srgbClr val="000000"/>
                </a:solidFill>
                <a:highlight>
                  <a:srgbClr val="FFFFFF"/>
                </a:highlight>
                <a:latin typeface="Verdana"/>
                <a:ea typeface="Verdana"/>
                <a:cs typeface="Verdana"/>
                <a:sym typeface="Verdana"/>
              </a:rPr>
              <a:t>      &lt;/ul&gt;</a:t>
            </a:r>
            <a:endParaRPr sz="1400">
              <a:solidFill>
                <a:srgbClr val="000000"/>
              </a:solidFill>
              <a:highlight>
                <a:srgbClr val="FFFFFF"/>
              </a:highlight>
              <a:latin typeface="Verdana"/>
              <a:ea typeface="Verdana"/>
              <a:cs typeface="Verdana"/>
              <a:sym typeface="Verdana"/>
            </a:endParaRPr>
          </a:p>
          <a:p>
            <a:pPr indent="0" lvl="0" marL="0" rtl="0" algn="l">
              <a:lnSpc>
                <a:spcPct val="150000"/>
              </a:lnSpc>
              <a:spcBef>
                <a:spcPts val="0"/>
              </a:spcBef>
              <a:spcAft>
                <a:spcPts val="0"/>
              </a:spcAft>
              <a:buNone/>
            </a:pPr>
            <a:r>
              <a:rPr lang="en" sz="1400">
                <a:solidFill>
                  <a:srgbClr val="000000"/>
                </a:solidFill>
                <a:highlight>
                  <a:srgbClr val="FFFFFF"/>
                </a:highlight>
                <a:latin typeface="Verdana"/>
                <a:ea typeface="Verdana"/>
                <a:cs typeface="Verdana"/>
                <a:sym typeface="Verdana"/>
              </a:rPr>
              <a:t>/* The reason we are using Link here instead of anchor(a) tag is because Link component exposed by the react-router-dom behaves same as anchor tag but stops the page from refreshing. Instead is just replaces the current Component with the one specified for the current path. */</a:t>
            </a:r>
            <a:endParaRPr sz="1400">
              <a:solidFill>
                <a:srgbClr val="000000"/>
              </a:solidFill>
              <a:highlight>
                <a:srgbClr val="FFFFFF"/>
              </a:highlight>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br>
              <a:rPr lang="en" sz="1100">
                <a:solidFill>
                  <a:srgbClr val="000000"/>
                </a:solidFill>
                <a:highlight>
                  <a:srgbClr val="FFFFFF"/>
                </a:highlight>
                <a:latin typeface="Verdana"/>
                <a:ea typeface="Verdana"/>
                <a:cs typeface="Verdana"/>
                <a:sym typeface="Verdana"/>
              </a:rPr>
            </a:br>
            <a:r>
              <a:rPr lang="en" sz="1100">
                <a:solidFill>
                  <a:srgbClr val="000000"/>
                </a:solidFill>
                <a:highlight>
                  <a:srgbClr val="FFFFFF"/>
                </a:highlight>
                <a:latin typeface="Verdana"/>
                <a:ea typeface="Verdana"/>
                <a:cs typeface="Verdana"/>
                <a:sym typeface="Verdana"/>
              </a:rPr>
              <a:t>    </a:t>
            </a:r>
            <a:endParaRPr sz="11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19"/>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Basic Routing</a:t>
            </a:r>
            <a:endParaRPr/>
          </a:p>
          <a:p>
            <a:pPr indent="0" lvl="0" marL="0" rtl="0" algn="l">
              <a:spcBef>
                <a:spcPts val="0"/>
              </a:spcBef>
              <a:spcAft>
                <a:spcPts val="0"/>
              </a:spcAft>
              <a:buNone/>
            </a:pPr>
            <a:r>
              <a:t/>
            </a:r>
            <a:endParaRPr/>
          </a:p>
        </p:txBody>
      </p:sp>
      <p:sp>
        <p:nvSpPr>
          <p:cNvPr id="373" name="Google Shape;373;p19"/>
          <p:cNvSpPr txBox="1"/>
          <p:nvPr>
            <p:ph idx="1" type="body"/>
          </p:nvPr>
        </p:nvSpPr>
        <p:spPr>
          <a:xfrm>
            <a:off x="311700" y="1017725"/>
            <a:ext cx="8520600" cy="41256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400">
                <a:solidFill>
                  <a:schemeClr val="dk1"/>
                </a:solidFill>
                <a:highlight>
                  <a:srgbClr val="FFFFFF"/>
                </a:highlight>
                <a:latin typeface="Verdana"/>
                <a:ea typeface="Verdana"/>
                <a:cs typeface="Verdana"/>
                <a:sym typeface="Verdana"/>
              </a:rPr>
              <a:t>      &lt;Route exact path="/" component={Home}/&gt;</a:t>
            </a:r>
            <a:br>
              <a:rPr lang="en" sz="1400">
                <a:solidFill>
                  <a:schemeClr val="dk1"/>
                </a:solidFill>
                <a:highlight>
                  <a:srgbClr val="FFFFFF"/>
                </a:highlight>
                <a:latin typeface="Verdana"/>
                <a:ea typeface="Verdana"/>
                <a:cs typeface="Verdana"/>
                <a:sym typeface="Verdana"/>
              </a:rPr>
            </a:br>
            <a:r>
              <a:rPr lang="en" sz="1400">
                <a:solidFill>
                  <a:schemeClr val="dk1"/>
                </a:solidFill>
                <a:highlight>
                  <a:srgbClr val="FFFFFF"/>
                </a:highlight>
                <a:latin typeface="Verdana"/>
                <a:ea typeface="Verdana"/>
                <a:cs typeface="Verdana"/>
                <a:sym typeface="Verdana"/>
              </a:rPr>
              <a:t>      &lt;Route path="/about" component={About}/&gt;</a:t>
            </a:r>
            <a:br>
              <a:rPr lang="en" sz="1400">
                <a:solidFill>
                  <a:schemeClr val="dk1"/>
                </a:solidFill>
                <a:highlight>
                  <a:srgbClr val="FFFFFF"/>
                </a:highlight>
                <a:latin typeface="Verdana"/>
                <a:ea typeface="Verdana"/>
                <a:cs typeface="Verdana"/>
                <a:sym typeface="Verdana"/>
              </a:rPr>
            </a:br>
            <a:r>
              <a:rPr lang="en" sz="1400">
                <a:solidFill>
                  <a:schemeClr val="dk1"/>
                </a:solidFill>
                <a:highlight>
                  <a:srgbClr val="FFFFFF"/>
                </a:highlight>
                <a:latin typeface="Verdana"/>
                <a:ea typeface="Verdana"/>
                <a:cs typeface="Verdana"/>
                <a:sym typeface="Verdana"/>
              </a:rPr>
              <a:t>      &lt;Route path="/topics" component={Topics}/&gt;</a:t>
            </a:r>
            <a:br>
              <a:rPr lang="en" sz="1400">
                <a:solidFill>
                  <a:schemeClr val="dk1"/>
                </a:solidFill>
                <a:highlight>
                  <a:srgbClr val="FFFFFF"/>
                </a:highlight>
                <a:latin typeface="Verdana"/>
                <a:ea typeface="Verdana"/>
                <a:cs typeface="Verdana"/>
                <a:sym typeface="Verdana"/>
              </a:rPr>
            </a:br>
            <a:r>
              <a:rPr lang="en" sz="1400">
                <a:solidFill>
                  <a:schemeClr val="dk1"/>
                </a:solidFill>
                <a:highlight>
                  <a:srgbClr val="FFFFFF"/>
                </a:highlight>
                <a:latin typeface="Verdana"/>
                <a:ea typeface="Verdana"/>
                <a:cs typeface="Verdana"/>
                <a:sym typeface="Verdana"/>
              </a:rPr>
              <a:t>    &lt;/div&gt;</a:t>
            </a:r>
            <a:br>
              <a:rPr lang="en" sz="1400">
                <a:solidFill>
                  <a:schemeClr val="dk1"/>
                </a:solidFill>
                <a:highlight>
                  <a:srgbClr val="FFFFFF"/>
                </a:highlight>
                <a:latin typeface="Verdana"/>
                <a:ea typeface="Verdana"/>
                <a:cs typeface="Verdana"/>
                <a:sym typeface="Verdana"/>
              </a:rPr>
            </a:br>
            <a:r>
              <a:rPr lang="en" sz="1400">
                <a:solidFill>
                  <a:schemeClr val="dk1"/>
                </a:solidFill>
                <a:highlight>
                  <a:srgbClr val="FFFFFF"/>
                </a:highlight>
                <a:latin typeface="Verdana"/>
                <a:ea typeface="Verdana"/>
                <a:cs typeface="Verdana"/>
                <a:sym typeface="Verdana"/>
              </a:rPr>
              <a:t>  &lt;/Router&gt;</a:t>
            </a:r>
            <a:br>
              <a:rPr lang="en" sz="1400">
                <a:solidFill>
                  <a:schemeClr val="dk1"/>
                </a:solidFill>
                <a:highlight>
                  <a:srgbClr val="FFFFFF"/>
                </a:highlight>
                <a:latin typeface="Verdana"/>
                <a:ea typeface="Verdana"/>
                <a:cs typeface="Verdana"/>
                <a:sym typeface="Verdana"/>
              </a:rPr>
            </a:br>
            <a:r>
              <a:rPr lang="en" sz="1400">
                <a:solidFill>
                  <a:schemeClr val="dk1"/>
                </a:solidFill>
                <a:highlight>
                  <a:srgbClr val="FFFFFF"/>
                </a:highlight>
                <a:latin typeface="Verdana"/>
                <a:ea typeface="Verdana"/>
                <a:cs typeface="Verdana"/>
                <a:sym typeface="Verdana"/>
              </a:rPr>
              <a:t>);</a:t>
            </a:r>
            <a:endParaRPr sz="1400">
              <a:solidFill>
                <a:schemeClr val="dk1"/>
              </a:solidFill>
              <a:highlight>
                <a:srgbClr val="FFFFFF"/>
              </a:highlight>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FFFFF"/>
                </a:highlight>
                <a:latin typeface="Verdana"/>
                <a:ea typeface="Verdana"/>
                <a:cs typeface="Verdana"/>
                <a:sym typeface="Verdana"/>
              </a:rPr>
              <a:t>/* The Route component mainly takes two props to work. First is “path”, .which is the path that is to be matched and second is the “component” that is to be rendered when that specific path has been matched. Now here in this example we can also see a third prop “exact”. If this prop is not passed the Home component will always get rendered because “/” will always be there is the path. So we provide the prop exact which tells the router to render the the Home component if the path matches exactly. */</a:t>
            </a:r>
            <a:endParaRPr sz="14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20"/>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Url Parameters</a:t>
            </a:r>
            <a:endParaRPr/>
          </a:p>
        </p:txBody>
      </p:sp>
      <p:sp>
        <p:nvSpPr>
          <p:cNvPr id="379" name="Google Shape;379;p2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Lets assume our links look like this */</a:t>
            </a:r>
            <a:endParaRPr/>
          </a:p>
          <a:p>
            <a:pPr indent="0" lvl="0" marL="0" rtl="0" algn="l">
              <a:lnSpc>
                <a:spcPct val="150000"/>
              </a:lnSpc>
              <a:spcBef>
                <a:spcPts val="0"/>
              </a:spcBef>
              <a:spcAft>
                <a:spcPts val="0"/>
              </a:spcAft>
              <a:buNone/>
            </a:pPr>
            <a:r>
              <a:rPr lang="en" sz="1400">
                <a:solidFill>
                  <a:schemeClr val="dk1"/>
                </a:solidFill>
                <a:highlight>
                  <a:srgbClr val="FFFFFF"/>
                </a:highlight>
                <a:latin typeface="Verdana"/>
                <a:ea typeface="Verdana"/>
                <a:cs typeface="Verdana"/>
                <a:sym typeface="Verdana"/>
              </a:rPr>
              <a:t> &lt;ul&gt;</a:t>
            </a:r>
            <a:br>
              <a:rPr lang="en" sz="1400">
                <a:solidFill>
                  <a:schemeClr val="dk1"/>
                </a:solidFill>
                <a:highlight>
                  <a:srgbClr val="FFFFFF"/>
                </a:highlight>
                <a:latin typeface="Verdana"/>
                <a:ea typeface="Verdana"/>
                <a:cs typeface="Verdana"/>
                <a:sym typeface="Verdana"/>
              </a:rPr>
            </a:br>
            <a:r>
              <a:rPr lang="en" sz="1400">
                <a:solidFill>
                  <a:schemeClr val="dk1"/>
                </a:solidFill>
                <a:highlight>
                  <a:srgbClr val="FFFFFF"/>
                </a:highlight>
                <a:latin typeface="Verdana"/>
                <a:ea typeface="Verdana"/>
                <a:cs typeface="Verdana"/>
                <a:sym typeface="Verdana"/>
              </a:rPr>
              <a:t>        &lt;li&gt;&lt;Link to="/randomId1"&gt;Manoj&lt;/Link&gt;&lt;/li&gt;</a:t>
            </a:r>
            <a:br>
              <a:rPr lang="en" sz="1400">
                <a:solidFill>
                  <a:schemeClr val="dk1"/>
                </a:solidFill>
                <a:highlight>
                  <a:srgbClr val="FFFFFF"/>
                </a:highlight>
                <a:latin typeface="Verdana"/>
                <a:ea typeface="Verdana"/>
                <a:cs typeface="Verdana"/>
                <a:sym typeface="Verdana"/>
              </a:rPr>
            </a:br>
            <a:r>
              <a:rPr lang="en" sz="1400">
                <a:solidFill>
                  <a:schemeClr val="dk1"/>
                </a:solidFill>
                <a:highlight>
                  <a:srgbClr val="FFFFFF"/>
                </a:highlight>
                <a:latin typeface="Verdana"/>
                <a:ea typeface="Verdana"/>
                <a:cs typeface="Verdana"/>
                <a:sym typeface="Verdana"/>
              </a:rPr>
              <a:t>        &lt;li&gt;&lt;Link to="/randomId2"&gt;Arun&lt;/Link&gt;&lt;/li&gt;</a:t>
            </a:r>
            <a:br>
              <a:rPr lang="en" sz="1400">
                <a:solidFill>
                  <a:schemeClr val="dk1"/>
                </a:solidFill>
                <a:highlight>
                  <a:srgbClr val="FFFFFF"/>
                </a:highlight>
                <a:latin typeface="Verdana"/>
                <a:ea typeface="Verdana"/>
                <a:cs typeface="Verdana"/>
                <a:sym typeface="Verdana"/>
              </a:rPr>
            </a:br>
            <a:r>
              <a:rPr lang="en" sz="1400">
                <a:solidFill>
                  <a:schemeClr val="dk1"/>
                </a:solidFill>
                <a:highlight>
                  <a:srgbClr val="FFFFFF"/>
                </a:highlight>
                <a:latin typeface="Verdana"/>
                <a:ea typeface="Verdana"/>
                <a:cs typeface="Verdana"/>
                <a:sym typeface="Verdana"/>
              </a:rPr>
              <a:t>        &lt;li&gt;&lt;Link to="/randomId3"&gt;Someone&lt;/Link&gt;&lt;/li&gt;</a:t>
            </a:r>
            <a:br>
              <a:rPr lang="en" sz="1400">
                <a:solidFill>
                  <a:schemeClr val="dk1"/>
                </a:solidFill>
                <a:highlight>
                  <a:srgbClr val="FFFFFF"/>
                </a:highlight>
                <a:latin typeface="Verdana"/>
                <a:ea typeface="Verdana"/>
                <a:cs typeface="Verdana"/>
                <a:sym typeface="Verdana"/>
              </a:rPr>
            </a:br>
            <a:r>
              <a:rPr lang="en" sz="1400">
                <a:solidFill>
                  <a:schemeClr val="dk1"/>
                </a:solidFill>
                <a:highlight>
                  <a:srgbClr val="FFFFFF"/>
                </a:highlight>
                <a:latin typeface="Verdana"/>
                <a:ea typeface="Verdana"/>
                <a:cs typeface="Verdana"/>
                <a:sym typeface="Verdana"/>
              </a:rPr>
              <a:t> &lt;/ul&gt;</a:t>
            </a:r>
            <a:endParaRPr sz="1400">
              <a:solidFill>
                <a:schemeClr val="dk1"/>
              </a:solidFill>
              <a:highlight>
                <a:srgbClr val="FFFFFF"/>
              </a:highlight>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FFFFF"/>
                </a:highlight>
                <a:latin typeface="Verdana"/>
                <a:ea typeface="Verdana"/>
                <a:cs typeface="Verdana"/>
                <a:sym typeface="Verdana"/>
              </a:rPr>
              <a:t>/* and on click we want to show the data of the person whose name was clicked. In stead of making three different components for this we can just make a single component for showing data based on id. */</a:t>
            </a:r>
            <a:endParaRPr sz="14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21"/>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Url Parameters</a:t>
            </a:r>
            <a:endParaRPr/>
          </a:p>
          <a:p>
            <a:pPr indent="0" lvl="0" marL="0" rtl="0" algn="l">
              <a:spcBef>
                <a:spcPts val="0"/>
              </a:spcBef>
              <a:spcAft>
                <a:spcPts val="0"/>
              </a:spcAft>
              <a:buNone/>
            </a:pPr>
            <a:r>
              <a:t/>
            </a:r>
            <a:endParaRPr/>
          </a:p>
        </p:txBody>
      </p:sp>
      <p:sp>
        <p:nvSpPr>
          <p:cNvPr id="385" name="Google Shape;385;p21"/>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0"/>
                </a:solidFill>
                <a:highlight>
                  <a:srgbClr val="FFFFFF"/>
                </a:highlight>
                <a:latin typeface="Verdana"/>
                <a:ea typeface="Verdana"/>
                <a:cs typeface="Verdana"/>
                <a:sym typeface="Verdana"/>
              </a:rPr>
              <a:t>/* Our route will look like this */</a:t>
            </a:r>
            <a:endParaRPr sz="1400">
              <a:solidFill>
                <a:srgbClr val="000000"/>
              </a:solidFill>
              <a:highlight>
                <a:srgbClr val="FFFFFF"/>
              </a:highlight>
              <a:latin typeface="Verdana"/>
              <a:ea typeface="Verdana"/>
              <a:cs typeface="Verdana"/>
              <a:sym typeface="Verdana"/>
            </a:endParaRPr>
          </a:p>
          <a:p>
            <a:pPr indent="0" lvl="0" marL="0" rtl="0" algn="l">
              <a:lnSpc>
                <a:spcPct val="150000"/>
              </a:lnSpc>
              <a:spcBef>
                <a:spcPts val="0"/>
              </a:spcBef>
              <a:spcAft>
                <a:spcPts val="0"/>
              </a:spcAft>
              <a:buNone/>
            </a:pPr>
            <a:r>
              <a:rPr lang="en" sz="1400">
                <a:solidFill>
                  <a:srgbClr val="000000"/>
                </a:solidFill>
                <a:highlight>
                  <a:srgbClr val="FFFFFF"/>
                </a:highlight>
                <a:latin typeface="Verdana"/>
                <a:ea typeface="Verdana"/>
                <a:cs typeface="Verdana"/>
                <a:sym typeface="Verdana"/>
              </a:rPr>
              <a:t>&lt;Route path="/:id" component={UserDetails}/&gt;</a:t>
            </a:r>
            <a:endParaRPr sz="1400">
              <a:solidFill>
                <a:srgbClr val="000000"/>
              </a:solidFill>
              <a:highlight>
                <a:srgbClr val="FFFFFF"/>
              </a:highlight>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rPr lang="en" sz="1400">
                <a:solidFill>
                  <a:srgbClr val="000000"/>
                </a:solidFill>
                <a:highlight>
                  <a:srgbClr val="FFFFFF"/>
                </a:highlight>
                <a:latin typeface="Verdana"/>
                <a:ea typeface="Verdana"/>
                <a:cs typeface="Verdana"/>
                <a:sym typeface="Verdana"/>
              </a:rPr>
              <a:t>/* UserDetails Component */</a:t>
            </a:r>
            <a:endParaRPr sz="1400">
              <a:solidFill>
                <a:srgbClr val="000000"/>
              </a:solidFill>
              <a:highlight>
                <a:srgbClr val="FFFFFF"/>
              </a:highlight>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rPr lang="en" sz="1400">
                <a:solidFill>
                  <a:srgbClr val="000000"/>
                </a:solidFill>
                <a:highlight>
                  <a:srgbClr val="FFFFFF"/>
                </a:highlight>
                <a:latin typeface="Verdana"/>
                <a:ea typeface="Verdana"/>
                <a:cs typeface="Verdana"/>
                <a:sym typeface="Verdana"/>
              </a:rPr>
              <a:t>const </a:t>
            </a:r>
            <a:r>
              <a:rPr lang="en" sz="1400">
                <a:solidFill>
                  <a:schemeClr val="dk1"/>
                </a:solidFill>
                <a:highlight>
                  <a:srgbClr val="FFFFFF"/>
                </a:highlight>
                <a:latin typeface="Verdana"/>
                <a:ea typeface="Verdana"/>
                <a:cs typeface="Verdana"/>
                <a:sym typeface="Verdana"/>
              </a:rPr>
              <a:t>UserDetails</a:t>
            </a:r>
            <a:r>
              <a:rPr lang="en" sz="1400">
                <a:solidFill>
                  <a:srgbClr val="000000"/>
                </a:solidFill>
                <a:highlight>
                  <a:srgbClr val="FFFFFF"/>
                </a:highlight>
                <a:latin typeface="Verdana"/>
                <a:ea typeface="Verdana"/>
                <a:cs typeface="Verdana"/>
                <a:sym typeface="Verdana"/>
              </a:rPr>
              <a:t> = ({ match }) =&gt; (</a:t>
            </a:r>
            <a:br>
              <a:rPr lang="en" sz="1400">
                <a:solidFill>
                  <a:srgbClr val="000000"/>
                </a:solidFill>
                <a:highlight>
                  <a:srgbClr val="FFFFFF"/>
                </a:highlight>
                <a:latin typeface="Verdana"/>
                <a:ea typeface="Verdana"/>
                <a:cs typeface="Verdana"/>
                <a:sym typeface="Verdana"/>
              </a:rPr>
            </a:br>
            <a:r>
              <a:rPr lang="en" sz="1400">
                <a:solidFill>
                  <a:srgbClr val="000000"/>
                </a:solidFill>
                <a:highlight>
                  <a:srgbClr val="FFFFFF"/>
                </a:highlight>
                <a:latin typeface="Verdana"/>
                <a:ea typeface="Verdana"/>
                <a:cs typeface="Verdana"/>
                <a:sym typeface="Verdana"/>
              </a:rPr>
              <a:t>  &lt;div&gt;</a:t>
            </a:r>
            <a:br>
              <a:rPr lang="en" sz="1400">
                <a:solidFill>
                  <a:srgbClr val="000000"/>
                </a:solidFill>
                <a:highlight>
                  <a:srgbClr val="FFFFFF"/>
                </a:highlight>
                <a:latin typeface="Verdana"/>
                <a:ea typeface="Verdana"/>
                <a:cs typeface="Verdana"/>
                <a:sym typeface="Verdana"/>
              </a:rPr>
            </a:br>
            <a:r>
              <a:rPr lang="en" sz="1400">
                <a:solidFill>
                  <a:srgbClr val="000000"/>
                </a:solidFill>
                <a:highlight>
                  <a:srgbClr val="FFFFFF"/>
                </a:highlight>
                <a:latin typeface="Verdana"/>
                <a:ea typeface="Verdana"/>
                <a:cs typeface="Verdana"/>
                <a:sym typeface="Verdana"/>
              </a:rPr>
              <a:t>    &lt;h3&gt;ID: {match.params.id}&lt;/h3&gt;</a:t>
            </a:r>
            <a:br>
              <a:rPr lang="en" sz="1400">
                <a:solidFill>
                  <a:srgbClr val="000000"/>
                </a:solidFill>
                <a:highlight>
                  <a:srgbClr val="FFFFFF"/>
                </a:highlight>
                <a:latin typeface="Verdana"/>
                <a:ea typeface="Verdana"/>
                <a:cs typeface="Verdana"/>
                <a:sym typeface="Verdana"/>
              </a:rPr>
            </a:br>
            <a:r>
              <a:rPr lang="en" sz="1400">
                <a:solidFill>
                  <a:srgbClr val="000000"/>
                </a:solidFill>
                <a:highlight>
                  <a:srgbClr val="FFFFFF"/>
                </a:highlight>
                <a:latin typeface="Verdana"/>
                <a:ea typeface="Verdana"/>
                <a:cs typeface="Verdana"/>
                <a:sym typeface="Verdana"/>
              </a:rPr>
              <a:t>  &lt;/div&gt;</a:t>
            </a:r>
            <a:br>
              <a:rPr lang="en" sz="1400">
                <a:solidFill>
                  <a:srgbClr val="000000"/>
                </a:solidFill>
                <a:highlight>
                  <a:srgbClr val="FFFFFF"/>
                </a:highlight>
                <a:latin typeface="Verdana"/>
                <a:ea typeface="Verdana"/>
                <a:cs typeface="Verdana"/>
                <a:sym typeface="Verdana"/>
              </a:rPr>
            </a:br>
            <a:r>
              <a:rPr lang="en" sz="1400">
                <a:solidFill>
                  <a:srgbClr val="000000"/>
                </a:solidFill>
                <a:highlight>
                  <a:srgbClr val="FFFFFF"/>
                </a:highlight>
                <a:latin typeface="Verdana"/>
                <a:ea typeface="Verdana"/>
                <a:cs typeface="Verdana"/>
                <a:sym typeface="Verdana"/>
              </a:rPr>
              <a:t>)</a:t>
            </a:r>
            <a:endParaRPr sz="14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None/>
            </a:pPr>
            <a:r>
              <a:rPr lang="en"/>
              <a:t>/* The “match” prop is passed by the react-router to the component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22"/>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Redirection (Authentication)</a:t>
            </a:r>
            <a:endParaRPr/>
          </a:p>
        </p:txBody>
      </p:sp>
      <p:sp>
        <p:nvSpPr>
          <p:cNvPr id="391" name="Google Shape;391;p22"/>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const PrivateRoute = ({ component, ...rest }) =&gt; (</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&lt;Route {...rest} render={props =&gt; (</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Auth.isAuthenticated ? (</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React.createElement(component, props)</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 : (</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&lt;Redirect to={{</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pathname: '/login',</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state: { from: props.location }</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}}/&gt;</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)}/&gt;</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a:t>
            </a:r>
            <a:endParaRPr sz="12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