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5143500" cx="9144000"/>
  <p:notesSz cx="6858000" cy="9144000"/>
  <p:embeddedFontLst>
    <p:embeddedFont>
      <p:font typeface="Ubuntu Condensed"/>
      <p:regular r:id="rId59"/>
    </p:embeddedFont>
    <p:embeddedFont>
      <p:font typeface="Tahoma"/>
      <p:regular r:id="rId60"/>
      <p:bold r:id="rId61"/>
    </p:embeddedFont>
    <p:embeddedFont>
      <p:font typeface="Oswald"/>
      <p:regular r:id="rId62"/>
      <p:bold r:id="rId63"/>
    </p:embeddedFont>
    <p:embeddedFont>
      <p:font typeface="Questrial"/>
      <p:regular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swald-regular.fntdata"/><Relationship Id="rId61" Type="http://schemas.openxmlformats.org/officeDocument/2006/relationships/font" Target="fonts/Tahoma-bold.fntdata"/><Relationship Id="rId20" Type="http://schemas.openxmlformats.org/officeDocument/2006/relationships/slide" Target="slides/slide16.xml"/><Relationship Id="rId64" Type="http://schemas.openxmlformats.org/officeDocument/2006/relationships/font" Target="fonts/Questrial-regular.fntdata"/><Relationship Id="rId63" Type="http://schemas.openxmlformats.org/officeDocument/2006/relationships/font" Target="fonts/Oswald-bold.fntdata"/><Relationship Id="rId22" Type="http://schemas.openxmlformats.org/officeDocument/2006/relationships/slide" Target="slides/slide18.xml"/><Relationship Id="rId66" Type="http://schemas.openxmlformats.org/officeDocument/2006/relationships/font" Target="fonts/OpenSans-bold.fntdata"/><Relationship Id="rId21" Type="http://schemas.openxmlformats.org/officeDocument/2006/relationships/slide" Target="slides/slide17.xml"/><Relationship Id="rId65" Type="http://schemas.openxmlformats.org/officeDocument/2006/relationships/font" Target="fonts/OpenSans-regular.fntdata"/><Relationship Id="rId24" Type="http://schemas.openxmlformats.org/officeDocument/2006/relationships/slide" Target="slides/slide20.xml"/><Relationship Id="rId68" Type="http://schemas.openxmlformats.org/officeDocument/2006/relationships/font" Target="fonts/OpenSans-boldItalic.fntdata"/><Relationship Id="rId23" Type="http://schemas.openxmlformats.org/officeDocument/2006/relationships/slide" Target="slides/slide19.xml"/><Relationship Id="rId67" Type="http://schemas.openxmlformats.org/officeDocument/2006/relationships/font" Target="fonts/OpenSans-italic.fntdata"/><Relationship Id="rId60" Type="http://schemas.openxmlformats.org/officeDocument/2006/relationships/font" Target="fonts/Tahoma-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UbuntuCondensed-regular.fntdata"/><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4: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77" name="Google Shape;477;p4: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2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2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39" name="Google Shape;539;p2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2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2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45" name="Google Shape;545;p2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52" name="Google Shape;552;p2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3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3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59" name="Google Shape;559;p3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3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3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66" name="Google Shape;566;p3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3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73" name="Google Shape;573;p3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3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3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80" name="Google Shape;580;p3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3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86" name="Google Shape;586;p3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p4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4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93" name="Google Shape;593;p4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4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4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00" name="Google Shape;600;p4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86" name="Google Shape;486;p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4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4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06" name="Google Shape;606;p4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p4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4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13" name="Google Shape;613;p4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p4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4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20" name="Google Shape;620;p4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p5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5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27" name="Google Shape;627;p5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5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5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34" name="Google Shape;634;p5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5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5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41" name="Google Shape;641;p5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p5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p5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48" name="Google Shape;648;p5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5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55" name="Google Shape;655;p5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6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62" name="Google Shape;662;p6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8" name="Google Shape;668;p6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69" name="Google Shape;669;p6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93" name="Google Shape;493;p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6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76" name="Google Shape;676;p6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2" name="Google Shape;682;p6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83" name="Google Shape;683;p6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9" name="Google Shape;689;p6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90" name="Google Shape;690;p6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6" name="Google Shape;696;p7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97" name="Google Shape;697;p7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7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04" name="Google Shape;704;p7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7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11" name="Google Shape;711;p7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7" name="Google Shape;717;p7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18" name="Google Shape;718;p7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4" name="Google Shape;724;p7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25" name="Google Shape;725;p7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1" name="Google Shape;731;p8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32" name="Google Shape;732;p8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p8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8" name="Google Shape;738;p8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39" name="Google Shape;739;p8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1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99" name="Google Shape;499;p1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4" name="Google Shape;744;p8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45" name="Google Shape;745;p8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p8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1" name="Google Shape;751;p8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52" name="Google Shape;752;p8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8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8" name="Google Shape;758;p8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59" name="Google Shape;759;p8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9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66" name="Google Shape;766;p9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0" name="Shape 770"/>
        <p:cNvGrpSpPr/>
        <p:nvPr/>
      </p:nvGrpSpPr>
      <p:grpSpPr>
        <a:xfrm>
          <a:off x="0" y="0"/>
          <a:ext cx="0" cy="0"/>
          <a:chOff x="0" y="0"/>
          <a:chExt cx="0" cy="0"/>
        </a:xfrm>
      </p:grpSpPr>
      <p:sp>
        <p:nvSpPr>
          <p:cNvPr id="771" name="Google Shape;771;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p9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73" name="Google Shape;773;p9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8" name="Google Shape;778;p9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79" name="Google Shape;779;p9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5" name="Google Shape;785;p9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86" name="Google Shape;786;p9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9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93" name="Google Shape;793;p9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8" name="Google Shape;798;p10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99" name="Google Shape;799;p10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5" name="Google Shape;805;p10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06" name="Google Shape;806;p10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1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1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06" name="Google Shape;506;p1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2" name="Google Shape;812;p10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13" name="Google Shape;813;p10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10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19" name="Google Shape;819;p10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5" name="Google Shape;825;p10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26" name="Google Shape;826;p10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2" name="Google Shape;832;p11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33" name="Google Shape;833;p11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p11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8" name="Google Shape;838;p113: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39" name="Google Shape;839;p113: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1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15: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12" name="Google Shape;512;p15: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1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17: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19" name="Google Shape;519;p17: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p1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19: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25" name="Google Shape;525;p19: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21: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21:notes"/>
          <p:cNvSpPr txBox="1"/>
          <p:nvPr>
            <p:ph idx="1" type="body"/>
          </p:nvPr>
        </p:nvSpPr>
        <p:spPr>
          <a:xfrm>
            <a:off x="685800" y="4400550"/>
            <a:ext cx="5486399" cy="3600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32" name="Google Shape;532;p21:notes"/>
          <p:cNvSpPr txBox="1"/>
          <p:nvPr>
            <p:ph idx="12" type="sldNum"/>
          </p:nvPr>
        </p:nvSpPr>
        <p:spPr>
          <a:xfrm>
            <a:off x="3884612" y="8685213"/>
            <a:ext cx="2971799" cy="458699"/>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grpSp>
        <p:nvGrpSpPr>
          <p:cNvPr id="56" name="Google Shape;56;p2"/>
          <p:cNvGrpSpPr/>
          <p:nvPr/>
        </p:nvGrpSpPr>
        <p:grpSpPr>
          <a:xfrm>
            <a:off x="2405152" y="2065043"/>
            <a:ext cx="1257118" cy="942243"/>
            <a:chOff x="5256212" y="2085435"/>
            <a:chExt cx="2024785" cy="1517562"/>
          </a:xfrm>
        </p:grpSpPr>
        <p:sp>
          <p:nvSpPr>
            <p:cNvPr id="57" name="Google Shape;57;p2"/>
            <p:cNvSpPr/>
            <p:nvPr/>
          </p:nvSpPr>
          <p:spPr>
            <a:xfrm>
              <a:off x="5256212" y="2096961"/>
              <a:ext cx="220919"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2" cy="326563"/>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19" cy="313116"/>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6"/>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7" y="2444657"/>
              <a:ext cx="182500" cy="313116"/>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6" y="2788508"/>
              <a:ext cx="268946"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89" y="2788508"/>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7" y="2788508"/>
              <a:ext cx="405341"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0" y="3067049"/>
              <a:ext cx="26894" cy="36497"/>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8" cy="36497"/>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5"/>
              <a:ext cx="921196" cy="1035960"/>
              <a:chOff x="6359801" y="2085435"/>
              <a:chExt cx="921196" cy="1035960"/>
            </a:xfrm>
          </p:grpSpPr>
          <p:sp>
            <p:nvSpPr>
              <p:cNvPr id="68" name="Google Shape;68;p2"/>
              <p:cNvSpPr/>
              <p:nvPr/>
            </p:nvSpPr>
            <p:spPr>
              <a:xfrm>
                <a:off x="6413087" y="2871372"/>
                <a:ext cx="259246"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3" cy="162924"/>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1"/>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8"/>
                <a:ext cx="242851" cy="727528"/>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1"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1"/>
                <a:ext cx="397579" cy="339172"/>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2"/>
                <a:ext cx="250023" cy="237728"/>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8" y="2085435"/>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5"/>
                <a:ext cx="147553"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90" y="2085435"/>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7" y="2092608"/>
                <a:ext cx="109641" cy="402701"/>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4" y="2092608"/>
                <a:ext cx="198788"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2" y="2495310"/>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7" y="2323165"/>
                <a:ext cx="301258" cy="404752"/>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3"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4" y="2480965"/>
                <a:ext cx="138332"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3" cy="319702"/>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2" y="2621349"/>
                <a:ext cx="407827" cy="198788"/>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2" y="2800667"/>
                <a:ext cx="407827" cy="11374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2"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7"/>
              <a:ext cx="341220" cy="414998"/>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7"/>
              <a:ext cx="102469" cy="414998"/>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1" y="3171605"/>
              <a:ext cx="438565" cy="431392"/>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7"/>
              <a:ext cx="101443" cy="414998"/>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8" y="3178777"/>
              <a:ext cx="293059" cy="414998"/>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1" y="3178777"/>
              <a:ext cx="399628" cy="414998"/>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1" y="3178777"/>
              <a:ext cx="237728" cy="414998"/>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4"/>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0999" cy="606284"/>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32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grpSp>
        <p:nvGrpSpPr>
          <p:cNvPr id="242" name="Google Shape;242;p11"/>
          <p:cNvGrpSpPr/>
          <p:nvPr/>
        </p:nvGrpSpPr>
        <p:grpSpPr>
          <a:xfrm>
            <a:off x="882252" y="1179082"/>
            <a:ext cx="5362576" cy="3200757"/>
            <a:chOff x="882252" y="1179082"/>
            <a:chExt cx="5362576" cy="3200757"/>
          </a:xfrm>
        </p:grpSpPr>
        <p:grpSp>
          <p:nvGrpSpPr>
            <p:cNvPr id="243" name="Google Shape;243;p11"/>
            <p:cNvGrpSpPr/>
            <p:nvPr/>
          </p:nvGrpSpPr>
          <p:grpSpPr>
            <a:xfrm>
              <a:off x="882252" y="1179082"/>
              <a:ext cx="5362576" cy="3200757"/>
              <a:chOff x="-12406313" y="784225"/>
              <a:chExt cx="10563227" cy="6303962"/>
            </a:xfrm>
          </p:grpSpPr>
          <p:sp>
            <p:nvSpPr>
              <p:cNvPr id="244" name="Google Shape;244;p11"/>
              <p:cNvSpPr/>
              <p:nvPr/>
            </p:nvSpPr>
            <p:spPr>
              <a:xfrm>
                <a:off x="-6191251" y="5287962"/>
                <a:ext cx="214312" cy="496887"/>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2" y="4498975"/>
                <a:ext cx="60324" cy="136524"/>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2"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7"/>
                <a:ext cx="300038" cy="398462"/>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4"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4"/>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7" y="5133975"/>
                <a:ext cx="90487" cy="26987"/>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2"/>
                <a:ext cx="63500" cy="26987"/>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2" y="5175250"/>
                <a:ext cx="44450" cy="38099"/>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7"/>
                <a:ext cx="19049"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7"/>
                <a:ext cx="104774" cy="71437"/>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2" y="5040312"/>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7" y="4949825"/>
                <a:ext cx="25399" cy="34924"/>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4" cy="30162"/>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7"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4"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7"/>
                <a:ext cx="604837" cy="371474"/>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7"/>
                <a:ext cx="60324" cy="66674"/>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0" y="5037137"/>
                <a:ext cx="30162"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7"/>
                <a:ext cx="19049" cy="25399"/>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7"/>
                <a:ext cx="33338" cy="19049"/>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2"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2"/>
                <a:ext cx="38099" cy="26987"/>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399"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0" y="6373812"/>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5"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2" y="6170612"/>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7"/>
                <a:ext cx="41275" cy="19049"/>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7"/>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2"/>
                <a:ext cx="225425" cy="266699"/>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4"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099" cy="30162"/>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2"/>
                <a:ext cx="33338" cy="25399"/>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4"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7"/>
                <a:ext cx="128587" cy="217487"/>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2"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7" y="4421187"/>
                <a:ext cx="33338" cy="55562"/>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7" y="4457700"/>
                <a:ext cx="33338" cy="65087"/>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7" y="4484687"/>
                <a:ext cx="17462"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2"/>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7" y="4364037"/>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7"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2" y="3921125"/>
                <a:ext cx="65087" cy="109537"/>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7"/>
                <a:ext cx="71437" cy="71437"/>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7" y="4894262"/>
                <a:ext cx="49212"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7"/>
                <a:ext cx="19049" cy="19049"/>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7"/>
                <a:ext cx="19049" cy="34924"/>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7" y="4803775"/>
                <a:ext cx="30162" cy="30162"/>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2" y="3586162"/>
                <a:ext cx="68263" cy="109537"/>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7" y="3563937"/>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2" y="3278187"/>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2" y="3098800"/>
                <a:ext cx="171449" cy="173037"/>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2" cy="30162"/>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5" y="3098800"/>
                <a:ext cx="38099"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49" cy="26987"/>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0" y="2681288"/>
                <a:ext cx="82550" cy="390524"/>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7"/>
                <a:ext cx="519112"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2"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2"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5" y="1287462"/>
                <a:ext cx="6122988" cy="4860924"/>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5" y="1704975"/>
                <a:ext cx="101599" cy="55562"/>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7"/>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7" y="1411287"/>
                <a:ext cx="19049" cy="30162"/>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7"/>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7" y="1528762"/>
                <a:ext cx="7937"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2"/>
                <a:ext cx="179388" cy="123824"/>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2" y="1085850"/>
                <a:ext cx="71437"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49" cy="207962"/>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7"/>
                <a:ext cx="30162"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2" y="995362"/>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7" y="1235075"/>
                <a:ext cx="33338" cy="19049"/>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7" cy="6349"/>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7" y="1028700"/>
                <a:ext cx="211137" cy="74612"/>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2" y="976312"/>
                <a:ext cx="69849" cy="55562"/>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7" y="1014412"/>
                <a:ext cx="79375" cy="55562"/>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2" y="1062037"/>
                <a:ext cx="82550" cy="34924"/>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2" cy="101599"/>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7"/>
                <a:ext cx="414337" cy="274637"/>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0" y="1058862"/>
                <a:ext cx="269874"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0" y="1190625"/>
                <a:ext cx="49212"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4"/>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4"/>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49"/>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7" cy="25399"/>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49" cy="425449"/>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5"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5" y="4022725"/>
                <a:ext cx="307974" cy="123824"/>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0" y="4195762"/>
                <a:ext cx="47625" cy="25399"/>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2"/>
                <a:ext cx="176212"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2"/>
                <a:ext cx="22225" cy="25399"/>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5" y="4856162"/>
                <a:ext cx="71437"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2"/>
                <a:ext cx="22225" cy="71437"/>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0" y="29559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099"/>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7"/>
                <a:ext cx="17462" cy="25399"/>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7" cy="7937"/>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7" cy="7937"/>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0" y="4083050"/>
                <a:ext cx="19049" cy="19049"/>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599"/>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5" y="1577975"/>
                <a:ext cx="544513" cy="344487"/>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2"/>
                <a:ext cx="304799"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0" y="1355725"/>
                <a:ext cx="365125" cy="184149"/>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2" cy="46037"/>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0" y="1355725"/>
                <a:ext cx="34924" cy="19049"/>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4"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5" y="1212850"/>
                <a:ext cx="117474"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2"/>
                <a:ext cx="101599"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0"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2" cy="168274"/>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5"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5" y="1554162"/>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5" y="1287462"/>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7"/>
                <a:ext cx="192088" cy="123824"/>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2"/>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5" y="1446212"/>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2"/>
                <a:ext cx="82550" cy="30162"/>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7"/>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4" cy="26987"/>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49"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7"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2"/>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2" cy="71437"/>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5" y="2287588"/>
                <a:ext cx="38099"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5" y="1878013"/>
                <a:ext cx="34924" cy="25399"/>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5"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5"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49"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2"/>
                <a:ext cx="912813" cy="574674"/>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4"/>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5" y="1806575"/>
                <a:ext cx="85724" cy="66674"/>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7"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5"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2" y="1385887"/>
                <a:ext cx="228600" cy="104774"/>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5" y="2763838"/>
                <a:ext cx="34924"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2" cy="107949"/>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2" cy="85724"/>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5" y="2538413"/>
                <a:ext cx="63500" cy="49212"/>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2"/>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5" y="3222625"/>
                <a:ext cx="25399"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7"/>
                <a:ext cx="46037" cy="90487"/>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0" y="2636838"/>
                <a:ext cx="25399"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2"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2"/>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4"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5" y="3538537"/>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2"/>
                <a:ext cx="60324" cy="38099"/>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7"/>
                <a:ext cx="30162"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2"/>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7"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7" y="1584325"/>
                <a:ext cx="46037" cy="38099"/>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2" y="1547812"/>
                <a:ext cx="101599"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0" y="1430337"/>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2" y="1517650"/>
                <a:ext cx="26987" cy="30162"/>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7" cy="38099"/>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4"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0"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0"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8" y="350401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1" y="2805113"/>
              <a:ext cx="10241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70" y="277177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80" y="2611041"/>
              <a:ext cx="10241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599" y="2892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1" y="263128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1" y="288012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5" y="2894409"/>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3" y="2953941"/>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8" y="2595563"/>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8" y="3159918"/>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2" y="24110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8" y="200263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5" y="20883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1" y="194786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399" y="24919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2" y="2362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6" y="19204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5" y="18811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1" y="245149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4" y="23550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4" y="233005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5"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5" y="24645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1" y="2511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4"/>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4" y="21097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7" y="2994422"/>
              <a:ext cx="10122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3" y="21586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4" y="226456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7" y="215265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3" y="201215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3" y="378142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7" y="1902618"/>
              <a:ext cx="100038"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4" y="281463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8"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7" y="25265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7" y="389810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8"/>
            <a:ext cx="1469613"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2"/>
            <a:ext cx="986094"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29" y="37778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29" y="34349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3" y="2800350"/>
            <a:ext cx="2422361" cy="277416"/>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72" name="Google Shape;472;p11"/>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7" y="3113484"/>
            <a:ext cx="2542090" cy="258813"/>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rgbClr val="F37B28"/>
              </a:buClr>
              <a:buSzPts val="1400"/>
              <a:buFont typeface="Quest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474" name="Google Shape;474;p11"/>
          <p:cNvSpPr txBox="1"/>
          <p:nvPr>
            <p:ph idx="2" type="body"/>
          </p:nvPr>
        </p:nvSpPr>
        <p:spPr>
          <a:xfrm>
            <a:off x="6629400" y="1203404"/>
            <a:ext cx="2198158" cy="572946"/>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chemeClr val="dk1"/>
              </a:buClr>
              <a:buSzPts val="1400"/>
              <a:buFont typeface="Quest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99" name="Shape 99"/>
        <p:cNvGrpSpPr/>
        <p:nvPr/>
      </p:nvGrpSpPr>
      <p:grpSpPr>
        <a:xfrm>
          <a:off x="0" y="0"/>
          <a:ext cx="0" cy="0"/>
          <a:chOff x="0" y="0"/>
          <a:chExt cx="0" cy="0"/>
        </a:xfrm>
      </p:grpSpPr>
      <p:sp>
        <p:nvSpPr>
          <p:cNvPr id="100" name="Google Shape;100;p3"/>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id="102" name="Google Shape;102;p3"/>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103" name="Google Shape;103;p3"/>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05" name="Shape 105"/>
        <p:cNvGrpSpPr/>
        <p:nvPr/>
      </p:nvGrpSpPr>
      <p:grpSpPr>
        <a:xfrm>
          <a:off x="0" y="0"/>
          <a:ext cx="0" cy="0"/>
          <a:chOff x="0" y="0"/>
          <a:chExt cx="0" cy="0"/>
        </a:xfrm>
      </p:grpSpPr>
      <p:sp>
        <p:nvSpPr>
          <p:cNvPr id="106" name="Google Shape;106;p4"/>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grpSp>
        <p:nvGrpSpPr>
          <p:cNvPr id="107" name="Google Shape;107;p4"/>
          <p:cNvGrpSpPr/>
          <p:nvPr/>
        </p:nvGrpSpPr>
        <p:grpSpPr>
          <a:xfrm>
            <a:off x="415031" y="1157919"/>
            <a:ext cx="3333003" cy="3334072"/>
            <a:chOff x="874712" y="1150937"/>
            <a:chExt cx="4943475" cy="4945062"/>
          </a:xfrm>
        </p:grpSpPr>
        <p:sp>
          <p:nvSpPr>
            <p:cNvPr id="108" name="Google Shape;108;p4"/>
            <p:cNvSpPr/>
            <p:nvPr/>
          </p:nvSpPr>
          <p:spPr>
            <a:xfrm>
              <a:off x="874712" y="1150937"/>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9" name="Google Shape;109;p4"/>
            <p:cNvSpPr/>
            <p:nvPr/>
          </p:nvSpPr>
          <p:spPr>
            <a:xfrm>
              <a:off x="1068387" y="1346200"/>
              <a:ext cx="4554536" cy="45545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10" name="Google Shape;110;p4"/>
          <p:cNvGrpSpPr/>
          <p:nvPr/>
        </p:nvGrpSpPr>
        <p:grpSpPr>
          <a:xfrm>
            <a:off x="1562725" y="1742268"/>
            <a:ext cx="1036545" cy="776694"/>
            <a:chOff x="2481263" y="2292350"/>
            <a:chExt cx="1730374" cy="1295400"/>
          </a:xfrm>
        </p:grpSpPr>
        <p:sp>
          <p:nvSpPr>
            <p:cNvPr id="111" name="Google Shape;111;p4"/>
            <p:cNvSpPr/>
            <p:nvPr/>
          </p:nvSpPr>
          <p:spPr>
            <a:xfrm>
              <a:off x="2481263" y="2308225"/>
              <a:ext cx="189085"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2" name="Google Shape;112;p4"/>
            <p:cNvSpPr/>
            <p:nvPr/>
          </p:nvSpPr>
          <p:spPr>
            <a:xfrm>
              <a:off x="2654459" y="2298700"/>
              <a:ext cx="286011" cy="280987"/>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3" name="Google Shape;113;p4"/>
            <p:cNvSpPr/>
            <p:nvPr/>
          </p:nvSpPr>
          <p:spPr>
            <a:xfrm>
              <a:off x="2481263" y="2600325"/>
              <a:ext cx="189085"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4" name="Google Shape;114;p4"/>
            <p:cNvSpPr/>
            <p:nvPr/>
          </p:nvSpPr>
          <p:spPr>
            <a:xfrm>
              <a:off x="2684650" y="2600325"/>
              <a:ext cx="222453"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5" name="Google Shape;115;p4"/>
            <p:cNvSpPr/>
            <p:nvPr/>
          </p:nvSpPr>
          <p:spPr>
            <a:xfrm>
              <a:off x="2927760" y="2600325"/>
              <a:ext cx="150949"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6" name="Google Shape;116;p4"/>
            <p:cNvSpPr/>
            <p:nvPr/>
          </p:nvSpPr>
          <p:spPr>
            <a:xfrm>
              <a:off x="2506685" y="2892425"/>
              <a:ext cx="227220" cy="271462"/>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7" name="Google Shape;117;p4"/>
            <p:cNvSpPr/>
            <p:nvPr/>
          </p:nvSpPr>
          <p:spPr>
            <a:xfrm>
              <a:off x="2756152" y="2892425"/>
              <a:ext cx="154128" cy="271462"/>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8" name="Google Shape;118;p4"/>
            <p:cNvSpPr/>
            <p:nvPr/>
          </p:nvSpPr>
          <p:spPr>
            <a:xfrm>
              <a:off x="2927760" y="2892425"/>
              <a:ext cx="346392" cy="271462"/>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9" name="Google Shape;119;p4"/>
            <p:cNvSpPr/>
            <p:nvPr/>
          </p:nvSpPr>
          <p:spPr>
            <a:xfrm>
              <a:off x="3229661" y="3132138"/>
              <a:ext cx="22244"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0" name="Google Shape;120;p4"/>
            <p:cNvSpPr/>
            <p:nvPr/>
          </p:nvSpPr>
          <p:spPr>
            <a:xfrm>
              <a:off x="3255085"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1" name="Google Shape;121;p4"/>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2" name="Google Shape;122;p4"/>
            <p:cNvSpPr/>
            <p:nvPr/>
          </p:nvSpPr>
          <p:spPr>
            <a:xfrm>
              <a:off x="3634846" y="3036888"/>
              <a:ext cx="370227"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3" name="Google Shape;123;p4"/>
            <p:cNvSpPr/>
            <p:nvPr/>
          </p:nvSpPr>
          <p:spPr>
            <a:xfrm>
              <a:off x="3466417" y="2635250"/>
              <a:ext cx="538656" cy="512762"/>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4" name="Google Shape;124;p4"/>
            <p:cNvSpPr/>
            <p:nvPr/>
          </p:nvSpPr>
          <p:spPr>
            <a:xfrm>
              <a:off x="3420337" y="2779713"/>
              <a:ext cx="158895" cy="184149"/>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5" name="Google Shape;125;p4"/>
            <p:cNvSpPr/>
            <p:nvPr/>
          </p:nvSpPr>
          <p:spPr>
            <a:xfrm>
              <a:off x="3672980" y="2301875"/>
              <a:ext cx="208153"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6" name="Google Shape;126;p4"/>
            <p:cNvSpPr/>
            <p:nvPr/>
          </p:nvSpPr>
          <p:spPr>
            <a:xfrm>
              <a:off x="3420337" y="2590800"/>
              <a:ext cx="92159"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7" name="Google Shape;127;p4"/>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8" name="Google Shape;128;p4"/>
            <p:cNvSpPr/>
            <p:nvPr/>
          </p:nvSpPr>
          <p:spPr>
            <a:xfrm>
              <a:off x="3420337" y="2590800"/>
              <a:ext cx="158895" cy="206374"/>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9" name="Google Shape;129;p4"/>
            <p:cNvSpPr/>
            <p:nvPr/>
          </p:nvSpPr>
          <p:spPr>
            <a:xfrm>
              <a:off x="3420337" y="2386013"/>
              <a:ext cx="214508" cy="204786"/>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0" name="Google Shape;130;p4"/>
            <p:cNvSpPr/>
            <p:nvPr/>
          </p:nvSpPr>
          <p:spPr>
            <a:xfrm>
              <a:off x="3542685" y="2292350"/>
              <a:ext cx="193852" cy="238124"/>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1" name="Google Shape;131;p4"/>
            <p:cNvSpPr/>
            <p:nvPr/>
          </p:nvSpPr>
          <p:spPr>
            <a:xfrm>
              <a:off x="3634846" y="2292350"/>
              <a:ext cx="127117" cy="238124"/>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2" name="Google Shape;132;p4"/>
            <p:cNvSpPr/>
            <p:nvPr/>
          </p:nvSpPr>
          <p:spPr>
            <a:xfrm>
              <a:off x="3736539" y="2292350"/>
              <a:ext cx="144595"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3" name="Google Shape;133;p4"/>
            <p:cNvSpPr/>
            <p:nvPr/>
          </p:nvSpPr>
          <p:spPr>
            <a:xfrm>
              <a:off x="3870012" y="2301875"/>
              <a:ext cx="95336" cy="341312"/>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4" name="Google Shape;134;p4"/>
            <p:cNvSpPr/>
            <p:nvPr/>
          </p:nvSpPr>
          <p:spPr>
            <a:xfrm>
              <a:off x="3881135" y="2301875"/>
              <a:ext cx="166839"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5" name="Google Shape;135;p4"/>
            <p:cNvSpPr/>
            <p:nvPr/>
          </p:nvSpPr>
          <p:spPr>
            <a:xfrm>
              <a:off x="3860478" y="2643188"/>
              <a:ext cx="177963" cy="277811"/>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6" name="Google Shape;136;p4"/>
            <p:cNvSpPr/>
            <p:nvPr/>
          </p:nvSpPr>
          <p:spPr>
            <a:xfrm>
              <a:off x="3870012" y="2498725"/>
              <a:ext cx="254233" cy="341312"/>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7" name="Google Shape;137;p4"/>
            <p:cNvSpPr/>
            <p:nvPr/>
          </p:nvSpPr>
          <p:spPr>
            <a:xfrm>
              <a:off x="4047975" y="2498725"/>
              <a:ext cx="163662"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8" name="Google Shape;138;p4"/>
            <p:cNvSpPr/>
            <p:nvPr/>
          </p:nvSpPr>
          <p:spPr>
            <a:xfrm>
              <a:off x="4090876" y="2632075"/>
              <a:ext cx="120760" cy="207962"/>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9" name="Google Shape;139;p4"/>
            <p:cNvSpPr/>
            <p:nvPr/>
          </p:nvSpPr>
          <p:spPr>
            <a:xfrm>
              <a:off x="4162380" y="2632075"/>
              <a:ext cx="49257" cy="273049"/>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0" name="Google Shape;140;p4"/>
            <p:cNvSpPr/>
            <p:nvPr/>
          </p:nvSpPr>
          <p:spPr>
            <a:xfrm>
              <a:off x="3860478" y="2754313"/>
              <a:ext cx="344804" cy="166686"/>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1" name="Google Shape;141;p4"/>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2" name="Google Shape;142;p4"/>
            <p:cNvSpPr/>
            <p:nvPr/>
          </p:nvSpPr>
          <p:spPr>
            <a:xfrm>
              <a:off x="3860478" y="2921000"/>
              <a:ext cx="322558"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3" name="Google Shape;143;p4"/>
            <p:cNvSpPr/>
            <p:nvPr/>
          </p:nvSpPr>
          <p:spPr>
            <a:xfrm>
              <a:off x="2506685"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4" name="Google Shape;144;p4"/>
            <p:cNvSpPr/>
            <p:nvPr/>
          </p:nvSpPr>
          <p:spPr>
            <a:xfrm>
              <a:off x="2818122" y="3225800"/>
              <a:ext cx="88981"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5" name="Google Shape;145;p4"/>
            <p:cNvSpPr/>
            <p:nvPr/>
          </p:nvSpPr>
          <p:spPr>
            <a:xfrm>
              <a:off x="2930938" y="3222625"/>
              <a:ext cx="373403"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6" name="Google Shape;146;p4"/>
            <p:cNvSpPr/>
            <p:nvPr/>
          </p:nvSpPr>
          <p:spPr>
            <a:xfrm>
              <a:off x="3331355"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7" name="Google Shape;147;p4"/>
            <p:cNvSpPr/>
            <p:nvPr/>
          </p:nvSpPr>
          <p:spPr>
            <a:xfrm>
              <a:off x="3428282" y="3225800"/>
              <a:ext cx="255822"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8" name="Google Shape;148;p4"/>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9" name="Google Shape;149;p4"/>
            <p:cNvSpPr/>
            <p:nvPr/>
          </p:nvSpPr>
          <p:spPr>
            <a:xfrm>
              <a:off x="4005073" y="3225800"/>
              <a:ext cx="200208"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grpSp>
      <p:sp>
        <p:nvSpPr>
          <p:cNvPr id="150" name="Google Shape;150;p4"/>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1" name="Google Shape;151;p4"/>
          <p:cNvSpPr/>
          <p:nvPr>
            <p:ph idx="2" type="pic"/>
          </p:nvPr>
        </p:nvSpPr>
        <p:spPr>
          <a:xfrm>
            <a:off x="4648200" y="1276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52" name="Google Shape;152;p4"/>
          <p:cNvSpPr/>
          <p:nvPr>
            <p:ph idx="3" type="pic"/>
          </p:nvPr>
        </p:nvSpPr>
        <p:spPr>
          <a:xfrm>
            <a:off x="4648200" y="24955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53" name="Google Shape;153;p4"/>
          <p:cNvSpPr/>
          <p:nvPr>
            <p:ph idx="4" type="pic"/>
          </p:nvPr>
        </p:nvSpPr>
        <p:spPr>
          <a:xfrm>
            <a:off x="4648200" y="3684735"/>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54" name="Google Shape;154;p4"/>
          <p:cNvSpPr txBox="1"/>
          <p:nvPr>
            <p:ph idx="5" type="body"/>
          </p:nvPr>
        </p:nvSpPr>
        <p:spPr>
          <a:xfrm>
            <a:off x="5324373" y="1708428"/>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5" name="Google Shape;155;p4"/>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6" name="Google Shape;156;p4"/>
          <p:cNvSpPr txBox="1"/>
          <p:nvPr>
            <p:ph idx="7" type="body"/>
          </p:nvPr>
        </p:nvSpPr>
        <p:spPr>
          <a:xfrm>
            <a:off x="5324373" y="2920092"/>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7" name="Google Shape;157;p4"/>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8" name="Google Shape;158;p4"/>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59" name="Google Shape;159;p4"/>
          <p:cNvSpPr txBox="1"/>
          <p:nvPr>
            <p:ph idx="13" type="body"/>
          </p:nvPr>
        </p:nvSpPr>
        <p:spPr>
          <a:xfrm>
            <a:off x="671297" y="2785334"/>
            <a:ext cx="2819400" cy="334814"/>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60" name="Shape 160"/>
        <p:cNvGrpSpPr/>
        <p:nvPr/>
      </p:nvGrpSpPr>
      <p:grpSpPr>
        <a:xfrm>
          <a:off x="0" y="0"/>
          <a:ext cx="0" cy="0"/>
          <a:chOff x="0" y="0"/>
          <a:chExt cx="0" cy="0"/>
        </a:xfrm>
      </p:grpSpPr>
      <p:sp>
        <p:nvSpPr>
          <p:cNvPr id="161" name="Google Shape;161;p5"/>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5"/>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id="163" name="Google Shape;163;p5"/>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164" name="Google Shape;164;p5"/>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nvGrpSpPr>
          <p:cNvPr id="165" name="Google Shape;165;p5"/>
          <p:cNvGrpSpPr/>
          <p:nvPr/>
        </p:nvGrpSpPr>
        <p:grpSpPr>
          <a:xfrm>
            <a:off x="1381971" y="1428750"/>
            <a:ext cx="6500493" cy="2701952"/>
            <a:chOff x="1381971" y="1207082"/>
            <a:chExt cx="6500493" cy="2701952"/>
          </a:xfrm>
        </p:grpSpPr>
        <p:cxnSp>
          <p:nvCxnSpPr>
            <p:cNvPr id="166" name="Google Shape;166;p5"/>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67" name="Google Shape;167;p5"/>
            <p:cNvCxnSpPr/>
            <p:nvPr/>
          </p:nvCxnSpPr>
          <p:spPr>
            <a:xfrm rot="10800000">
              <a:off x="1381971" y="2545556"/>
              <a:ext cx="6500493" cy="17860"/>
            </a:xfrm>
            <a:prstGeom prst="straightConnector1">
              <a:avLst/>
            </a:prstGeom>
            <a:noFill/>
            <a:ln cap="flat" cmpd="sng" w="19050">
              <a:solidFill>
                <a:srgbClr val="7F7F7F"/>
              </a:solidFill>
              <a:prstDash val="dot"/>
              <a:round/>
              <a:headEnd len="sm" w="sm" type="none"/>
              <a:tailEnd len="sm" w="sm" type="none"/>
            </a:ln>
          </p:spPr>
        </p:cxnSp>
        <p:sp>
          <p:nvSpPr>
            <p:cNvPr id="168" name="Google Shape;168;p5"/>
            <p:cNvSpPr/>
            <p:nvPr/>
          </p:nvSpPr>
          <p:spPr>
            <a:xfrm>
              <a:off x="4545164" y="2386469"/>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9" name="Google Shape;169;p5"/>
          <p:cNvSpPr txBox="1"/>
          <p:nvPr>
            <p:ph idx="1" type="body"/>
          </p:nvPr>
        </p:nvSpPr>
        <p:spPr>
          <a:xfrm>
            <a:off x="56388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70" name="Google Shape;170;p5"/>
          <p:cNvSpPr/>
          <p:nvPr>
            <p:ph idx="2" type="pic"/>
          </p:nvPr>
        </p:nvSpPr>
        <p:spPr>
          <a:xfrm>
            <a:off x="49626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71" name="Google Shape;171;p5"/>
          <p:cNvSpPr txBox="1"/>
          <p:nvPr>
            <p:ph idx="3" type="body"/>
          </p:nvPr>
        </p:nvSpPr>
        <p:spPr>
          <a:xfrm>
            <a:off x="26416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72" name="Google Shape;172;p5"/>
          <p:cNvSpPr/>
          <p:nvPr>
            <p:ph idx="4" type="pic"/>
          </p:nvPr>
        </p:nvSpPr>
        <p:spPr>
          <a:xfrm>
            <a:off x="19654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73" name="Google Shape;173;p5"/>
          <p:cNvSpPr txBox="1"/>
          <p:nvPr>
            <p:ph idx="5" type="body"/>
          </p:nvPr>
        </p:nvSpPr>
        <p:spPr>
          <a:xfrm>
            <a:off x="56388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74" name="Google Shape;174;p5"/>
          <p:cNvSpPr/>
          <p:nvPr>
            <p:ph idx="6" type="pic"/>
          </p:nvPr>
        </p:nvSpPr>
        <p:spPr>
          <a:xfrm>
            <a:off x="49626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75" name="Google Shape;175;p5"/>
          <p:cNvSpPr txBox="1"/>
          <p:nvPr>
            <p:ph idx="7" type="body"/>
          </p:nvPr>
        </p:nvSpPr>
        <p:spPr>
          <a:xfrm>
            <a:off x="26416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76" name="Google Shape;176;p5"/>
          <p:cNvSpPr/>
          <p:nvPr>
            <p:ph idx="8" type="pic"/>
          </p:nvPr>
        </p:nvSpPr>
        <p:spPr>
          <a:xfrm>
            <a:off x="19654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77" name="Shape 177"/>
        <p:cNvGrpSpPr/>
        <p:nvPr/>
      </p:nvGrpSpPr>
      <p:grpSpPr>
        <a:xfrm>
          <a:off x="0" y="0"/>
          <a:ext cx="0" cy="0"/>
          <a:chOff x="0" y="0"/>
          <a:chExt cx="0" cy="0"/>
        </a:xfrm>
      </p:grpSpPr>
      <p:sp>
        <p:nvSpPr>
          <p:cNvPr id="178" name="Google Shape;178;p6"/>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79" name="Google Shape;179;p6"/>
          <p:cNvSpPr txBox="1"/>
          <p:nvPr>
            <p:ph idx="1" type="body"/>
          </p:nvPr>
        </p:nvSpPr>
        <p:spPr>
          <a:xfrm>
            <a:off x="86359" y="666750"/>
            <a:ext cx="2656839" cy="304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80" name="Google Shape;180;p6"/>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81" name="Google Shape;181;p6"/>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82" name="Google Shape;182;p6"/>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cxnSp>
        <p:nvCxnSpPr>
          <p:cNvPr id="183" name="Google Shape;183;p6"/>
          <p:cNvCxnSpPr/>
          <p:nvPr/>
        </p:nvCxnSpPr>
        <p:spPr>
          <a:xfrm>
            <a:off x="3056209" y="1259076"/>
            <a:ext cx="0" cy="1572043"/>
          </a:xfrm>
          <a:prstGeom prst="straightConnector1">
            <a:avLst/>
          </a:prstGeom>
          <a:noFill/>
          <a:ln cap="flat" cmpd="sng" w="19050">
            <a:solidFill>
              <a:srgbClr val="7F7F7F"/>
            </a:solidFill>
            <a:prstDash val="dot"/>
            <a:round/>
            <a:headEnd len="sm" w="sm" type="none"/>
            <a:tailEnd len="sm" w="sm" type="none"/>
          </a:ln>
        </p:spPr>
      </p:cxnSp>
      <p:cxnSp>
        <p:nvCxnSpPr>
          <p:cNvPr id="184" name="Google Shape;184;p6"/>
          <p:cNvCxnSpPr/>
          <p:nvPr/>
        </p:nvCxnSpPr>
        <p:spPr>
          <a:xfrm>
            <a:off x="5943600" y="1259076"/>
            <a:ext cx="0" cy="1572043"/>
          </a:xfrm>
          <a:prstGeom prst="straightConnector1">
            <a:avLst/>
          </a:prstGeom>
          <a:noFill/>
          <a:ln cap="flat" cmpd="sng" w="19050">
            <a:solidFill>
              <a:srgbClr val="7F7F7F"/>
            </a:solidFill>
            <a:prstDash val="dot"/>
            <a:round/>
            <a:headEnd len="sm" w="sm" type="none"/>
            <a:tailEnd len="sm" w="sm" type="none"/>
          </a:ln>
        </p:spPr>
      </p:cxnSp>
      <p:sp>
        <p:nvSpPr>
          <p:cNvPr id="185" name="Google Shape;185;p6"/>
          <p:cNvSpPr/>
          <p:nvPr>
            <p:ph idx="5" type="pic"/>
          </p:nvPr>
        </p:nvSpPr>
        <p:spPr>
          <a:xfrm>
            <a:off x="131964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86" name="Google Shape;186;p6"/>
          <p:cNvSpPr/>
          <p:nvPr>
            <p:ph idx="6" type="pic"/>
          </p:nvPr>
        </p:nvSpPr>
        <p:spPr>
          <a:xfrm>
            <a:off x="42558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87" name="Google Shape;187;p6"/>
          <p:cNvSpPr/>
          <p:nvPr>
            <p:ph idx="7" type="pic"/>
          </p:nvPr>
        </p:nvSpPr>
        <p:spPr>
          <a:xfrm>
            <a:off x="71514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88" name="Google Shape;188;p6"/>
          <p:cNvSpPr txBox="1"/>
          <p:nvPr>
            <p:ph idx="8" type="body"/>
          </p:nvPr>
        </p:nvSpPr>
        <p:spPr>
          <a:xfrm>
            <a:off x="45720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89" name="Google Shape;189;p6"/>
          <p:cNvSpPr txBox="1"/>
          <p:nvPr>
            <p:ph idx="9" type="body"/>
          </p:nvPr>
        </p:nvSpPr>
        <p:spPr>
          <a:xfrm>
            <a:off x="336296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90" name="Google Shape;190;p6"/>
          <p:cNvSpPr txBox="1"/>
          <p:nvPr>
            <p:ph idx="13" type="body"/>
          </p:nvPr>
        </p:nvSpPr>
        <p:spPr>
          <a:xfrm>
            <a:off x="6268719"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91" name="Google Shape;191;p6"/>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92" name="Google Shape;192;p6"/>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193" name="Google Shape;193;p6"/>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cxnSp>
        <p:nvCxnSpPr>
          <p:cNvPr id="194" name="Google Shape;194;p6"/>
          <p:cNvCxnSpPr/>
          <p:nvPr/>
        </p:nvCxnSpPr>
        <p:spPr>
          <a:xfrm>
            <a:off x="3056209" y="3181350"/>
            <a:ext cx="0" cy="1572043"/>
          </a:xfrm>
          <a:prstGeom prst="straightConnector1">
            <a:avLst/>
          </a:prstGeom>
          <a:noFill/>
          <a:ln cap="flat" cmpd="sng" w="19050">
            <a:solidFill>
              <a:srgbClr val="7F7F7F"/>
            </a:solidFill>
            <a:prstDash val="dot"/>
            <a:round/>
            <a:headEnd len="sm" w="sm" type="none"/>
            <a:tailEnd len="sm" w="sm" type="none"/>
          </a:ln>
        </p:spPr>
      </p:cxnSp>
      <p:cxnSp>
        <p:nvCxnSpPr>
          <p:cNvPr id="195" name="Google Shape;195;p6"/>
          <p:cNvCxnSpPr/>
          <p:nvPr/>
        </p:nvCxnSpPr>
        <p:spPr>
          <a:xfrm>
            <a:off x="5943600" y="3181350"/>
            <a:ext cx="0" cy="1572043"/>
          </a:xfrm>
          <a:prstGeom prst="straightConnector1">
            <a:avLst/>
          </a:prstGeom>
          <a:noFill/>
          <a:ln cap="flat" cmpd="sng" w="19050">
            <a:solidFill>
              <a:srgbClr val="7F7F7F"/>
            </a:solidFill>
            <a:prstDash val="dot"/>
            <a:round/>
            <a:headEnd len="sm" w="sm" type="none"/>
            <a:tailEnd len="sm" w="sm" type="none"/>
          </a:ln>
        </p:spPr>
      </p:cxnSp>
      <p:sp>
        <p:nvSpPr>
          <p:cNvPr id="196" name="Google Shape;196;p6"/>
          <p:cNvSpPr/>
          <p:nvPr>
            <p:ph idx="17" type="pic"/>
          </p:nvPr>
        </p:nvSpPr>
        <p:spPr>
          <a:xfrm>
            <a:off x="131964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7" name="Google Shape;197;p6"/>
          <p:cNvSpPr/>
          <p:nvPr>
            <p:ph idx="18" type="pic"/>
          </p:nvPr>
        </p:nvSpPr>
        <p:spPr>
          <a:xfrm>
            <a:off x="42558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8" name="Google Shape;198;p6"/>
          <p:cNvSpPr/>
          <p:nvPr>
            <p:ph idx="19" type="pic"/>
          </p:nvPr>
        </p:nvSpPr>
        <p:spPr>
          <a:xfrm>
            <a:off x="71514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Calibri"/>
              <a:buNone/>
              <a:defRPr b="0" i="0" sz="105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9" name="Google Shape;199;p6"/>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00" name="Google Shape;200;p6"/>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01" name="Google Shape;201;p6"/>
          <p:cNvSpPr txBox="1"/>
          <p:nvPr>
            <p:ph idx="22" type="body"/>
          </p:nvPr>
        </p:nvSpPr>
        <p:spPr>
          <a:xfrm>
            <a:off x="6268719"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chemeClr val="dk1"/>
              </a:buClr>
              <a:buSzPts val="1400"/>
              <a:buFont typeface="Quest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202" name="Shape 202"/>
        <p:cNvGrpSpPr/>
        <p:nvPr/>
      </p:nvGrpSpPr>
      <p:grpSpPr>
        <a:xfrm>
          <a:off x="0" y="0"/>
          <a:ext cx="0" cy="0"/>
          <a:chOff x="0" y="0"/>
          <a:chExt cx="0" cy="0"/>
        </a:xfrm>
      </p:grpSpPr>
      <p:sp>
        <p:nvSpPr>
          <p:cNvPr id="203" name="Google Shape;203;p7"/>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04" name="Google Shape;204;p7"/>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205" name="Google Shape;205;p7"/>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rgbClr val="F37B28"/>
              </a:buClr>
              <a:buSzPts val="1400"/>
              <a:buFont typeface="Quest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59" y="971550"/>
            <a:ext cx="7696199" cy="2514599"/>
          </a:xfrm>
          <a:prstGeom prst="rect">
            <a:avLst/>
          </a:prstGeom>
          <a:noFill/>
          <a:ln>
            <a:noFill/>
          </a:ln>
        </p:spPr>
        <p:txBody>
          <a:bodyPr anchorCtr="0" anchor="t" bIns="91425" lIns="91425" spcFirstLastPara="1" rIns="91425" wrap="square" tIns="91425"/>
          <a:lstStyle>
            <a:lvl1pPr indent="-304800" lvl="0" marL="457200" marR="0" rtl="0" algn="l">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342900" lvl="1" marL="914400" marR="0" rtl="0" algn="l">
              <a:lnSpc>
                <a:spcPct val="100000"/>
              </a:lnSpc>
              <a:spcBef>
                <a:spcPts val="0"/>
              </a:spcBef>
              <a:spcAft>
                <a:spcPts val="0"/>
              </a:spcAft>
              <a:buClr>
                <a:srgbClr val="888888"/>
              </a:buClr>
              <a:buSzPts val="1800"/>
              <a:buFont typeface="Calibri"/>
              <a:buChar char="○"/>
              <a:defRPr b="0" i="0" sz="1800" u="none" cap="none" strike="noStrike">
                <a:solidFill>
                  <a:srgbClr val="888888"/>
                </a:solidFill>
                <a:latin typeface="Arial"/>
                <a:ea typeface="Arial"/>
                <a:cs typeface="Arial"/>
                <a:sym typeface="Arial"/>
              </a:defRPr>
            </a:lvl2pPr>
            <a:lvl3pPr indent="-330200" lvl="2" marL="1371600" marR="0" rtl="0" algn="l">
              <a:lnSpc>
                <a:spcPct val="100000"/>
              </a:lnSpc>
              <a:spcBef>
                <a:spcPts val="0"/>
              </a:spcBef>
              <a:spcAft>
                <a:spcPts val="0"/>
              </a:spcAft>
              <a:buClr>
                <a:srgbClr val="888888"/>
              </a:buClr>
              <a:buSzPts val="1600"/>
              <a:buFont typeface="Calibri"/>
              <a:buChar char="■"/>
              <a:defRPr b="0" i="0" sz="1600" u="none" cap="none" strike="noStrike">
                <a:solidFill>
                  <a:srgbClr val="888888"/>
                </a:solidFill>
                <a:latin typeface="Arial"/>
                <a:ea typeface="Arial"/>
                <a:cs typeface="Arial"/>
                <a:sym typeface="Arial"/>
              </a:defRPr>
            </a:lvl3pPr>
            <a:lvl4pPr indent="-317500" lvl="3" marL="18288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4pPr>
            <a:lvl5pPr indent="-317500" lvl="4" marL="22860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5pPr>
            <a:lvl6pPr indent="-317500" lvl="5" marL="27432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6pPr>
            <a:lvl7pPr indent="-317500" lvl="6" marL="32004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7pPr>
            <a:lvl8pPr indent="-317500" lvl="7" marL="36576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8pPr>
            <a:lvl9pPr indent="-317500" lvl="8" marL="4114800" marR="0" rtl="0" algn="l">
              <a:lnSpc>
                <a:spcPct val="100000"/>
              </a:lnSpc>
              <a:spcBef>
                <a:spcPts val="0"/>
              </a:spcBef>
              <a:spcAft>
                <a:spcPts val="0"/>
              </a:spcAft>
              <a:buClr>
                <a:srgbClr val="888888"/>
              </a:buClr>
              <a:buSzPts val="1400"/>
              <a:buFont typeface="Calibri"/>
              <a:buChar char="■"/>
              <a:defRPr b="0" i="0" sz="1400" u="none" cap="none" strike="noStrike">
                <a:solidFill>
                  <a:srgbClr val="888888"/>
                </a:solidFill>
                <a:latin typeface="Arial"/>
                <a:ea typeface="Arial"/>
                <a:cs typeface="Arial"/>
                <a:sym typeface="Arial"/>
              </a:defRPr>
            </a:lvl9pPr>
          </a:lstStyle>
          <a:p/>
        </p:txBody>
      </p:sp>
      <p:sp>
        <p:nvSpPr>
          <p:cNvPr id="208" name="Google Shape;208;p8"/>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11" name="Google Shape;211;p9"/>
          <p:cNvSpPr txBox="1"/>
          <p:nvPr>
            <p:ph idx="1" type="body"/>
          </p:nvPr>
        </p:nvSpPr>
        <p:spPr>
          <a:xfrm>
            <a:off x="835687"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4" y="1435295"/>
            <a:ext cx="2805885" cy="2311867"/>
            <a:chOff x="671687" y="1726405"/>
            <a:chExt cx="3047603" cy="2511027"/>
          </a:xfrm>
        </p:grpSpPr>
        <p:grpSp>
          <p:nvGrpSpPr>
            <p:cNvPr id="215" name="Google Shape;215;p10"/>
            <p:cNvGrpSpPr/>
            <p:nvPr/>
          </p:nvGrpSpPr>
          <p:grpSpPr>
            <a:xfrm>
              <a:off x="671687" y="1726405"/>
              <a:ext cx="3047603" cy="2511027"/>
              <a:chOff x="5978837" y="1358253"/>
              <a:chExt cx="6047832" cy="4984488"/>
            </a:xfrm>
          </p:grpSpPr>
          <p:pic>
            <p:nvPicPr>
              <p:cNvPr descr="http://gigapple.files.wordpress.com/2010/07/2010imac.png" id="216" name="Google Shape;216;p10"/>
              <p:cNvPicPr preferRelativeResize="0"/>
              <p:nvPr/>
            </p:nvPicPr>
            <p:blipFill rotWithShape="1">
              <a:blip r:embed="rId2">
                <a:alphaModFix/>
              </a:blip>
              <a:srcRect b="9446" l="14702" r="15757" t="539"/>
              <a:stretch/>
            </p:blipFill>
            <p:spPr>
              <a:xfrm>
                <a:off x="5978837" y="1358253"/>
                <a:ext cx="6047832" cy="4984488"/>
              </a:xfrm>
              <a:prstGeom prst="rect">
                <a:avLst/>
              </a:prstGeom>
              <a:noFill/>
              <a:ln>
                <a:noFill/>
              </a:ln>
            </p:spPr>
          </p:pic>
          <p:sp>
            <p:nvSpPr>
              <p:cNvPr id="217" name="Google Shape;217;p10"/>
              <p:cNvSpPr/>
              <p:nvPr/>
            </p:nvSpPr>
            <p:spPr>
              <a:xfrm>
                <a:off x="8755784" y="5125571"/>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60"/>
              <a:ext cx="2743199" cy="1600199"/>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Tahoma"/>
              <a:buNone/>
              <a:defRPr b="1" i="0" sz="2100" u="none" cap="none" strike="noStrike">
                <a:solidFill>
                  <a:srgbClr val="000000"/>
                </a:solidFill>
                <a:latin typeface="Tahoma"/>
                <a:ea typeface="Tahoma"/>
                <a:cs typeface="Tahoma"/>
                <a:sym typeface="Tahoma"/>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20" name="Google Shape;220;p10"/>
          <p:cNvSpPr txBox="1"/>
          <p:nvPr>
            <p:ph idx="1" type="body"/>
          </p:nvPr>
        </p:nvSpPr>
        <p:spPr>
          <a:xfrm>
            <a:off x="86359" y="666750"/>
            <a:ext cx="2656839" cy="304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grpSp>
        <p:nvGrpSpPr>
          <p:cNvPr id="221" name="Google Shape;221;p10"/>
          <p:cNvGrpSpPr/>
          <p:nvPr/>
        </p:nvGrpSpPr>
        <p:grpSpPr>
          <a:xfrm>
            <a:off x="256327" y="1222173"/>
            <a:ext cx="1078776" cy="1078495"/>
            <a:chOff x="508000" y="1302692"/>
            <a:chExt cx="2336800" cy="2336803"/>
          </a:xfrm>
        </p:grpSpPr>
        <p:sp>
          <p:nvSpPr>
            <p:cNvPr id="222" name="Google Shape;222;p10"/>
            <p:cNvSpPr/>
            <p:nvPr/>
          </p:nvSpPr>
          <p:spPr>
            <a:xfrm>
              <a:off x="613218" y="1432379"/>
              <a:ext cx="2126363" cy="2097003"/>
            </a:xfrm>
            <a:prstGeom prst="ellipse">
              <a:avLst/>
            </a:prstGeom>
            <a:solidFill>
              <a:srgbClr val="000000">
                <a:alpha val="4705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2"/>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Calibri"/>
              <a:buNone/>
              <a:defRPr b="0" i="0" sz="14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2"/>
            <a:ext cx="920233" cy="917982"/>
          </a:xfrm>
          <a:prstGeom prst="ellipse">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Calibri"/>
              <a:buNone/>
              <a:defRPr b="0" i="0" sz="9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5" y="717056"/>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27" name="Google Shape;227;p10"/>
          <p:cNvSpPr txBox="1"/>
          <p:nvPr>
            <p:ph idx="5" type="body"/>
          </p:nvPr>
        </p:nvSpPr>
        <p:spPr>
          <a:xfrm>
            <a:off x="3776455" y="1298082"/>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28" name="Google Shape;228;p10"/>
          <p:cNvSpPr txBox="1"/>
          <p:nvPr>
            <p:ph idx="6" type="body"/>
          </p:nvPr>
        </p:nvSpPr>
        <p:spPr>
          <a:xfrm>
            <a:off x="3776455" y="2269632"/>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29" name="Google Shape;229;p10"/>
          <p:cNvSpPr txBox="1"/>
          <p:nvPr>
            <p:ph idx="7" type="body"/>
          </p:nvPr>
        </p:nvSpPr>
        <p:spPr>
          <a:xfrm>
            <a:off x="3719291" y="4031757"/>
            <a:ext cx="1229045" cy="464042"/>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rgbClr val="F37B28"/>
              </a:buClr>
              <a:buSzPts val="1400"/>
              <a:buFont typeface="Quest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30" name="Google Shape;230;p10"/>
          <p:cNvSpPr/>
          <p:nvPr/>
        </p:nvSpPr>
        <p:spPr>
          <a:xfrm rot="5400000">
            <a:off x="4949535" y="1428742"/>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5" y="4249483"/>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2" y="2402078"/>
            <a:ext cx="20835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2" y="817355"/>
            <a:ext cx="20835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09999"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35" name="Google Shape;235;p10"/>
          <p:cNvSpPr txBox="1"/>
          <p:nvPr>
            <p:ph idx="9" type="body"/>
          </p:nvPr>
        </p:nvSpPr>
        <p:spPr>
          <a:xfrm>
            <a:off x="5181600" y="1276945"/>
            <a:ext cx="3809999" cy="8947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36" name="Google Shape;236;p10"/>
          <p:cNvSpPr txBox="1"/>
          <p:nvPr>
            <p:ph idx="13" type="body"/>
          </p:nvPr>
        </p:nvSpPr>
        <p:spPr>
          <a:xfrm>
            <a:off x="5181600" y="2258019"/>
            <a:ext cx="3809999" cy="164723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37" name="Google Shape;237;p10"/>
          <p:cNvSpPr txBox="1"/>
          <p:nvPr>
            <p:ph idx="14" type="body"/>
          </p:nvPr>
        </p:nvSpPr>
        <p:spPr>
          <a:xfrm>
            <a:off x="5181600" y="4010619"/>
            <a:ext cx="3809999"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Quest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
        <p:nvSpPr>
          <p:cNvPr id="238" name="Google Shape;238;p10"/>
          <p:cNvSpPr txBox="1"/>
          <p:nvPr>
            <p:ph idx="15" type="body"/>
          </p:nvPr>
        </p:nvSpPr>
        <p:spPr>
          <a:xfrm>
            <a:off x="409575" y="4010619"/>
            <a:ext cx="3190874" cy="61853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F37B28"/>
              </a:buClr>
              <a:buSzPts val="1400"/>
              <a:buFont typeface="Quest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0"/>
              </a:spcBef>
              <a:spcAft>
                <a:spcPts val="0"/>
              </a:spcAft>
              <a:buClr>
                <a:srgbClr val="888888"/>
              </a:buClr>
              <a:buSzPts val="1400"/>
              <a:buFont typeface="Calibri"/>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888888"/>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1"/>
          </a:xfrm>
        </p:grpSpPr>
        <p:sp>
          <p:nvSpPr>
            <p:cNvPr id="11" name="Google Shape;11;p1"/>
            <p:cNvSpPr/>
            <p:nvPr/>
          </p:nvSpPr>
          <p:spPr>
            <a:xfrm>
              <a:off x="11168703" y="297665"/>
              <a:ext cx="92818"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7"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8"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8" y="442910"/>
              <a:ext cx="76059"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4" y="587295"/>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5"/>
              <a:ext cx="75200"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8" y="587295"/>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69"/>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2" y="704179"/>
              <a:ext cx="15039" cy="15469"/>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4" y="622102"/>
              <a:ext cx="108718"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0" y="658629"/>
              <a:ext cx="181771" cy="68324"/>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4" y="459239"/>
              <a:ext cx="264277" cy="252244"/>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1"/>
              <a:ext cx="78209" cy="9067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6"/>
              <a:ext cx="101842"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79"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5"/>
              <a:ext cx="166730" cy="142236"/>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7" cy="114734"/>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0" y="292509"/>
              <a:ext cx="61878" cy="114734"/>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7" y="292509"/>
              <a:ext cx="70043" cy="9668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6"/>
              <a:ext cx="45979" cy="168878"/>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6"/>
              <a:ext cx="83365" cy="131063"/>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5"/>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6"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6"/>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79"/>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79"/>
              <a:ext cx="23204" cy="134071"/>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7"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7"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6"/>
              <a:ext cx="159854" cy="110866"/>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4" y="751018"/>
              <a:ext cx="143095"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6"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5" y="751018"/>
              <a:ext cx="122898"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89"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40" y="533400"/>
            <a:ext cx="630004"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5"/>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1" cy="19645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Questrial"/>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2"/>
          <p:cNvSpPr txBox="1"/>
          <p:nvPr>
            <p:ph type="title"/>
          </p:nvPr>
        </p:nvSpPr>
        <p:spPr>
          <a:xfrm>
            <a:off x="4087000" y="2218075"/>
            <a:ext cx="5018399" cy="6062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1" lang="en-US" sz="2400" u="none" cap="none" strike="noStrike">
                <a:solidFill>
                  <a:schemeClr val="dk1"/>
                </a:solidFill>
                <a:latin typeface="Arial"/>
                <a:ea typeface="Arial"/>
                <a:cs typeface="Arial"/>
                <a:sym typeface="Arial"/>
              </a:rPr>
              <a:t>Introduction to Jquery</a:t>
            </a:r>
            <a:endParaRPr/>
          </a:p>
        </p:txBody>
      </p:sp>
      <p:sp>
        <p:nvSpPr>
          <p:cNvPr id="480" name="Google Shape;480;p12"/>
          <p:cNvSpPr txBox="1"/>
          <p:nvPr/>
        </p:nvSpPr>
        <p:spPr>
          <a:xfrm>
            <a:off x="4191000" y="2633850"/>
            <a:ext cx="1877099" cy="5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1" sz="1100" u="none" cap="none" strike="noStrike">
              <a:solidFill>
                <a:srgbClr val="000000"/>
              </a:solidFill>
              <a:latin typeface="Tahoma"/>
              <a:ea typeface="Tahoma"/>
              <a:cs typeface="Tahoma"/>
              <a:sym typeface="Tahoma"/>
            </a:endParaRPr>
          </a:p>
        </p:txBody>
      </p:sp>
      <p:sp>
        <p:nvSpPr>
          <p:cNvPr id="481" name="Google Shape;481;p12"/>
          <p:cNvSpPr txBox="1"/>
          <p:nvPr/>
        </p:nvSpPr>
        <p:spPr>
          <a:xfrm>
            <a:off x="6731100" y="3937000"/>
            <a:ext cx="1650900" cy="6062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2"/>
          <p:cNvSpPr txBox="1"/>
          <p:nvPr/>
        </p:nvSpPr>
        <p:spPr>
          <a:xfrm>
            <a:off x="330300" y="4013200"/>
            <a:ext cx="1650900" cy="6062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21"/>
          <p:cNvSpPr txBox="1"/>
          <p:nvPr/>
        </p:nvSpPr>
        <p:spPr>
          <a:xfrm>
            <a:off x="462225" y="238125"/>
            <a:ext cx="8229600" cy="4271399"/>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DOM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2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What is DOM ?</a:t>
            </a:r>
            <a:endParaRPr/>
          </a:p>
        </p:txBody>
      </p:sp>
      <p:sp>
        <p:nvSpPr>
          <p:cNvPr id="548" name="Google Shape;548;p22"/>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alibri"/>
              <a:buNone/>
            </a:pPr>
            <a:r>
              <a:rPr b="0" i="0" lang="en-US" sz="3000" u="none" cap="none" strike="noStrike">
                <a:solidFill>
                  <a:srgbClr val="000000"/>
                </a:solidFill>
                <a:latin typeface="Calibri"/>
                <a:ea typeface="Calibri"/>
                <a:cs typeface="Calibri"/>
                <a:sym typeface="Calibri"/>
              </a:rPr>
              <a:t>DOM is basically a tree of elements we see on our pages</a:t>
            </a:r>
            <a:endParaRPr/>
          </a:p>
          <a:p>
            <a:pPr indent="-279400" lvl="0" marL="457200" marR="0" rtl="0" algn="l">
              <a:lnSpc>
                <a:spcPct val="115000"/>
              </a:lnSpc>
              <a:spcBef>
                <a:spcPts val="600"/>
              </a:spcBef>
              <a:spcAft>
                <a:spcPts val="0"/>
              </a:spcAft>
              <a:buClr>
                <a:srgbClr val="000000"/>
              </a:buClr>
              <a:buFont typeface="Calibri"/>
              <a:buNone/>
            </a:pPr>
            <a:r>
              <a:rPr b="0" i="0" lang="en-US" sz="3000" u="none" cap="none" strike="noStrike">
                <a:solidFill>
                  <a:srgbClr val="000000"/>
                </a:solidFill>
                <a:latin typeface="Calibri"/>
                <a:ea typeface="Calibri"/>
                <a:cs typeface="Calibri"/>
                <a:sym typeface="Calibri"/>
              </a:rPr>
              <a:t>How we </a:t>
            </a:r>
            <a:r>
              <a:rPr b="0" i="1" lang="en-US" sz="3000" u="none" cap="none" strike="noStrike">
                <a:solidFill>
                  <a:srgbClr val="000000"/>
                </a:solidFill>
                <a:latin typeface="Calibri"/>
                <a:ea typeface="Calibri"/>
                <a:cs typeface="Calibri"/>
                <a:sym typeface="Calibri"/>
              </a:rPr>
              <a:t>traverse</a:t>
            </a:r>
            <a:r>
              <a:rPr b="0" i="0" lang="en-US" sz="3000" u="none" cap="none" strike="noStrike">
                <a:solidFill>
                  <a:srgbClr val="000000"/>
                </a:solidFill>
                <a:latin typeface="Calibri"/>
                <a:ea typeface="Calibri"/>
                <a:cs typeface="Calibri"/>
                <a:sym typeface="Calibri"/>
              </a:rPr>
              <a:t> and search through that tree directly affects </a:t>
            </a:r>
            <a:r>
              <a:rPr b="1" i="0" lang="en-US" sz="3000" u="none" cap="none" strike="noStrike">
                <a:solidFill>
                  <a:srgbClr val="000000"/>
                </a:solidFill>
                <a:latin typeface="Calibri"/>
                <a:ea typeface="Calibri"/>
                <a:cs typeface="Calibri"/>
                <a:sym typeface="Calibri"/>
              </a:rPr>
              <a:t>performance</a:t>
            </a:r>
            <a:endParaRPr/>
          </a:p>
          <a:p>
            <a:pPr indent="-279400" lvl="0" marL="457200" marR="0" rtl="0" algn="l">
              <a:lnSpc>
                <a:spcPct val="115000"/>
              </a:lnSpc>
              <a:spcBef>
                <a:spcPts val="600"/>
              </a:spcBef>
              <a:spcAft>
                <a:spcPts val="0"/>
              </a:spcAft>
              <a:buClr>
                <a:srgbClr val="000000"/>
              </a:buClr>
              <a:buFont typeface="Open Sans"/>
              <a:buNone/>
            </a:pPr>
            <a:r>
              <a:rPr b="0" i="0" lang="en-US" sz="3000" u="none" cap="none" strike="noStrike">
                <a:solidFill>
                  <a:srgbClr val="000000"/>
                </a:solidFill>
                <a:latin typeface="Calibri"/>
                <a:ea typeface="Calibri"/>
                <a:cs typeface="Calibri"/>
                <a:sym typeface="Calibri"/>
              </a:rPr>
              <a:t>jQuery is majorly focused towards DOM </a:t>
            </a:r>
            <a:r>
              <a:rPr b="0" i="1" lang="en-US" sz="3000" u="none" cap="none" strike="noStrike">
                <a:solidFill>
                  <a:srgbClr val="000000"/>
                </a:solidFill>
                <a:latin typeface="Calibri"/>
                <a:ea typeface="Calibri"/>
                <a:cs typeface="Calibri"/>
                <a:sym typeface="Calibri"/>
              </a:rPr>
              <a:t>manipulation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2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lang="en-US"/>
              <a:t>DOM Ready</a:t>
            </a:r>
            <a:endParaRPr/>
          </a:p>
        </p:txBody>
      </p:sp>
      <p:sp>
        <p:nvSpPr>
          <p:cNvPr id="555" name="Google Shape;555;p23"/>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073763"/>
                </a:solidFill>
                <a:latin typeface="Consolas"/>
                <a:ea typeface="Consolas"/>
                <a:cs typeface="Consolas"/>
                <a:sym typeface="Consolas"/>
              </a:rPr>
              <a:t>document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ready</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1155CC"/>
                </a:solidFill>
                <a:latin typeface="Consolas"/>
                <a:ea typeface="Consolas"/>
                <a:cs typeface="Consolas"/>
                <a:sym typeface="Consolas"/>
              </a:rPr>
              <a:t>function</a:t>
            </a:r>
            <a:r>
              <a:rPr b="0" i="0" lang="en-US" sz="2400" u="none" cap="none" strike="noStrike">
                <a:solidFill>
                  <a:srgbClr val="000000"/>
                </a:solidFill>
                <a:latin typeface="Consolas"/>
                <a:ea typeface="Consolas"/>
                <a:cs typeface="Consolas"/>
                <a:sym typeface="Consolas"/>
              </a:rPr>
              <a:t>() {</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0" i="0" lang="en-US" sz="1800" u="none" cap="none" strike="noStrike">
                <a:solidFill>
                  <a:srgbClr val="666666"/>
                </a:solidFill>
                <a:latin typeface="Consolas"/>
                <a:ea typeface="Consolas"/>
                <a:cs typeface="Consolas"/>
                <a:sym typeface="Consolas"/>
              </a:rPr>
              <a:t>// safe to use here</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endParaRPr/>
          </a:p>
          <a:p>
            <a:pPr indent="0" lvl="0" marL="0" marR="0" rtl="0" algn="ctr">
              <a:lnSpc>
                <a:spcPct val="115000"/>
              </a:lnSpc>
              <a:spcBef>
                <a:spcPts val="600"/>
              </a:spcBef>
              <a:spcAft>
                <a:spcPts val="0"/>
              </a:spcAft>
              <a:buClr>
                <a:srgbClr val="666666"/>
              </a:buClr>
              <a:buFont typeface="Consolas"/>
              <a:buNone/>
            </a:pPr>
            <a:r>
              <a:rPr b="1" i="0" lang="en-US" sz="1800" u="none" cap="none" strike="noStrike">
                <a:solidFill>
                  <a:srgbClr val="666666"/>
                </a:solidFill>
                <a:latin typeface="Consolas"/>
                <a:ea typeface="Consolas"/>
                <a:cs typeface="Consolas"/>
                <a:sym typeface="Consolas"/>
              </a:rPr>
              <a:t>       OR</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1155CC"/>
                </a:solidFill>
                <a:latin typeface="Consolas"/>
                <a:ea typeface="Consolas"/>
                <a:cs typeface="Consolas"/>
                <a:sym typeface="Consolas"/>
              </a:rPr>
              <a:t>function</a:t>
            </a:r>
            <a:r>
              <a:rPr b="0" i="0" lang="en-US" sz="2400" u="none" cap="none" strike="noStrike">
                <a:solidFill>
                  <a:srgbClr val="000000"/>
                </a:solidFill>
                <a:latin typeface="Consolas"/>
                <a:ea typeface="Consolas"/>
                <a:cs typeface="Consolas"/>
                <a:sym typeface="Consolas"/>
              </a:rPr>
              <a:t>() {</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0" i="0" lang="en-US" sz="1800" u="none" cap="none" strike="noStrike">
                <a:solidFill>
                  <a:srgbClr val="666666"/>
                </a:solidFill>
                <a:latin typeface="Consolas"/>
                <a:ea typeface="Consolas"/>
                <a:cs typeface="Consolas"/>
                <a:sym typeface="Consolas"/>
              </a:rPr>
              <a:t>// shorthand version</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24"/>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jQuery - selectors</a:t>
            </a:r>
            <a:endParaRPr/>
          </a:p>
        </p:txBody>
      </p:sp>
      <p:sp>
        <p:nvSpPr>
          <p:cNvPr id="562" name="Google Shape;562;p24"/>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tag name</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".my-class"</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class name</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"#container"</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element ID</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"[type=text]"</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select by attribute</a:t>
            </a:r>
            <a:endParaRPr/>
          </a:p>
          <a:p>
            <a:pPr indent="0" lvl="0" marL="0" marR="0" rtl="0" algn="l">
              <a:lnSpc>
                <a:spcPct val="115000"/>
              </a:lnSpc>
              <a:spcBef>
                <a:spcPts val="600"/>
              </a:spcBef>
              <a:spcAft>
                <a:spcPts val="0"/>
              </a:spcAft>
              <a:buClr>
                <a:srgbClr val="000000"/>
              </a:buClr>
              <a:buFont typeface="Arial"/>
              <a:buNone/>
            </a:pPr>
            <a:r>
              <a:t/>
            </a:r>
            <a:endParaRPr b="0" i="0" sz="2400" u="none" cap="none" strike="noStrike">
              <a:solidFill>
                <a:srgbClr val="666666"/>
              </a:solidFill>
              <a:latin typeface="Consolas"/>
              <a:ea typeface="Consolas"/>
              <a:cs typeface="Consolas"/>
              <a:sym typeface="Consolas"/>
            </a:endParaRPr>
          </a:p>
          <a:p>
            <a:pPr indent="0" lvl="0" marL="0" marR="0" rtl="0" algn="ctr">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In short, all the </a:t>
            </a:r>
            <a:r>
              <a:rPr b="1" i="0" lang="en-US" sz="2400" u="none" cap="none" strike="noStrike">
                <a:solidFill>
                  <a:srgbClr val="000000"/>
                </a:solidFill>
                <a:latin typeface="Consolas"/>
                <a:ea typeface="Consolas"/>
                <a:cs typeface="Consolas"/>
                <a:sym typeface="Consolas"/>
              </a:rPr>
              <a:t>CSS</a:t>
            </a:r>
            <a:r>
              <a:rPr b="0" i="0" lang="en-US" sz="2400" u="none" cap="none" strike="noStrike">
                <a:solidFill>
                  <a:srgbClr val="000000"/>
                </a:solidFill>
                <a:latin typeface="Consolas"/>
                <a:ea typeface="Consolas"/>
                <a:cs typeface="Consolas"/>
                <a:sym typeface="Consolas"/>
              </a:rPr>
              <a:t> selectors work here too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25"/>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jQuery - selectors</a:t>
            </a:r>
            <a:endParaRPr/>
          </a:p>
        </p:txBody>
      </p:sp>
      <p:sp>
        <p:nvSpPr>
          <p:cNvPr id="569" name="Google Shape;569;p25"/>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 &gt; span"</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child selector</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 span"</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descendant selector</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 ~ div"</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Next siblings</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"[name$=val]"</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ends with</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"[name^=val]"</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begins with</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"[name*=val]"</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contains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26"/>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jQuery - selectors</a:t>
            </a:r>
            <a:endParaRPr/>
          </a:p>
        </p:txBody>
      </p:sp>
      <p:sp>
        <p:nvSpPr>
          <p:cNvPr id="576" name="Google Shape;576;p26"/>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"div:first"</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first selected element</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"div:last"</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last selected element</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"div:even"</a:t>
            </a: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even elements</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r>
              <a:rPr b="1" i="0" lang="en-US" sz="2400" u="none" cap="none" strike="noStrike">
                <a:solidFill>
                  <a:srgbClr val="351C75"/>
                </a:solidFill>
                <a:latin typeface="Consolas"/>
                <a:ea typeface="Consolas"/>
                <a:cs typeface="Consolas"/>
                <a:sym typeface="Consolas"/>
              </a:rPr>
              <a:t>$</a:t>
            </a:r>
            <a:r>
              <a:rPr b="0" i="0" lang="en-US" sz="2400" u="none" cap="none" strike="noStrike">
                <a:solidFill>
                  <a:schemeClr val="dk1"/>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"div:odd"</a:t>
            </a:r>
            <a:r>
              <a:rPr b="0" i="0" lang="en-US" sz="2400" u="none" cap="none" strike="noStrike">
                <a:solidFill>
                  <a:schemeClr val="dk1"/>
                </a:solidFill>
                <a:latin typeface="Consolas"/>
                <a:ea typeface="Consolas"/>
                <a:cs typeface="Consolas"/>
                <a:sym typeface="Consolas"/>
              </a:rPr>
              <a:t>) 	</a:t>
            </a:r>
            <a:r>
              <a:rPr b="0" i="0" lang="en-US" sz="2400" u="none" cap="none" strike="noStrike">
                <a:solidFill>
                  <a:srgbClr val="666666"/>
                </a:solidFill>
                <a:latin typeface="Consolas"/>
                <a:ea typeface="Consolas"/>
                <a:cs typeface="Consolas"/>
                <a:sym typeface="Consolas"/>
              </a:rPr>
              <a:t>// odd elements</a:t>
            </a:r>
            <a:endParaRPr/>
          </a:p>
          <a:p>
            <a:pPr indent="0" lvl="0" marL="0" marR="0" rtl="0" algn="l">
              <a:lnSpc>
                <a:spcPct val="115000"/>
              </a:lnSpc>
              <a:spcBef>
                <a:spcPts val="600"/>
              </a:spcBef>
              <a:spcAft>
                <a:spcPts val="0"/>
              </a:spcAft>
              <a:buClr>
                <a:srgbClr val="000000"/>
              </a:buClr>
              <a:buFont typeface="Consolas"/>
              <a:buNone/>
            </a:pPr>
            <a:r>
              <a:rPr b="0" i="0" lang="en-US" sz="2400" u="none" cap="none" strike="noStrike">
                <a:solidFill>
                  <a:srgbClr val="000000"/>
                </a:solidFill>
                <a:latin typeface="Consolas"/>
                <a:ea typeface="Consolas"/>
                <a:cs typeface="Consolas"/>
                <a:sym typeface="Consolas"/>
              </a:rPr>
              <a:t>    </a:t>
            </a:r>
            <a:endParaRPr b="0" i="0" sz="2400" u="none" cap="none" strike="noStrike">
              <a:solidFill>
                <a:srgbClr val="666666"/>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27"/>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Traversal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28"/>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Traversal</a:t>
            </a:r>
            <a:endParaRPr/>
          </a:p>
        </p:txBody>
      </p:sp>
      <p:sp>
        <p:nvSpPr>
          <p:cNvPr id="589" name="Google Shape;589;p28"/>
          <p:cNvSpPr txBox="1"/>
          <p:nvPr/>
        </p:nvSpPr>
        <p:spPr>
          <a:xfrm>
            <a:off x="462225" y="8191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Traversal </a:t>
            </a:r>
            <a:endParaRPr/>
          </a:p>
          <a:p>
            <a:pPr indent="-279400" lvl="0" marL="457200" marR="0" rtl="0" algn="l">
              <a:lnSpc>
                <a:spcPct val="115000"/>
              </a:lnSpc>
              <a:spcBef>
                <a:spcPts val="600"/>
              </a:spcBef>
              <a:spcAft>
                <a:spcPts val="0"/>
              </a:spcAft>
              <a:buClr>
                <a:srgbClr val="000000"/>
              </a:buClr>
              <a:buFont typeface="Open Sans"/>
              <a:buNone/>
            </a:pPr>
            <a:r>
              <a:rPr b="1" i="0" lang="en-US" sz="1600" u="none" cap="none" strike="noStrike">
                <a:solidFill>
                  <a:srgbClr val="000000"/>
                </a:solidFill>
                <a:latin typeface="Arial"/>
                <a:ea typeface="Arial"/>
                <a:cs typeface="Arial"/>
                <a:sym typeface="Arial"/>
              </a:rPr>
              <a:t>first, last, next, prev</a:t>
            </a:r>
            <a:endParaRPr b="1" i="0" sz="1600" u="none" cap="none" strike="noStrike">
              <a:solidFill>
                <a:srgbClr val="000000"/>
              </a:solidFill>
              <a:latin typeface="Arial"/>
              <a:ea typeface="Arial"/>
              <a:cs typeface="Arial"/>
              <a:sym typeface="Arial"/>
            </a:endParaRPr>
          </a:p>
          <a:p>
            <a:pPr indent="-279400" lvl="0" marL="457200" marR="0" rtl="0" algn="l">
              <a:lnSpc>
                <a:spcPct val="115000"/>
              </a:lnSpc>
              <a:spcBef>
                <a:spcPts val="600"/>
              </a:spcBef>
              <a:spcAft>
                <a:spcPts val="0"/>
              </a:spcAft>
              <a:buClr>
                <a:srgbClr val="000000"/>
              </a:buClr>
              <a:buFont typeface="Open Sans"/>
              <a:buNone/>
            </a:pPr>
            <a:r>
              <a:rPr b="1" i="0" lang="en-US" sz="1600" u="none" cap="none" strike="noStrike">
                <a:solidFill>
                  <a:srgbClr val="000000"/>
                </a:solidFill>
                <a:latin typeface="Arial"/>
                <a:ea typeface="Arial"/>
                <a:cs typeface="Arial"/>
                <a:sym typeface="Arial"/>
              </a:rPr>
              <a:t>parents, parent</a:t>
            </a:r>
            <a:endParaRPr/>
          </a:p>
          <a:p>
            <a:pPr indent="-279400" lvl="0" marL="457200" marR="0" rtl="0" algn="l">
              <a:lnSpc>
                <a:spcPct val="115000"/>
              </a:lnSpc>
              <a:spcBef>
                <a:spcPts val="600"/>
              </a:spcBef>
              <a:spcAft>
                <a:spcPts val="0"/>
              </a:spcAft>
              <a:buClr>
                <a:srgbClr val="000000"/>
              </a:buClr>
              <a:buFont typeface="Open Sans"/>
              <a:buNone/>
            </a:pPr>
            <a:r>
              <a:rPr b="1" i="0" lang="en-US" sz="1600" u="none" cap="none" strike="noStrike">
                <a:solidFill>
                  <a:srgbClr val="000000"/>
                </a:solidFill>
                <a:latin typeface="Arial"/>
                <a:ea typeface="Arial"/>
                <a:cs typeface="Arial"/>
                <a:sym typeface="Arial"/>
              </a:rPr>
              <a:t>Children</a:t>
            </a:r>
            <a:endParaRPr/>
          </a:p>
          <a:p>
            <a:pPr indent="-279400" lvl="0" marL="457200" marR="0" rtl="0" algn="l">
              <a:lnSpc>
                <a:spcPct val="115000"/>
              </a:lnSpc>
              <a:spcBef>
                <a:spcPts val="600"/>
              </a:spcBef>
              <a:spcAft>
                <a:spcPts val="0"/>
              </a:spcAft>
              <a:buClr>
                <a:srgbClr val="000000"/>
              </a:buClr>
              <a:buFont typeface="Open Sans"/>
              <a:buNone/>
            </a:pPr>
            <a:r>
              <a:rPr b="1" i="0" lang="en-US" sz="1600" u="none" cap="none" strike="noStrike">
                <a:solidFill>
                  <a:srgbClr val="000000"/>
                </a:solidFill>
                <a:latin typeface="Arial"/>
                <a:ea typeface="Arial"/>
                <a:cs typeface="Arial"/>
                <a:sym typeface="Arial"/>
              </a:rPr>
              <a:t>Siblings</a:t>
            </a:r>
            <a:endParaRPr/>
          </a:p>
          <a:p>
            <a:pPr indent="-279400" lvl="0" marL="457200" marR="0" rtl="0" algn="l">
              <a:lnSpc>
                <a:spcPct val="115000"/>
              </a:lnSpc>
              <a:spcBef>
                <a:spcPts val="600"/>
              </a:spcBef>
              <a:spcAft>
                <a:spcPts val="0"/>
              </a:spcAft>
              <a:buClr>
                <a:srgbClr val="000000"/>
              </a:buClr>
              <a:buFont typeface="Open Sans"/>
              <a:buNone/>
            </a:pPr>
            <a:r>
              <a:rPr b="1" i="0" lang="en-US" sz="1600" u="none" cap="none" strike="noStrike">
                <a:solidFill>
                  <a:srgbClr val="000000"/>
                </a:solidFill>
                <a:latin typeface="Arial"/>
                <a:ea typeface="Arial"/>
                <a:cs typeface="Arial"/>
                <a:sym typeface="Arial"/>
              </a:rPr>
              <a:t>Find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29"/>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Element Selector</a:t>
            </a:r>
            <a:endParaRPr/>
          </a:p>
        </p:txBody>
      </p:sp>
      <p:sp>
        <p:nvSpPr>
          <p:cNvPr id="596" name="Google Shape;596;p29"/>
          <p:cNvSpPr txBox="1"/>
          <p:nvPr/>
        </p:nvSpPr>
        <p:spPr>
          <a:xfrm>
            <a:off x="462225" y="819150"/>
            <a:ext cx="8229600" cy="40029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:text 			&lt;input type="text"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:password 		&lt;input type="password"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:radio 		&lt;input type="radio"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:checkbox 		&lt;input type="checkbox"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:submit 		&lt;input type="submit"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:image 		&lt;input type="image"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:button 		&lt;input type="button"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:file 			&lt;input type="file" /&gt;</a:t>
            </a:r>
            <a:endParaRPr/>
          </a:p>
          <a:p>
            <a:pPr indent="-228600" lvl="0" marL="457200" marR="0" rtl="0" algn="l">
              <a:lnSpc>
                <a:spcPct val="115000"/>
              </a:lnSpc>
              <a:spcBef>
                <a:spcPts val="600"/>
              </a:spcBef>
              <a:spcAft>
                <a:spcPts val="0"/>
              </a:spcAft>
              <a:buClr>
                <a:srgbClr val="000000"/>
              </a:buClr>
              <a:buSzPts val="1400"/>
              <a:buFont typeface="Open Sans"/>
              <a:buChar char="●"/>
            </a:pPr>
            <a:r>
              <a:rPr b="0" i="0" lang="en-US" sz="1400" u="none" cap="none" strike="noStrike">
                <a:solidFill>
                  <a:srgbClr val="000000"/>
                </a:solidFill>
                <a:latin typeface="Open Sans"/>
                <a:ea typeface="Open Sans"/>
                <a:cs typeface="Open Sans"/>
                <a:sym typeface="Open Sans"/>
              </a:rPr>
              <a:t>:hidden 		&lt;input type="hidden" /&gt;</a:t>
            </a:r>
            <a:endParaRPr/>
          </a:p>
          <a:p>
            <a:pPr indent="0" lvl="0" marL="0" marR="0" rtl="0" algn="l">
              <a:lnSpc>
                <a:spcPct val="115000"/>
              </a:lnSpc>
              <a:spcBef>
                <a:spcPts val="600"/>
              </a:spcBef>
              <a:spcAft>
                <a:spcPts val="0"/>
              </a:spcAft>
              <a:buClr>
                <a:schemeClr val="dk1"/>
              </a:buClr>
              <a:buFont typeface="Arial"/>
              <a:buNone/>
            </a:pPr>
            <a:r>
              <a:t/>
            </a:r>
            <a:endParaRPr b="0" i="0" sz="30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3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30"/>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Manipulation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1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Agenda</a:t>
            </a:r>
            <a:endParaRPr/>
          </a:p>
        </p:txBody>
      </p:sp>
      <p:sp>
        <p:nvSpPr>
          <p:cNvPr id="489" name="Google Shape;489;p13"/>
          <p:cNvSpPr txBox="1"/>
          <p:nvPr>
            <p:ph idx="1" type="body"/>
          </p:nvPr>
        </p:nvSpPr>
        <p:spPr>
          <a:xfrm>
            <a:off x="662775" y="829495"/>
            <a:ext cx="8057400" cy="360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rgbClr val="000000"/>
              </a:buClr>
              <a:buFont typeface="Questrial"/>
              <a:buNone/>
            </a:pPr>
            <a:r>
              <a:rPr lang="en-US" sz="1600">
                <a:solidFill>
                  <a:schemeClr val="dk1"/>
                </a:solidFill>
                <a:latin typeface="Arial"/>
                <a:ea typeface="Arial"/>
                <a:cs typeface="Arial"/>
                <a:sym typeface="Arial"/>
              </a:rPr>
              <a:t>   </a:t>
            </a:r>
            <a:r>
              <a:rPr b="0" i="0" lang="en-US" sz="1600" u="none" cap="none" strike="noStrike">
                <a:solidFill>
                  <a:srgbClr val="000000"/>
                </a:solidFill>
                <a:latin typeface="Calibri"/>
                <a:ea typeface="Calibri"/>
                <a:cs typeface="Calibri"/>
                <a:sym typeface="Calibri"/>
              </a:rPr>
              <a:t>What is jQuery ?</a:t>
            </a:r>
            <a:endParaRPr sz="1600"/>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Why use jQuery ?</a:t>
            </a:r>
            <a:endParaRPr sz="1600"/>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How to use ?</a:t>
            </a:r>
            <a:endParaRPr sz="1600"/>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DOM - Document Object Model</a:t>
            </a:r>
            <a:endParaRPr sz="1600"/>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jQuery </a:t>
            </a:r>
            <a:r>
              <a:rPr b="0" i="1" lang="en-US" sz="1600" u="none" cap="none" strike="noStrike">
                <a:solidFill>
                  <a:srgbClr val="000000"/>
                </a:solidFill>
                <a:latin typeface="Calibri"/>
                <a:ea typeface="Calibri"/>
                <a:cs typeface="Calibri"/>
                <a:sym typeface="Calibri"/>
              </a:rPr>
              <a:t>Refresher!</a:t>
            </a:r>
            <a:endParaRPr sz="1600"/>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Events</a:t>
            </a:r>
            <a:endParaRPr b="0" i="0" sz="1600" u="none" cap="none" strike="noStrike">
              <a:solidFill>
                <a:srgbClr val="000000"/>
              </a:solidFill>
              <a:latin typeface="Calibri"/>
              <a:ea typeface="Calibri"/>
              <a:cs typeface="Calibri"/>
              <a:sym typeface="Calibri"/>
            </a:endParaRPr>
          </a:p>
          <a:p>
            <a:pPr indent="0" lvl="0" marL="190500" marR="0" rtl="0" algn="l">
              <a:lnSpc>
                <a:spcPct val="115000"/>
              </a:lnSpc>
              <a:spcBef>
                <a:spcPts val="600"/>
              </a:spcBef>
              <a:spcAft>
                <a:spcPts val="0"/>
              </a:spcAft>
              <a:buClr>
                <a:srgbClr val="000000"/>
              </a:buClr>
              <a:buFont typeface="Questrial"/>
              <a:buNone/>
            </a:pPr>
            <a:r>
              <a:rPr lang="en-US" sz="1600">
                <a:solidFill>
                  <a:srgbClr val="000000"/>
                </a:solidFill>
                <a:latin typeface="Calibri"/>
                <a:ea typeface="Calibri"/>
                <a:cs typeface="Calibri"/>
                <a:sym typeface="Calibri"/>
              </a:rPr>
              <a:t>Ajax</a:t>
            </a:r>
            <a:endParaRPr sz="1600">
              <a:solidFill>
                <a:srgbClr val="000000"/>
              </a:solidFill>
              <a:latin typeface="Calibri"/>
              <a:ea typeface="Calibri"/>
              <a:cs typeface="Calibri"/>
              <a:sym typeface="Calibri"/>
            </a:endParaRPr>
          </a:p>
          <a:p>
            <a:pPr indent="0" lvl="0" marL="190500" marR="0" rtl="0" algn="l">
              <a:lnSpc>
                <a:spcPct val="115000"/>
              </a:lnSpc>
              <a:spcBef>
                <a:spcPts val="600"/>
              </a:spcBef>
              <a:spcAft>
                <a:spcPts val="0"/>
              </a:spcAft>
              <a:buClr>
                <a:srgbClr val="000000"/>
              </a:buClr>
              <a:buFont typeface="Questrial"/>
              <a:buNone/>
            </a:pPr>
            <a:r>
              <a:rPr lang="en-US" sz="1600">
                <a:solidFill>
                  <a:srgbClr val="000000"/>
                </a:solidFill>
                <a:latin typeface="Calibri"/>
                <a:ea typeface="Calibri"/>
                <a:cs typeface="Calibri"/>
                <a:sym typeface="Calibri"/>
              </a:rPr>
              <a:t>Utility Functions</a:t>
            </a:r>
            <a:endParaRPr sz="1600">
              <a:solidFill>
                <a:srgbClr val="000000"/>
              </a:solidFill>
              <a:latin typeface="Calibri"/>
              <a:ea typeface="Calibri"/>
              <a:cs typeface="Calibri"/>
              <a:sym typeface="Calibri"/>
            </a:endParaRPr>
          </a:p>
          <a:p>
            <a:pPr indent="0" lvl="0" marL="190500" marR="0" rtl="0" algn="l">
              <a:lnSpc>
                <a:spcPct val="115000"/>
              </a:lnSpc>
              <a:spcBef>
                <a:spcPts val="600"/>
              </a:spcBef>
              <a:spcAft>
                <a:spcPts val="0"/>
              </a:spcAft>
              <a:buClr>
                <a:srgbClr val="000000"/>
              </a:buClr>
              <a:buFont typeface="Questrial"/>
              <a:buNone/>
            </a:pPr>
            <a:r>
              <a:rPr lang="en-US" sz="1600">
                <a:solidFill>
                  <a:srgbClr val="000000"/>
                </a:solidFill>
                <a:latin typeface="Calibri"/>
                <a:ea typeface="Calibri"/>
                <a:cs typeface="Calibri"/>
                <a:sym typeface="Calibri"/>
              </a:rPr>
              <a:t>Code Organization</a:t>
            </a:r>
            <a:endParaRPr sz="1600">
              <a:solidFill>
                <a:srgbClr val="000000"/>
              </a:solidFill>
              <a:latin typeface="Calibri"/>
              <a:ea typeface="Calibri"/>
              <a:cs typeface="Calibri"/>
              <a:sym typeface="Calibri"/>
            </a:endParaRPr>
          </a:p>
          <a:p>
            <a:pPr indent="0" lvl="0" marL="190500" marR="0" rtl="0" algn="l">
              <a:lnSpc>
                <a:spcPct val="115000"/>
              </a:lnSpc>
              <a:spcBef>
                <a:spcPts val="600"/>
              </a:spcBef>
              <a:spcAft>
                <a:spcPts val="0"/>
              </a:spcAft>
              <a:buClr>
                <a:srgbClr val="000000"/>
              </a:buClr>
              <a:buFont typeface="Questrial"/>
              <a:buNone/>
            </a:pPr>
            <a:r>
              <a:rPr b="0" i="0" lang="en-US" sz="1600" u="none" cap="none" strike="noStrike">
                <a:solidFill>
                  <a:srgbClr val="000000"/>
                </a:solidFill>
                <a:latin typeface="Calibri"/>
                <a:ea typeface="Calibri"/>
                <a:cs typeface="Calibri"/>
                <a:sym typeface="Calibri"/>
              </a:rPr>
              <a:t>Exercises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31"/>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a:t>
            </a:r>
            <a:endParaRPr/>
          </a:p>
        </p:txBody>
      </p:sp>
      <p:sp>
        <p:nvSpPr>
          <p:cNvPr id="609" name="Google Shape;609;p31"/>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Manipulating </a:t>
            </a:r>
            <a:r>
              <a:rPr b="0" i="0" lang="en-US" sz="3000" u="none" cap="none" strike="noStrike">
                <a:solidFill>
                  <a:srgbClr val="000000"/>
                </a:solidFill>
                <a:latin typeface="Consolas"/>
                <a:ea typeface="Consolas"/>
                <a:cs typeface="Consolas"/>
                <a:sym typeface="Consolas"/>
              </a:rPr>
              <a:t>DOM</a:t>
            </a:r>
            <a:r>
              <a:rPr b="0" i="0" lang="en-US" sz="3000" u="none" cap="none" strike="noStrike">
                <a:solidFill>
                  <a:srgbClr val="000000"/>
                </a:solidFill>
                <a:latin typeface="Open Sans"/>
                <a:ea typeface="Open Sans"/>
                <a:cs typeface="Open Sans"/>
                <a:sym typeface="Open Sans"/>
              </a:rPr>
              <a:t> comprises of </a:t>
            </a:r>
            <a:r>
              <a:rPr b="0" i="1" lang="en-US" sz="3000" u="none" cap="none" strike="noStrike">
                <a:solidFill>
                  <a:srgbClr val="000000"/>
                </a:solidFill>
                <a:latin typeface="Open Sans"/>
                <a:ea typeface="Open Sans"/>
                <a:cs typeface="Open Sans"/>
                <a:sym typeface="Open Sans"/>
              </a:rPr>
              <a:t>changing</a:t>
            </a:r>
            <a:r>
              <a:rPr b="0" i="0" lang="en-US" sz="3000" u="none" cap="none" strike="noStrike">
                <a:solidFill>
                  <a:srgbClr val="000000"/>
                </a:solidFill>
                <a:latin typeface="Open Sans"/>
                <a:ea typeface="Open Sans"/>
                <a:cs typeface="Open Sans"/>
                <a:sym typeface="Open Sans"/>
              </a:rPr>
              <a:t> the existing </a:t>
            </a:r>
            <a:r>
              <a:rPr b="0" i="1" lang="en-US" sz="3000" u="none" cap="none" strike="noStrike">
                <a:solidFill>
                  <a:srgbClr val="000000"/>
                </a:solidFill>
                <a:latin typeface="Open Sans"/>
                <a:ea typeface="Open Sans"/>
                <a:cs typeface="Open Sans"/>
                <a:sym typeface="Open Sans"/>
              </a:rPr>
              <a:t>structure</a:t>
            </a:r>
            <a:r>
              <a:rPr b="0" i="0" lang="en-US" sz="3000" u="none" cap="none" strike="noStrike">
                <a:solidFill>
                  <a:srgbClr val="000000"/>
                </a:solidFill>
                <a:latin typeface="Open Sans"/>
                <a:ea typeface="Open Sans"/>
                <a:cs typeface="Open Sans"/>
                <a:sym typeface="Open Sans"/>
              </a:rPr>
              <a:t> of </a:t>
            </a:r>
            <a:r>
              <a:rPr b="0" i="0" lang="en-US" sz="3000" u="none" cap="none" strike="noStrike">
                <a:solidFill>
                  <a:srgbClr val="000000"/>
                </a:solidFill>
                <a:latin typeface="Consolas"/>
                <a:ea typeface="Consolas"/>
                <a:cs typeface="Consolas"/>
                <a:sym typeface="Consolas"/>
              </a:rPr>
              <a:t>DOM</a:t>
            </a:r>
            <a:r>
              <a:rPr b="0" i="0" lang="en-US" sz="3000" u="none" cap="none" strike="noStrike">
                <a:solidFill>
                  <a:srgbClr val="000000"/>
                </a:solidFill>
                <a:latin typeface="Open Sans"/>
                <a:ea typeface="Open Sans"/>
                <a:cs typeface="Open Sans"/>
                <a:sym typeface="Open Sans"/>
              </a:rPr>
              <a:t> tree</a:t>
            </a:r>
            <a:endParaRPr/>
          </a:p>
          <a:p>
            <a:pPr indent="-279400" lvl="0" marL="457200" marR="0" rtl="0" algn="l">
              <a:lnSpc>
                <a:spcPct val="115000"/>
              </a:lnSpc>
              <a:spcBef>
                <a:spcPts val="600"/>
              </a:spcBef>
              <a:spcAft>
                <a:spcPts val="0"/>
              </a:spcAft>
              <a:buClr>
                <a:srgbClr val="000000"/>
              </a:buClr>
              <a:buFont typeface="Open Sans"/>
              <a:buNone/>
            </a:pPr>
            <a:r>
              <a:rPr b="0" i="0" lang="en-US" sz="3000" u="none" cap="none" strike="noStrike">
                <a:solidFill>
                  <a:srgbClr val="000000"/>
                </a:solidFill>
                <a:latin typeface="Consolas"/>
                <a:ea typeface="Consolas"/>
                <a:cs typeface="Consolas"/>
                <a:sym typeface="Consolas"/>
              </a:rPr>
              <a:t>Adding</a:t>
            </a:r>
            <a:r>
              <a:rPr b="0" i="0" lang="en-US" sz="3000" u="none" cap="none" strike="noStrike">
                <a:solidFill>
                  <a:srgbClr val="000000"/>
                </a:solidFill>
                <a:latin typeface="Open Sans"/>
                <a:ea typeface="Open Sans"/>
                <a:cs typeface="Open Sans"/>
                <a:sym typeface="Open Sans"/>
              </a:rPr>
              <a:t>, </a:t>
            </a:r>
            <a:r>
              <a:rPr b="0" i="0" lang="en-US" sz="3000" u="none" cap="none" strike="noStrike">
                <a:solidFill>
                  <a:srgbClr val="000000"/>
                </a:solidFill>
                <a:latin typeface="Consolas"/>
                <a:ea typeface="Consolas"/>
                <a:cs typeface="Consolas"/>
                <a:sym typeface="Consolas"/>
              </a:rPr>
              <a:t>removing</a:t>
            </a:r>
            <a:r>
              <a:rPr b="0" i="0" lang="en-US" sz="3000" u="none" cap="none" strike="noStrike">
                <a:solidFill>
                  <a:srgbClr val="000000"/>
                </a:solidFill>
                <a:latin typeface="Open Sans"/>
                <a:ea typeface="Open Sans"/>
                <a:cs typeface="Open Sans"/>
                <a:sym typeface="Open Sans"/>
              </a:rPr>
              <a:t>, </a:t>
            </a:r>
            <a:r>
              <a:rPr b="0" i="0" lang="en-US" sz="3000" u="none" cap="none" strike="noStrike">
                <a:solidFill>
                  <a:srgbClr val="000000"/>
                </a:solidFill>
                <a:latin typeface="Consolas"/>
                <a:ea typeface="Consolas"/>
                <a:cs typeface="Consolas"/>
                <a:sym typeface="Consolas"/>
              </a:rPr>
              <a:t>moving</a:t>
            </a:r>
            <a:r>
              <a:rPr b="0" i="0" lang="en-US" sz="3000" u="none" cap="none" strike="noStrike">
                <a:solidFill>
                  <a:srgbClr val="000000"/>
                </a:solidFill>
                <a:latin typeface="Open Sans"/>
                <a:ea typeface="Open Sans"/>
                <a:cs typeface="Open Sans"/>
                <a:sym typeface="Open Sans"/>
              </a:rPr>
              <a:t> nodes from the </a:t>
            </a:r>
            <a:r>
              <a:rPr b="0" i="0" lang="en-US" sz="3000" u="none" cap="none" strike="noStrike">
                <a:solidFill>
                  <a:srgbClr val="000000"/>
                </a:solidFill>
                <a:latin typeface="Consolas"/>
                <a:ea typeface="Consolas"/>
                <a:cs typeface="Consolas"/>
                <a:sym typeface="Consolas"/>
              </a:rPr>
              <a:t>DOM</a:t>
            </a:r>
            <a:endParaRPr/>
          </a:p>
          <a:p>
            <a:pPr indent="-279400" lvl="0" marL="457200" marR="0" rtl="0" algn="l">
              <a:lnSpc>
                <a:spcPct val="115000"/>
              </a:lnSpc>
              <a:spcBef>
                <a:spcPts val="60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jQuery makes is very easy to add and remove nodes from a page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3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Adding Nodes</a:t>
            </a:r>
            <a:endParaRPr/>
          </a:p>
        </p:txBody>
      </p:sp>
      <p:sp>
        <p:nvSpPr>
          <p:cNvPr id="616" name="Google Shape;616;p32"/>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It's extremely easy to add new nodes to our </a:t>
            </a:r>
            <a:r>
              <a:rPr b="0" i="0" lang="en-US" sz="3000" u="none" cap="none" strike="noStrike">
                <a:solidFill>
                  <a:srgbClr val="000000"/>
                </a:solidFill>
                <a:latin typeface="Consolas"/>
                <a:ea typeface="Consolas"/>
                <a:cs typeface="Consolas"/>
                <a:sym typeface="Consolas"/>
              </a:rPr>
              <a:t>DOM</a:t>
            </a:r>
            <a:endParaRPr/>
          </a:p>
          <a:p>
            <a:pPr indent="457200" lvl="0" marL="0" marR="0" rtl="0" algn="l">
              <a:lnSpc>
                <a:spcPct val="115000"/>
              </a:lnSpc>
              <a:spcBef>
                <a:spcPts val="600"/>
              </a:spcBef>
              <a:spcAft>
                <a:spcPts val="0"/>
              </a:spcAft>
              <a:buClr>
                <a:srgbClr val="0B5394"/>
              </a:buClr>
              <a:buFont typeface="Consolas"/>
              <a:buNone/>
            </a:pPr>
            <a:r>
              <a:rPr b="0" i="0" lang="en-US" sz="2400" u="none" cap="none" strike="noStrike">
                <a:solidFill>
                  <a:srgbClr val="0B5394"/>
                </a:solidFill>
                <a:latin typeface="Consolas"/>
                <a:ea typeface="Consolas"/>
                <a:cs typeface="Consolas"/>
                <a:sym typeface="Consolas"/>
              </a:rPr>
              <a:t>var</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 = </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"&lt;p&gt;&lt;/p&gt;"</a:t>
            </a:r>
            <a:r>
              <a:rPr b="0" i="0" lang="en-US" sz="2400" u="none" cap="none" strike="noStrike">
                <a:solidFill>
                  <a:srgbClr val="666666"/>
                </a:solidFill>
                <a:latin typeface="Consolas"/>
                <a:ea typeface="Consolas"/>
                <a:cs typeface="Consolas"/>
                <a:sym typeface="Consolas"/>
              </a:rPr>
              <a:t>, {</a:t>
            </a:r>
            <a:endParaRPr/>
          </a:p>
          <a:p>
            <a:pPr indent="457200" lvl="0" marL="457200" marR="0" rtl="0" algn="l">
              <a:lnSpc>
                <a:spcPct val="115000"/>
              </a:lnSpc>
              <a:spcBef>
                <a:spcPts val="600"/>
              </a:spcBef>
              <a:spcAft>
                <a:spcPts val="0"/>
              </a:spcAft>
              <a:buClr>
                <a:srgbClr val="3D85C6"/>
              </a:buClr>
              <a:buFont typeface="Consolas"/>
              <a:buNone/>
            </a:pPr>
            <a:r>
              <a:rPr b="0" i="0" lang="en-US" sz="2400" u="none" cap="none" strike="noStrike">
                <a:solidFill>
                  <a:srgbClr val="3D85C6"/>
                </a:solidFill>
                <a:latin typeface="Consolas"/>
                <a:ea typeface="Consolas"/>
                <a:cs typeface="Consolas"/>
                <a:sym typeface="Consolas"/>
              </a:rPr>
              <a:t>id</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38761D"/>
                </a:solidFill>
                <a:latin typeface="Consolas"/>
                <a:ea typeface="Consolas"/>
                <a:cs typeface="Consolas"/>
                <a:sym typeface="Consolas"/>
              </a:rPr>
              <a:t>"abc"</a:t>
            </a:r>
            <a:r>
              <a:rPr b="0" i="0" lang="en-US" sz="2400" u="none" cap="none" strike="noStrike">
                <a:solidFill>
                  <a:srgbClr val="666666"/>
                </a:solidFill>
                <a:latin typeface="Consolas"/>
                <a:ea typeface="Consolas"/>
                <a:cs typeface="Consolas"/>
                <a:sym typeface="Consolas"/>
              </a:rPr>
              <a:t>,</a:t>
            </a:r>
            <a:endParaRPr/>
          </a:p>
          <a:p>
            <a:pPr indent="457200" lvl="0" marL="457200" marR="0" rtl="0" algn="l">
              <a:lnSpc>
                <a:spcPct val="115000"/>
              </a:lnSpc>
              <a:spcBef>
                <a:spcPts val="600"/>
              </a:spcBef>
              <a:spcAft>
                <a:spcPts val="0"/>
              </a:spcAft>
              <a:buClr>
                <a:srgbClr val="3D85C6"/>
              </a:buClr>
              <a:buFont typeface="Consolas"/>
              <a:buNone/>
            </a:pPr>
            <a:r>
              <a:rPr b="0" i="0" lang="en-US" sz="2400" u="none" cap="none" strike="noStrike">
                <a:solidFill>
                  <a:srgbClr val="3D85C6"/>
                </a:solidFill>
                <a:latin typeface="Consolas"/>
                <a:ea typeface="Consolas"/>
                <a:cs typeface="Consolas"/>
                <a:sym typeface="Consolas"/>
              </a:rPr>
              <a:t>class</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38761D"/>
                </a:solidFill>
                <a:latin typeface="Consolas"/>
                <a:ea typeface="Consolas"/>
                <a:cs typeface="Consolas"/>
                <a:sym typeface="Consolas"/>
              </a:rPr>
              <a:t>"myClass"</a:t>
            </a:r>
            <a:endParaRPr/>
          </a:p>
          <a:p>
            <a:pPr indent="0" lvl="0" marL="45720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3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Adding Nodes</a:t>
            </a:r>
            <a:endParaRPr/>
          </a:p>
        </p:txBody>
      </p:sp>
      <p:sp>
        <p:nvSpPr>
          <p:cNvPr id="623" name="Google Shape;623;p33"/>
          <p:cNvSpPr txBox="1"/>
          <p:nvPr/>
        </p:nvSpPr>
        <p:spPr>
          <a:xfrm>
            <a:off x="462225" y="8191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We can then easily insert this node several ways</a:t>
            </a:r>
            <a:endParaRPr/>
          </a:p>
          <a:p>
            <a:pPr indent="457200" lvl="0" marL="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append/prepend</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endParaRPr/>
          </a:p>
          <a:p>
            <a:pPr indent="457200" lvl="0" marL="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"#section"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html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endParaRPr/>
          </a:p>
          <a:p>
            <a:pPr indent="457200" lvl="0" marL="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before/after</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endParaRPr/>
          </a:p>
          <a:p>
            <a:pPr indent="457200" lvl="0" marL="0" marR="0" rtl="0" algn="l">
              <a:lnSpc>
                <a:spcPct val="115000"/>
              </a:lnSpc>
              <a:spcBef>
                <a:spcPts val="600"/>
              </a:spcBef>
              <a:spcAft>
                <a:spcPts val="0"/>
              </a:spcAft>
              <a:buClr>
                <a:srgbClr val="45818E"/>
              </a:buClr>
              <a:buFont typeface="Consolas"/>
              <a:buNone/>
            </a:pP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appendTo/prependTo</a:t>
            </a:r>
            <a:r>
              <a:rPr b="0" i="0" lang="en-US" sz="2400" u="none" cap="none" strike="noStrike">
                <a:solidFill>
                  <a:srgbClr val="666666"/>
                </a:solidFill>
                <a:latin typeface="Consolas"/>
                <a:ea typeface="Consolas"/>
                <a:cs typeface="Consolas"/>
                <a:sym typeface="Consolas"/>
              </a:rPr>
              <a:t>(</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endParaRPr/>
          </a:p>
          <a:p>
            <a:pPr indent="457200" lvl="0" marL="0" marR="0" rtl="0" algn="l">
              <a:lnSpc>
                <a:spcPct val="115000"/>
              </a:lnSpc>
              <a:spcBef>
                <a:spcPts val="600"/>
              </a:spcBef>
              <a:spcAft>
                <a:spcPts val="0"/>
              </a:spcAft>
              <a:buClr>
                <a:srgbClr val="45818E"/>
              </a:buClr>
              <a:buFont typeface="Consolas"/>
              <a:buNone/>
            </a:pP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insertAfter/insertBefore</a:t>
            </a:r>
            <a:r>
              <a:rPr b="0" i="0" lang="en-US" sz="2400" u="none" cap="none" strike="noStrike">
                <a:solidFill>
                  <a:srgbClr val="666666"/>
                </a:solidFill>
                <a:latin typeface="Consolas"/>
                <a:ea typeface="Consolas"/>
                <a:cs typeface="Consolas"/>
                <a:sym typeface="Consolas"/>
              </a:rPr>
              <a:t>(</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34"/>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Adding Nodes</a:t>
            </a:r>
            <a:endParaRPr/>
          </a:p>
        </p:txBody>
      </p:sp>
      <p:sp>
        <p:nvSpPr>
          <p:cNvPr id="630" name="Google Shape;630;p34"/>
          <p:cNvSpPr txBox="1"/>
          <p:nvPr/>
        </p:nvSpPr>
        <p:spPr>
          <a:xfrm>
            <a:off x="503788" y="819150"/>
            <a:ext cx="8229600" cy="40029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381000" lvl="0" marL="0" marR="0" rtl="0" algn="l">
              <a:lnSpc>
                <a:spcPct val="115000"/>
              </a:lnSpc>
              <a:spcBef>
                <a:spcPts val="0"/>
              </a:spcBef>
              <a:spcAft>
                <a:spcPts val="0"/>
              </a:spcAft>
              <a:buClr>
                <a:schemeClr val="dk1"/>
              </a:buClr>
              <a:buFont typeface="Arial"/>
              <a:buNone/>
            </a:pPr>
            <a:r>
              <a:rPr b="1" i="0" lang="en-US" sz="1800" u="none" cap="none" strike="noStrike">
                <a:solidFill>
                  <a:srgbClr val="000000"/>
                </a:solidFill>
                <a:latin typeface="Open Sans"/>
                <a:ea typeface="Open Sans"/>
                <a:cs typeface="Open Sans"/>
                <a:sym typeface="Open Sans"/>
              </a:rPr>
              <a:t>Changing contents</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E69138"/>
                </a:solidFill>
                <a:latin typeface="Open Sans"/>
                <a:ea typeface="Open Sans"/>
                <a:cs typeface="Open Sans"/>
                <a:sym typeface="Open Sans"/>
              </a:rPr>
              <a:t>.html(), .html(</a:t>
            </a:r>
            <a:r>
              <a:rPr b="0" i="0" lang="en-US" sz="1400" u="none" cap="none" strike="noStrike">
                <a:solidFill>
                  <a:srgbClr val="38761D"/>
                </a:solidFill>
                <a:latin typeface="Open Sans"/>
                <a:ea typeface="Open Sans"/>
                <a:cs typeface="Open Sans"/>
                <a:sym typeface="Open Sans"/>
              </a:rPr>
              <a:t>val</a:t>
            </a:r>
            <a:r>
              <a:rPr b="0" i="0" lang="en-US" sz="1400" u="none" cap="none" strike="noStrike">
                <a:solidFill>
                  <a:srgbClr val="E69138"/>
                </a:solidFill>
                <a:latin typeface="Open Sans"/>
                <a:ea typeface="Open Sans"/>
                <a:cs typeface="Open Sans"/>
                <a:sym typeface="Open Sans"/>
              </a:rPr>
              <a:t>);</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E69138"/>
                </a:solidFill>
                <a:latin typeface="Open Sans"/>
                <a:ea typeface="Open Sans"/>
                <a:cs typeface="Open Sans"/>
                <a:sym typeface="Open Sans"/>
              </a:rPr>
              <a:t>.text(), .text(</a:t>
            </a:r>
            <a:r>
              <a:rPr b="0" i="0" lang="en-US" sz="1400" u="none" cap="none" strike="noStrike">
                <a:solidFill>
                  <a:srgbClr val="38761D"/>
                </a:solidFill>
                <a:latin typeface="Open Sans"/>
                <a:ea typeface="Open Sans"/>
                <a:cs typeface="Open Sans"/>
                <a:sym typeface="Open Sans"/>
              </a:rPr>
              <a:t>val</a:t>
            </a:r>
            <a:r>
              <a:rPr b="0" i="0" lang="en-US" sz="1400" u="none" cap="none" strike="noStrike">
                <a:solidFill>
                  <a:srgbClr val="E69138"/>
                </a:solidFill>
                <a:latin typeface="Open Sans"/>
                <a:ea typeface="Open Sans"/>
                <a:cs typeface="Open Sans"/>
                <a:sym typeface="Open Sans"/>
              </a:rPr>
              <a:t>);</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E69138"/>
                </a:solidFill>
                <a:latin typeface="Open Sans"/>
                <a:ea typeface="Open Sans"/>
                <a:cs typeface="Open Sans"/>
                <a:sym typeface="Open Sans"/>
              </a:rPr>
              <a:t>.css(</a:t>
            </a:r>
            <a:r>
              <a:rPr b="0" i="0" lang="en-US" sz="1400" u="none" cap="none" strike="noStrike">
                <a:solidFill>
                  <a:srgbClr val="38761D"/>
                </a:solidFill>
                <a:latin typeface="Open Sans"/>
                <a:ea typeface="Open Sans"/>
                <a:cs typeface="Open Sans"/>
                <a:sym typeface="Open Sans"/>
              </a:rPr>
              <a:t>'property','value'</a:t>
            </a:r>
            <a:r>
              <a:rPr b="0" i="0" lang="en-US" sz="1400" u="none" cap="none" strike="noStrike">
                <a:solidFill>
                  <a:srgbClr val="E69138"/>
                </a:solidFill>
                <a:latin typeface="Open Sans"/>
                <a:ea typeface="Open Sans"/>
                <a:cs typeface="Open Sans"/>
                <a:sym typeface="Open Sans"/>
              </a:rPr>
              <a:t>) </a:t>
            </a:r>
            <a:r>
              <a:rPr b="0" i="0" lang="en-US" sz="1400" u="none" cap="none" strike="noStrike">
                <a:solidFill>
                  <a:srgbClr val="000000"/>
                </a:solidFill>
                <a:latin typeface="Open Sans"/>
                <a:ea typeface="Open Sans"/>
                <a:cs typeface="Open Sans"/>
                <a:sym typeface="Open Sans"/>
              </a:rPr>
              <a:t>or</a:t>
            </a:r>
            <a:r>
              <a:rPr b="0" i="0" lang="en-US" sz="1400" u="none" cap="none" strike="noStrike">
                <a:solidFill>
                  <a:srgbClr val="E69138"/>
                </a:solidFill>
                <a:latin typeface="Open Sans"/>
                <a:ea typeface="Open Sans"/>
                <a:cs typeface="Open Sans"/>
                <a:sym typeface="Open Sans"/>
              </a:rPr>
              <a:t> .css(</a:t>
            </a:r>
            <a:r>
              <a:rPr b="0" i="0" lang="en-US" sz="1400" u="none" cap="none" strike="noStrike">
                <a:solidFill>
                  <a:srgbClr val="38761D"/>
                </a:solidFill>
                <a:latin typeface="Open Sans"/>
                <a:ea typeface="Open Sans"/>
                <a:cs typeface="Open Sans"/>
                <a:sym typeface="Open Sans"/>
              </a:rPr>
              <a:t>{'property1':'value1','property2':'value2'}</a:t>
            </a:r>
            <a:r>
              <a:rPr b="0" i="0" lang="en-US" sz="1400" u="none" cap="none" strike="noStrike">
                <a:solidFill>
                  <a:srgbClr val="E69138"/>
                </a:solidFill>
                <a:latin typeface="Open Sans"/>
                <a:ea typeface="Open Sans"/>
                <a:cs typeface="Open Sans"/>
                <a:sym typeface="Open Sans"/>
              </a:rPr>
              <a:t>)</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E69138"/>
                </a:solidFill>
                <a:latin typeface="Open Sans"/>
                <a:ea typeface="Open Sans"/>
                <a:cs typeface="Open Sans"/>
                <a:sym typeface="Open Sans"/>
              </a:rPr>
              <a:t>.attr(</a:t>
            </a:r>
            <a:r>
              <a:rPr b="0" i="0" lang="en-US" sz="1400" u="none" cap="none" strike="noStrike">
                <a:solidFill>
                  <a:srgbClr val="38761D"/>
                </a:solidFill>
                <a:latin typeface="Open Sans"/>
                <a:ea typeface="Open Sans"/>
                <a:cs typeface="Open Sans"/>
                <a:sym typeface="Open Sans"/>
              </a:rPr>
              <a:t>'data-id',”5”</a:t>
            </a:r>
            <a:r>
              <a:rPr b="0" i="0" lang="en-US" sz="1400" u="none" cap="none" strike="noStrike">
                <a:solidFill>
                  <a:srgbClr val="E69138"/>
                </a:solidFill>
                <a:latin typeface="Open Sans"/>
                <a:ea typeface="Open Sans"/>
                <a:cs typeface="Open Sans"/>
                <a:sym typeface="Open Sans"/>
              </a:rPr>
              <a:t>)</a:t>
            </a:r>
            <a:r>
              <a:rPr b="0" i="0" lang="en-US" sz="1400" u="none" cap="none" strike="noStrike">
                <a:solidFill>
                  <a:srgbClr val="000000"/>
                </a:solidFill>
                <a:latin typeface="Open Sans"/>
                <a:ea typeface="Open Sans"/>
                <a:cs typeface="Open Sans"/>
                <a:sym typeface="Open Sans"/>
              </a:rPr>
              <a:t>   //.prop in new version of jQuery</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000000"/>
                </a:solidFill>
                <a:latin typeface="Open Sans"/>
                <a:ea typeface="Open Sans"/>
                <a:cs typeface="Open Sans"/>
                <a:sym typeface="Open Sans"/>
              </a:rPr>
              <a:t>.addClass() .removeClass() .toggleClass()</a:t>
            </a:r>
            <a:endParaRPr/>
          </a:p>
          <a:p>
            <a:pPr indent="381000" lvl="0" marL="0" marR="0" rtl="0" algn="l">
              <a:lnSpc>
                <a:spcPct val="115000"/>
              </a:lnSpc>
              <a:spcBef>
                <a:spcPts val="600"/>
              </a:spcBef>
              <a:spcAft>
                <a:spcPts val="0"/>
              </a:spcAft>
              <a:buClr>
                <a:schemeClr val="dk1"/>
              </a:buClr>
              <a:buFont typeface="Arial"/>
              <a:buNone/>
            </a:pPr>
            <a:r>
              <a:t/>
            </a:r>
            <a:endParaRPr b="0" i="0" sz="1400" u="none" cap="none" strike="noStrike">
              <a:solidFill>
                <a:srgbClr val="000000"/>
              </a:solidFill>
              <a:latin typeface="Open Sans"/>
              <a:ea typeface="Open Sans"/>
              <a:cs typeface="Open Sans"/>
              <a:sym typeface="Open Sans"/>
            </a:endParaRPr>
          </a:p>
          <a:p>
            <a:pPr indent="381000" lvl="0" marL="0" marR="0" rtl="0" algn="l">
              <a:lnSpc>
                <a:spcPct val="115000"/>
              </a:lnSpc>
              <a:spcBef>
                <a:spcPts val="600"/>
              </a:spcBef>
              <a:spcAft>
                <a:spcPts val="0"/>
              </a:spcAft>
              <a:buClr>
                <a:schemeClr val="dk1"/>
              </a:buClr>
              <a:buFont typeface="Arial"/>
              <a:buNone/>
            </a:pPr>
            <a:r>
              <a:rPr b="1" i="0" lang="en-US" sz="1400" u="none" cap="none" strike="noStrike">
                <a:solidFill>
                  <a:srgbClr val="000000"/>
                </a:solidFill>
                <a:latin typeface="Open Sans"/>
                <a:ea typeface="Open Sans"/>
                <a:cs typeface="Open Sans"/>
                <a:sym typeface="Open Sans"/>
              </a:rPr>
              <a:t>Exercise : </a:t>
            </a:r>
            <a:endParaRPr/>
          </a:p>
          <a:p>
            <a:pPr indent="381000" lvl="0" marL="0" marR="0" rtl="0" algn="l">
              <a:lnSpc>
                <a:spcPct val="115000"/>
              </a:lnSpc>
              <a:spcBef>
                <a:spcPts val="600"/>
              </a:spcBef>
              <a:spcAft>
                <a:spcPts val="0"/>
              </a:spcAft>
              <a:buClr>
                <a:schemeClr val="dk1"/>
              </a:buClr>
              <a:buFont typeface="Arial"/>
              <a:buNone/>
            </a:pPr>
            <a:r>
              <a:t/>
            </a:r>
            <a:endParaRPr b="0" i="0" sz="1400" u="none" cap="none" strike="noStrike">
              <a:solidFill>
                <a:srgbClr val="000000"/>
              </a:solidFill>
              <a:latin typeface="Open Sans"/>
              <a:ea typeface="Open Sans"/>
              <a:cs typeface="Open Sans"/>
              <a:sym typeface="Open Sans"/>
            </a:endParaRPr>
          </a:p>
          <a:p>
            <a:pPr indent="457200" lvl="0" marL="0" marR="0" rtl="0" algn="l">
              <a:lnSpc>
                <a:spcPct val="115000"/>
              </a:lnSpc>
              <a:spcBef>
                <a:spcPts val="600"/>
              </a:spcBef>
              <a:spcAft>
                <a:spcPts val="0"/>
              </a:spcAft>
              <a:buClr>
                <a:srgbClr val="000000"/>
              </a:buClr>
              <a:buFont typeface="Open Sans"/>
              <a:buNone/>
            </a:pPr>
            <a:r>
              <a:rPr b="0" i="0" lang="en-US" sz="1400" u="none" cap="none" strike="noStrike">
                <a:solidFill>
                  <a:srgbClr val="000000"/>
                </a:solidFill>
                <a:latin typeface="Open Sans"/>
                <a:ea typeface="Open Sans"/>
                <a:cs typeface="Open Sans"/>
                <a:sym typeface="Open Sans"/>
              </a:rPr>
              <a:t>Create an anchor tag using jQuery and add href attribute and assign it a value     </a:t>
            </a:r>
            <a:endParaRPr/>
          </a:p>
          <a:p>
            <a:pPr indent="381000" lvl="0" marL="0" marR="0" rtl="0" algn="l">
              <a:lnSpc>
                <a:spcPct val="115000"/>
              </a:lnSpc>
              <a:spcBef>
                <a:spcPts val="600"/>
              </a:spcBef>
              <a:spcAft>
                <a:spcPts val="0"/>
              </a:spcAft>
              <a:buClr>
                <a:schemeClr val="dk1"/>
              </a:buClr>
              <a:buFont typeface="Arial"/>
              <a:buNone/>
            </a:pPr>
            <a:r>
              <a:rPr b="0" i="0" lang="en-US" sz="1400" u="none" cap="none" strike="noStrike">
                <a:solidFill>
                  <a:srgbClr val="000000"/>
                </a:solidFill>
                <a:latin typeface="Open Sans"/>
                <a:ea typeface="Open Sans"/>
                <a:cs typeface="Open Sans"/>
                <a:sym typeface="Open Sans"/>
              </a:rPr>
              <a:t>http://www.google.com</a:t>
            </a:r>
            <a:endParaRPr/>
          </a:p>
          <a:p>
            <a:pPr indent="381000" lvl="0" marL="0" marR="0" rtl="0" algn="l">
              <a:lnSpc>
                <a:spcPct val="115000"/>
              </a:lnSpc>
              <a:spcBef>
                <a:spcPts val="600"/>
              </a:spcBef>
              <a:spcAft>
                <a:spcPts val="0"/>
              </a:spcAft>
              <a:buClr>
                <a:schemeClr val="dk1"/>
              </a:buClr>
              <a:buFont typeface="Arial"/>
              <a:buNone/>
            </a:pPr>
            <a:r>
              <a:t/>
            </a:r>
            <a:endParaRPr b="0" i="0" sz="3000" u="none" cap="none" strike="noStrike">
              <a:solidFill>
                <a:srgbClr val="000000"/>
              </a:solidFill>
              <a:latin typeface="Open Sans"/>
              <a:ea typeface="Open Sans"/>
              <a:cs typeface="Open Sans"/>
              <a:sym typeface="Open Sans"/>
            </a:endParaRPr>
          </a:p>
          <a:p>
            <a:pPr indent="457200" lvl="0" marL="0" marR="0" rtl="0" algn="l">
              <a:lnSpc>
                <a:spcPct val="115000"/>
              </a:lnSpc>
              <a:spcBef>
                <a:spcPts val="600"/>
              </a:spcBef>
              <a:spcAft>
                <a:spcPts val="0"/>
              </a:spcAft>
              <a:buClr>
                <a:srgbClr val="000000"/>
              </a:buClr>
              <a:buFont typeface="Arial"/>
              <a:buNone/>
            </a:pPr>
            <a:r>
              <a:t/>
            </a:r>
            <a:endParaRPr b="0" i="0" sz="3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35"/>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Deleting Nodes</a:t>
            </a:r>
            <a:endParaRPr/>
          </a:p>
        </p:txBody>
      </p:sp>
      <p:sp>
        <p:nvSpPr>
          <p:cNvPr id="637" name="Google Shape;637;p35"/>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It's extremely easy to delete nodes from our </a:t>
            </a:r>
            <a:r>
              <a:rPr b="0" i="0" lang="en-US" sz="3000" u="none" cap="none" strike="noStrike">
                <a:solidFill>
                  <a:srgbClr val="000000"/>
                </a:solidFill>
                <a:latin typeface="Consolas"/>
                <a:ea typeface="Consolas"/>
                <a:cs typeface="Consolas"/>
                <a:sym typeface="Consolas"/>
              </a:rPr>
              <a:t>DOM</a:t>
            </a:r>
            <a:endParaRPr/>
          </a:p>
          <a:p>
            <a:pPr indent="0" lvl="0" marL="45720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remove</a:t>
            </a:r>
            <a:r>
              <a:rPr b="0" i="0" lang="en-US" sz="2400" u="none" cap="none" strike="noStrike">
                <a:solidFill>
                  <a:srgbClr val="666666"/>
                </a:solidFill>
                <a:latin typeface="Consolas"/>
                <a:ea typeface="Consolas"/>
                <a:cs typeface="Consolas"/>
                <a:sym typeface="Consolas"/>
              </a:rPr>
              <a:t>();</a:t>
            </a:r>
            <a:endParaRPr/>
          </a:p>
          <a:p>
            <a:pPr indent="0" lvl="0" marL="45720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empty</a:t>
            </a:r>
            <a:r>
              <a:rPr b="0" i="0" lang="en-US" sz="2400" u="none" cap="none" strike="noStrike">
                <a:solidFill>
                  <a:srgbClr val="666666"/>
                </a:solidFill>
                <a:latin typeface="Consolas"/>
                <a:ea typeface="Consolas"/>
                <a:cs typeface="Consolas"/>
                <a:sym typeface="Consolas"/>
              </a:rPr>
              <a:t>();</a:t>
            </a:r>
            <a:endParaRPr/>
          </a:p>
          <a:p>
            <a:pPr indent="0" lvl="0" marL="45720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unWrap</a:t>
            </a:r>
            <a:r>
              <a:rPr b="0" i="0" lang="en-US" sz="2400" u="none" cap="none" strike="noStrike">
                <a:solidFill>
                  <a:srgbClr val="666666"/>
                </a:solidFill>
                <a:latin typeface="Consolas"/>
                <a:ea typeface="Consolas"/>
                <a:cs typeface="Consolas"/>
                <a:sym typeface="Consolas"/>
              </a:rPr>
              <a:t>();</a:t>
            </a:r>
            <a:endParaRPr/>
          </a:p>
          <a:p>
            <a:pPr indent="0" lvl="0" marL="457200" marR="0" rtl="0" algn="l">
              <a:lnSpc>
                <a:spcPct val="115000"/>
              </a:lnSpc>
              <a:spcBef>
                <a:spcPts val="600"/>
              </a:spcBef>
              <a:spcAft>
                <a:spcPts val="0"/>
              </a:spcAft>
              <a:buClr>
                <a:srgbClr val="0B5394"/>
              </a:buClr>
              <a:buFont typeface="Consolas"/>
              <a:buNone/>
            </a:pPr>
            <a:r>
              <a:rPr b="0" i="0" lang="en-US" sz="2400" u="none" cap="none" strike="noStrike">
                <a:solidFill>
                  <a:srgbClr val="0B5394"/>
                </a:solidFill>
                <a:latin typeface="Consolas"/>
                <a:ea typeface="Consolas"/>
                <a:cs typeface="Consolas"/>
                <a:sym typeface="Consolas"/>
              </a:rPr>
              <a:t>var</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 = </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detach</a:t>
            </a:r>
            <a:r>
              <a:rPr b="0" i="0" lang="en-US" sz="2400" u="none" cap="none" strike="noStrike">
                <a:solidFill>
                  <a:srgbClr val="666666"/>
                </a:solidFill>
                <a:latin typeface="Consolas"/>
                <a:ea typeface="Consolas"/>
                <a:cs typeface="Consolas"/>
                <a:sym typeface="Consolas"/>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36"/>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Replacing Nodes</a:t>
            </a:r>
            <a:endParaRPr/>
          </a:p>
        </p:txBody>
      </p:sp>
      <p:sp>
        <p:nvSpPr>
          <p:cNvPr id="644" name="Google Shape;644;p36"/>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It's extremely easy to delete nodes from our </a:t>
            </a:r>
            <a:r>
              <a:rPr b="0" i="0" lang="en-US" sz="3000" u="none" cap="none" strike="noStrike">
                <a:solidFill>
                  <a:srgbClr val="000000"/>
                </a:solidFill>
                <a:latin typeface="Consolas"/>
                <a:ea typeface="Consolas"/>
                <a:cs typeface="Consolas"/>
                <a:sym typeface="Consolas"/>
              </a:rPr>
              <a:t>DOM</a:t>
            </a:r>
            <a:endParaRPr/>
          </a:p>
          <a:p>
            <a:pPr indent="0" lvl="0" marL="45720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replaceWith</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el</a:t>
            </a:r>
            <a:r>
              <a:rPr b="0" i="0" lang="en-US" sz="2400" u="none" cap="none" strike="noStrike">
                <a:solidFill>
                  <a:srgbClr val="666666"/>
                </a:solidFill>
                <a:latin typeface="Consolas"/>
                <a:ea typeface="Consolas"/>
                <a:cs typeface="Consolas"/>
                <a:sym typeface="Consolas"/>
              </a:rPr>
              <a:t>);</a:t>
            </a:r>
            <a:endParaRPr/>
          </a:p>
          <a:p>
            <a:pPr indent="0" lvl="0" marL="45720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"&lt;p&gt;Hey&lt;/p&gt;"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replaceAll</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endParaRPr/>
          </a:p>
          <a:p>
            <a:pPr indent="0" lvl="0" marL="457200" marR="0" rtl="0" algn="l">
              <a:lnSpc>
                <a:spcPct val="115000"/>
              </a:lnSpc>
              <a:spcBef>
                <a:spcPts val="600"/>
              </a:spcBef>
              <a:spcAft>
                <a:spcPts val="0"/>
              </a:spcAft>
              <a:buClr>
                <a:srgbClr val="666666"/>
              </a:buClr>
              <a:buFont typeface="Consolas"/>
              <a:buNone/>
            </a:pPr>
            <a:r>
              <a:rPr b="0" i="0" lang="en-US" sz="1200" u="none" cap="none" strike="noStrike">
                <a:solidFill>
                  <a:srgbClr val="666666"/>
                </a:solidFill>
                <a:latin typeface="Consolas"/>
                <a:ea typeface="Consolas"/>
                <a:cs typeface="Consolas"/>
                <a:sym typeface="Consolas"/>
              </a:rPr>
              <a:t>To avoid the confusion. $('&lt;p&gt;Hey&lt;/p&gt;') is not the selector but it will be the output of .replaceAll('p.testClass'). Elements can not be selected this way i.e &lt;p&gt; Hey &lt;/p&gt;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37"/>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Manipulation: Replacing Nodes</a:t>
            </a:r>
            <a:endParaRPr/>
          </a:p>
        </p:txBody>
      </p:sp>
      <p:sp>
        <p:nvSpPr>
          <p:cNvPr id="651" name="Google Shape;651;p37"/>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Consolas"/>
              <a:buNone/>
            </a:pPr>
            <a:r>
              <a:rPr b="0" i="0" lang="en-US" sz="3000" u="none" cap="none" strike="noStrike">
                <a:solidFill>
                  <a:srgbClr val="000000"/>
                </a:solidFill>
                <a:latin typeface="Open Sans"/>
                <a:ea typeface="Open Sans"/>
                <a:cs typeface="Open Sans"/>
                <a:sym typeface="Open Sans"/>
              </a:rPr>
              <a:t>It's extremely easy to copy nodes in our </a:t>
            </a:r>
            <a:r>
              <a:rPr b="0" i="0" lang="en-US" sz="3000" u="none" cap="none" strike="noStrike">
                <a:solidFill>
                  <a:srgbClr val="000000"/>
                </a:solidFill>
                <a:latin typeface="Consolas"/>
                <a:ea typeface="Consolas"/>
                <a:cs typeface="Consolas"/>
                <a:sym typeface="Consolas"/>
              </a:rPr>
              <a:t>DOM</a:t>
            </a:r>
            <a:endParaRPr/>
          </a:p>
          <a:p>
            <a:pPr indent="0" lvl="0" marL="0" marR="0" rtl="0" algn="l">
              <a:lnSpc>
                <a:spcPct val="115000"/>
              </a:lnSpc>
              <a:spcBef>
                <a:spcPts val="600"/>
              </a:spcBef>
              <a:spcAft>
                <a:spcPts val="0"/>
              </a:spcAft>
              <a:buClr>
                <a:srgbClr val="000000"/>
              </a:buClr>
              <a:buFont typeface="Consolas"/>
              <a:buNone/>
            </a:pPr>
            <a:r>
              <a:rPr b="0" i="0" lang="en-US" sz="3000" u="none" cap="none" strike="noStrike">
                <a:solidFill>
                  <a:srgbClr val="000000"/>
                </a:solidFill>
                <a:latin typeface="Consolas"/>
                <a:ea typeface="Consolas"/>
                <a:cs typeface="Consolas"/>
                <a:sym typeface="Consolas"/>
              </a:rPr>
              <a:t>  var cloning = </a:t>
            </a: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"p.testClass"</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B45F06"/>
                </a:solidFill>
                <a:latin typeface="Consolas"/>
                <a:ea typeface="Consolas"/>
                <a:cs typeface="Consolas"/>
                <a:sym typeface="Consolas"/>
              </a:rPr>
              <a:t>clone</a:t>
            </a:r>
            <a:r>
              <a:rPr b="0" i="0" lang="en-US" sz="2400" u="none" cap="none" strike="noStrike">
                <a:solidFill>
                  <a:srgbClr val="666666"/>
                </a:solidFill>
                <a:latin typeface="Consolas"/>
                <a:ea typeface="Consolas"/>
                <a:cs typeface="Consolas"/>
                <a:sym typeface="Consolas"/>
              </a:rPr>
              <a:t>();</a:t>
            </a:r>
            <a:endParaRPr/>
          </a:p>
          <a:p>
            <a:pPr indent="0" lvl="0" marL="0" marR="0" rtl="0" algn="l">
              <a:lnSpc>
                <a:spcPct val="115000"/>
              </a:lnSpc>
              <a:spcBef>
                <a:spcPts val="600"/>
              </a:spcBef>
              <a:spcAft>
                <a:spcPts val="0"/>
              </a:spcAft>
              <a:buClr>
                <a:srgbClr val="666666"/>
              </a:buClr>
              <a:buFont typeface="Consolas"/>
              <a:buNone/>
            </a:pPr>
            <a:r>
              <a:rPr b="0" i="0" lang="en-US" sz="1500" u="none" cap="none" strike="noStrike">
                <a:solidFill>
                  <a:srgbClr val="666666"/>
                </a:solidFill>
                <a:latin typeface="Consolas"/>
                <a:ea typeface="Consolas"/>
                <a:cs typeface="Consolas"/>
                <a:sym typeface="Consolas"/>
              </a:rPr>
              <a:t>Please note .clone() would not work when used alone. It needs any variable to store result or append/prepend to traverse it in DOM.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38"/>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58" name="Google Shape;658;p38"/>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Arial"/>
              <a:buNone/>
            </a:pPr>
            <a:r>
              <a:rPr b="0" i="0" lang="en-US" sz="1800" u="none" cap="none" strike="noStrike">
                <a:solidFill>
                  <a:srgbClr val="000000"/>
                </a:solidFill>
                <a:latin typeface="Arial"/>
                <a:ea typeface="Arial"/>
                <a:cs typeface="Arial"/>
                <a:sym typeface="Arial"/>
              </a:rPr>
              <a:t>addClass()</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$("p:first").addClass("intro");</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39"/>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65" name="Google Shape;665;p39"/>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remove</a:t>
            </a:r>
            <a:r>
              <a:rPr b="0" i="0" lang="en-US" sz="1800" u="none" cap="none" strike="noStrike">
                <a:solidFill>
                  <a:srgbClr val="000000"/>
                </a:solidFill>
                <a:latin typeface="Arial"/>
                <a:ea typeface="Arial"/>
                <a:cs typeface="Arial"/>
                <a:sym typeface="Arial"/>
              </a:rPr>
              <a:t>Class()</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$("p").removeClass("intro");</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40"/>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72" name="Google Shape;672;p40"/>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toggle</a:t>
            </a:r>
            <a:r>
              <a:rPr b="0" i="0" lang="en-US" sz="1800" u="none" cap="none" strike="noStrike">
                <a:solidFill>
                  <a:srgbClr val="000000"/>
                </a:solidFill>
                <a:latin typeface="Arial"/>
                <a:ea typeface="Arial"/>
                <a:cs typeface="Arial"/>
                <a:sym typeface="Arial"/>
              </a:rPr>
              <a:t>Class()</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$("p").toggleClass("main");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14"/>
          <p:cNvSpPr txBox="1"/>
          <p:nvPr/>
        </p:nvSpPr>
        <p:spPr>
          <a:xfrm>
            <a:off x="462225" y="238125"/>
            <a:ext cx="8229600" cy="4687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Ubuntu Condensed"/>
              <a:buNone/>
            </a:pPr>
            <a:r>
              <a:rPr b="0" i="0" lang="en-US" sz="3000" u="none" cap="none" strike="noStrike">
                <a:solidFill>
                  <a:srgbClr val="000000"/>
                </a:solidFill>
                <a:latin typeface="Ubuntu Condensed"/>
                <a:ea typeface="Ubuntu Condensed"/>
                <a:cs typeface="Ubuntu Condensed"/>
                <a:sym typeface="Ubuntu Condensed"/>
              </a:rPr>
              <a:t>What is</a:t>
            </a: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jQuery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41"/>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79" name="Google Shape;679;p41"/>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width()</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alert("Width of div: " + $("div").width());</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4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86" name="Google Shape;686;p42"/>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height()</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alert("Height of div: " + $("div").height());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4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693" name="Google Shape;693;p43"/>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css()</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$("p").css("color", "red");</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44"/>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00" name="Google Shape;700;p44"/>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position()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var x = $("p").position();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alert("Top position: " + x.top + " Left position: " + x.left);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45"/>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07" name="Google Shape;707;p45"/>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Offset()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var x = $("p").offset();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alert("Top: " + x.top + " Left: " + x.left);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46"/>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14" name="Google Shape;714;p46"/>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.attr()</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$("img").attr("width", "500");</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47"/>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21" name="Google Shape;721;p47"/>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val()</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$("input:text").val("Glenn Quagmire");</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48"/>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28" name="Google Shape;728;p48"/>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animate()</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$("div").animate({left: '250px'});</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49"/>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Methods: HTML/CSS Methods</a:t>
            </a:r>
            <a:endParaRPr/>
          </a:p>
        </p:txBody>
      </p:sp>
      <p:sp>
        <p:nvSpPr>
          <p:cNvPr id="735" name="Google Shape;735;p49"/>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animate()</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$(document).ready(function(){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$("button").click(function(){</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$("div").animate({left: '250px'});</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    });</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a:t>
            </a:r>
            <a:endParaRPr/>
          </a:p>
          <a:p>
            <a:pPr indent="0" lvl="0" marL="0" marR="0" rtl="0" algn="l">
              <a:lnSpc>
                <a:spcPct val="115000"/>
              </a:lnSpc>
              <a:spcBef>
                <a:spcPts val="600"/>
              </a:spcBef>
              <a:spcAft>
                <a:spcPts val="0"/>
              </a:spcAft>
              <a:buClr>
                <a:srgbClr val="000000"/>
              </a:buClr>
              <a:buFont typeface="Open Sans"/>
              <a:buNone/>
            </a:pPr>
            <a:r>
              <a:rPr b="0" i="0" lang="en-US" sz="1800" u="none" cap="none" strike="noStrike">
                <a:solidFill>
                  <a:srgbClr val="000000"/>
                </a:solidFill>
                <a:latin typeface="Open Sans"/>
                <a:ea typeface="Open Sans"/>
                <a:cs typeface="Open Sans"/>
                <a:sym typeface="Open Sans"/>
              </a:rPr>
              <a:t>&lt;/script&gt;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50"/>
          <p:cNvSpPr txBox="1"/>
          <p:nvPr/>
        </p:nvSpPr>
        <p:spPr>
          <a:xfrm>
            <a:off x="462225" y="238125"/>
            <a:ext cx="8229600" cy="4687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Ubuntu Condensed"/>
              <a:buNone/>
            </a:pPr>
            <a:r>
              <a:rPr b="0" i="0" lang="en-US" sz="3000" u="none" cap="none" strike="noStrike">
                <a:solidFill>
                  <a:srgbClr val="000000"/>
                </a:solidFill>
                <a:latin typeface="Ubuntu Condensed"/>
                <a:ea typeface="Ubuntu Condensed"/>
                <a:cs typeface="Ubuntu Condensed"/>
                <a:sym typeface="Ubuntu Condensed"/>
              </a:rPr>
              <a:t>What's up with</a:t>
            </a: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Events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15"/>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What is jQuery ?</a:t>
            </a:r>
            <a:endParaRPr/>
          </a:p>
        </p:txBody>
      </p:sp>
      <p:sp>
        <p:nvSpPr>
          <p:cNvPr id="502" name="Google Shape;502;p15"/>
          <p:cNvSpPr txBox="1"/>
          <p:nvPr/>
        </p:nvSpPr>
        <p:spPr>
          <a:xfrm>
            <a:off x="0" y="1071750"/>
            <a:ext cx="9144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US" sz="3200" u="none" cap="none" strike="noStrike">
                <a:solidFill>
                  <a:srgbClr val="000000"/>
                </a:solidFill>
                <a:latin typeface="Arial"/>
                <a:ea typeface="Arial"/>
                <a:cs typeface="Arial"/>
                <a:sym typeface="Arial"/>
              </a:rPr>
              <a:t>jQuery is a lightweight, "write less, do more", JavaScript library.</a:t>
            </a:r>
            <a:endParaRPr/>
          </a:p>
          <a:p>
            <a:pPr indent="0" lvl="0" marL="0" marR="0" rtl="0" algn="l">
              <a:lnSpc>
                <a:spcPct val="100000"/>
              </a:lnSpc>
              <a:spcBef>
                <a:spcPts val="0"/>
              </a:spcBef>
              <a:spcAft>
                <a:spcPts val="0"/>
              </a:spcAft>
              <a:buClr>
                <a:srgbClr val="000000"/>
              </a:buClr>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US" sz="3200" u="none" cap="none" strike="noStrike">
                <a:solidFill>
                  <a:srgbClr val="000000"/>
                </a:solidFill>
                <a:latin typeface="Arial"/>
                <a:ea typeface="Arial"/>
                <a:cs typeface="Arial"/>
                <a:sym typeface="Arial"/>
              </a:rPr>
              <a:t>The purpose of jQuery is to make it much easier to use JavaScript on your website.</a:t>
            </a:r>
            <a:endParaRPr/>
          </a:p>
          <a:p>
            <a:pPr indent="0" lvl="0" marL="0" marR="0" rtl="0" algn="l">
              <a:lnSpc>
                <a:spcPct val="115000"/>
              </a:lnSpc>
              <a:spcBef>
                <a:spcPts val="600"/>
              </a:spcBef>
              <a:spcAft>
                <a:spcPts val="0"/>
              </a:spcAft>
              <a:buClr>
                <a:srgbClr val="000000"/>
              </a:buClr>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51"/>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Events - Basics</a:t>
            </a:r>
            <a:endParaRPr/>
          </a:p>
        </p:txBody>
      </p:sp>
      <p:sp>
        <p:nvSpPr>
          <p:cNvPr id="748" name="Google Shape;748;p51"/>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000000"/>
              </a:buClr>
              <a:buFont typeface="Open Sans"/>
              <a:buNone/>
            </a:pPr>
            <a:r>
              <a:rPr b="0" i="0" lang="en-US" sz="3200" u="none" cap="none" strike="noStrike">
                <a:solidFill>
                  <a:srgbClr val="000000"/>
                </a:solidFill>
                <a:latin typeface="Arial"/>
                <a:ea typeface="Arial"/>
                <a:cs typeface="Arial"/>
                <a:sym typeface="Arial"/>
              </a:rPr>
              <a:t>Event methods trigger or attach a function</a:t>
            </a:r>
            <a:endParaRPr/>
          </a:p>
          <a:p>
            <a:pPr indent="-279400" lvl="0" marL="457200" marR="0" rtl="0" algn="l">
              <a:lnSpc>
                <a:spcPct val="115000"/>
              </a:lnSpc>
              <a:spcBef>
                <a:spcPts val="600"/>
              </a:spcBef>
              <a:spcAft>
                <a:spcPts val="0"/>
              </a:spcAft>
              <a:buClr>
                <a:srgbClr val="000000"/>
              </a:buClr>
              <a:buFont typeface="Open Sans"/>
              <a:buNone/>
            </a:pPr>
            <a:r>
              <a:rPr b="0" i="0" lang="en-US" sz="3200" u="none" cap="none" strike="noStrike">
                <a:solidFill>
                  <a:srgbClr val="000000"/>
                </a:solidFill>
                <a:latin typeface="Arial"/>
                <a:ea typeface="Arial"/>
                <a:cs typeface="Arial"/>
                <a:sym typeface="Arial"/>
              </a:rPr>
              <a:t>to an event handler for the selected</a:t>
            </a:r>
            <a:endParaRPr/>
          </a:p>
          <a:p>
            <a:pPr indent="-279400" lvl="0" marL="457200" marR="0" rtl="0" algn="l">
              <a:lnSpc>
                <a:spcPct val="115000"/>
              </a:lnSpc>
              <a:spcBef>
                <a:spcPts val="600"/>
              </a:spcBef>
              <a:spcAft>
                <a:spcPts val="0"/>
              </a:spcAft>
              <a:buClr>
                <a:srgbClr val="000000"/>
              </a:buClr>
              <a:buFont typeface="Open Sans"/>
              <a:buNone/>
            </a:pPr>
            <a:r>
              <a:rPr b="0" i="0" lang="en-US" sz="3200" u="none" cap="none" strike="noStrike">
                <a:solidFill>
                  <a:srgbClr val="000000"/>
                </a:solidFill>
                <a:latin typeface="Arial"/>
                <a:ea typeface="Arial"/>
                <a:cs typeface="Arial"/>
                <a:sym typeface="Arial"/>
              </a:rPr>
              <a:t>elements.</a:t>
            </a:r>
            <a:endParaRPr b="0" i="0" sz="3000" u="none" cap="none" strike="noStrike">
              <a:solidFill>
                <a:srgbClr val="741B47"/>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5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jQuery Events</a:t>
            </a:r>
            <a:endParaRPr/>
          </a:p>
        </p:txBody>
      </p:sp>
      <p:sp>
        <p:nvSpPr>
          <p:cNvPr id="755" name="Google Shape;755;p52"/>
          <p:cNvSpPr txBox="1"/>
          <p:nvPr/>
        </p:nvSpPr>
        <p:spPr>
          <a:xfrm>
            <a:off x="462225" y="819150"/>
            <a:ext cx="8229600" cy="40029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"selector"</a:t>
            </a:r>
            <a:r>
              <a:rPr b="0" i="0" lang="en-US" sz="2400" u="none" cap="none" strike="noStrike">
                <a:solidFill>
                  <a:srgbClr val="666666"/>
                </a:solidFill>
                <a:latin typeface="Consolas"/>
                <a:ea typeface="Consolas"/>
                <a:cs typeface="Consolas"/>
                <a:sym typeface="Consolas"/>
              </a:rPr>
              <a:t>).on(</a:t>
            </a:r>
            <a:r>
              <a:rPr b="0" i="0" lang="en-US" sz="2400" u="none" cap="none" strike="noStrike">
                <a:solidFill>
                  <a:srgbClr val="38761D"/>
                </a:solidFill>
                <a:latin typeface="Consolas"/>
                <a:ea typeface="Consolas"/>
                <a:cs typeface="Consolas"/>
                <a:sym typeface="Consolas"/>
              </a:rPr>
              <a:t>"event"</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0B5394"/>
                </a:solidFill>
                <a:latin typeface="Consolas"/>
                <a:ea typeface="Consolas"/>
                <a:cs typeface="Consolas"/>
                <a:sym typeface="Consolas"/>
              </a:rPr>
              <a:t>function</a:t>
            </a:r>
            <a:r>
              <a:rPr b="0" i="0" lang="en-US" sz="2400" u="none" cap="none" strike="noStrike">
                <a:solidFill>
                  <a:srgbClr val="666666"/>
                </a:solidFill>
                <a:latin typeface="Consolas"/>
                <a:ea typeface="Consolas"/>
                <a:cs typeface="Consolas"/>
                <a:sym typeface="Consolas"/>
              </a:rPr>
              <a:t>(e) {</a:t>
            </a:r>
            <a:endParaRPr/>
          </a:p>
          <a:p>
            <a:pPr indent="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999999"/>
                </a:solidFill>
                <a:latin typeface="Consolas"/>
                <a:ea typeface="Consolas"/>
                <a:cs typeface="Consolas"/>
                <a:sym typeface="Consolas"/>
              </a:rPr>
              <a:t>// event happened</a:t>
            </a:r>
            <a:endParaRPr/>
          </a:p>
          <a:p>
            <a:pPr indent="45720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a:t>
            </a:r>
            <a:endParaRPr/>
          </a:p>
          <a:p>
            <a:pPr indent="457200" lvl="0" marL="0" marR="0" rtl="0" algn="l">
              <a:lnSpc>
                <a:spcPct val="115000"/>
              </a:lnSpc>
              <a:spcBef>
                <a:spcPts val="600"/>
              </a:spcBef>
              <a:spcAft>
                <a:spcPts val="0"/>
              </a:spcAft>
              <a:buClr>
                <a:srgbClr val="000000"/>
              </a:buClr>
              <a:buFont typeface="Arial"/>
              <a:buNone/>
            </a:pPr>
            <a:r>
              <a:t/>
            </a:r>
            <a:endParaRPr b="0" i="0" sz="2400" u="none" cap="none" strike="noStrike">
              <a:solidFill>
                <a:srgbClr val="666666"/>
              </a:solidFill>
              <a:latin typeface="Consolas"/>
              <a:ea typeface="Consolas"/>
              <a:cs typeface="Consolas"/>
              <a:sym typeface="Consolas"/>
            </a:endParaRPr>
          </a:p>
          <a:p>
            <a:pPr indent="457200" lvl="0" marL="0" marR="0" rtl="0" algn="l">
              <a:lnSpc>
                <a:spcPct val="115000"/>
              </a:lnSpc>
              <a:spcBef>
                <a:spcPts val="60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).on(</a:t>
            </a:r>
            <a:r>
              <a:rPr b="0" i="0" lang="en-US" sz="2400" u="none" cap="none" strike="noStrike">
                <a:solidFill>
                  <a:srgbClr val="38761D"/>
                </a:solidFill>
                <a:latin typeface="Consolas"/>
                <a:ea typeface="Consolas"/>
                <a:cs typeface="Consolas"/>
                <a:sym typeface="Consolas"/>
              </a:rPr>
              <a:t>"click"</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0B5394"/>
                </a:solidFill>
                <a:latin typeface="Consolas"/>
                <a:ea typeface="Consolas"/>
                <a:cs typeface="Consolas"/>
                <a:sym typeface="Consolas"/>
              </a:rPr>
              <a:t>function</a:t>
            </a:r>
            <a:r>
              <a:rPr b="0" i="0" lang="en-US" sz="2400" u="none" cap="none" strike="noStrike">
                <a:solidFill>
                  <a:srgbClr val="666666"/>
                </a:solidFill>
                <a:latin typeface="Consolas"/>
                <a:ea typeface="Consolas"/>
                <a:cs typeface="Consolas"/>
                <a:sym typeface="Consolas"/>
              </a:rPr>
              <a:t>(e) {</a:t>
            </a:r>
            <a:endParaRPr/>
          </a:p>
          <a:p>
            <a:pPr indent="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999999"/>
                </a:solidFill>
                <a:latin typeface="Consolas"/>
                <a:ea typeface="Consolas"/>
                <a:cs typeface="Consolas"/>
                <a:sym typeface="Consolas"/>
              </a:rPr>
              <a:t>// body was clicked</a:t>
            </a:r>
            <a:endParaRPr/>
          </a:p>
          <a:p>
            <a:pPr indent="45720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5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Defaults / propagation</a:t>
            </a:r>
            <a:endParaRPr/>
          </a:p>
        </p:txBody>
      </p:sp>
      <p:sp>
        <p:nvSpPr>
          <p:cNvPr id="762" name="Google Shape;762;p53"/>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rgbClr val="0B5394"/>
              </a:buClr>
              <a:buFont typeface="Consolas"/>
              <a:buNone/>
            </a:pPr>
            <a:r>
              <a:rPr b="1" i="0" lang="en-US" sz="2400" u="none" cap="none" strike="noStrike">
                <a:solidFill>
                  <a:srgbClr val="0B5394"/>
                </a:solidFill>
                <a:latin typeface="Consolas"/>
                <a:ea typeface="Consolas"/>
                <a:cs typeface="Consolas"/>
                <a:sym typeface="Consolas"/>
              </a:rPr>
              <a: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"body"</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674EA7"/>
                </a:solidFill>
                <a:latin typeface="Consolas"/>
                <a:ea typeface="Consolas"/>
                <a:cs typeface="Consolas"/>
                <a:sym typeface="Consolas"/>
              </a:rPr>
              <a:t>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38761D"/>
                </a:solidFill>
                <a:latin typeface="Consolas"/>
                <a:ea typeface="Consolas"/>
                <a:cs typeface="Consolas"/>
                <a:sym typeface="Consolas"/>
              </a:rPr>
              <a:t>"click"</a:t>
            </a: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0B5394"/>
                </a:solidFill>
                <a:latin typeface="Consolas"/>
                <a:ea typeface="Consolas"/>
                <a:cs typeface="Consolas"/>
                <a:sym typeface="Consolas"/>
              </a:rPr>
              <a:t>function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45818E"/>
                </a:solidFill>
                <a:latin typeface="Consolas"/>
                <a:ea typeface="Consolas"/>
                <a:cs typeface="Consolas"/>
                <a:sym typeface="Consolas"/>
              </a:rPr>
              <a:t>e</a:t>
            </a:r>
            <a:r>
              <a:rPr b="0" i="0" lang="en-US" sz="2400" u="none" cap="none" strike="noStrike">
                <a:solidFill>
                  <a:srgbClr val="666666"/>
                </a:solidFill>
                <a:latin typeface="Consolas"/>
                <a:ea typeface="Consolas"/>
                <a:cs typeface="Consolas"/>
                <a:sym typeface="Consolas"/>
              </a:rPr>
              <a:t>) {</a:t>
            </a:r>
            <a:endParaRPr/>
          </a:p>
          <a:p>
            <a:pPr indent="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a:t>
            </a:r>
            <a:r>
              <a:rPr b="0" i="0" lang="en-US" sz="2400" u="none" cap="none" strike="noStrike">
                <a:solidFill>
                  <a:srgbClr val="999999"/>
                </a:solidFill>
                <a:latin typeface="Consolas"/>
                <a:ea typeface="Consolas"/>
                <a:cs typeface="Consolas"/>
                <a:sym typeface="Consolas"/>
              </a:rPr>
              <a:t>.</a:t>
            </a:r>
            <a:r>
              <a:rPr b="0" i="0" lang="en-US" sz="2400" u="none" cap="none" strike="noStrike">
                <a:solidFill>
                  <a:srgbClr val="674EA7"/>
                </a:solidFill>
                <a:latin typeface="Consolas"/>
                <a:ea typeface="Consolas"/>
                <a:cs typeface="Consolas"/>
                <a:sym typeface="Consolas"/>
              </a:rPr>
              <a:t>preventDefault</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999999"/>
                </a:solidFill>
                <a:latin typeface="Consolas"/>
                <a:ea typeface="Consolas"/>
                <a:cs typeface="Consolas"/>
                <a:sym typeface="Consolas"/>
              </a:rPr>
              <a:t>;</a:t>
            </a:r>
            <a:endParaRPr/>
          </a:p>
          <a:p>
            <a:pPr indent="0" lvl="0" marL="0" marR="0" rtl="0" algn="l">
              <a:lnSpc>
                <a:spcPct val="115000"/>
              </a:lnSpc>
              <a:spcBef>
                <a:spcPts val="600"/>
              </a:spcBef>
              <a:spcAft>
                <a:spcPts val="0"/>
              </a:spcAft>
              <a:buClr>
                <a:srgbClr val="999999"/>
              </a:buClr>
              <a:buFont typeface="Consolas"/>
              <a:buNone/>
            </a:pPr>
            <a:r>
              <a:rPr b="0" i="0" lang="en-US" sz="2400" u="none" cap="none" strike="noStrike">
                <a:solidFill>
                  <a:srgbClr val="999999"/>
                </a:solidFill>
                <a:latin typeface="Consolas"/>
                <a:ea typeface="Consolas"/>
                <a:cs typeface="Consolas"/>
                <a:sym typeface="Consolas"/>
              </a:rPr>
              <a:t>		// default action of event stops</a:t>
            </a:r>
            <a:endParaRPr/>
          </a:p>
          <a:p>
            <a:pPr indent="0" lvl="0" marL="0" marR="0" rtl="0" algn="l">
              <a:lnSpc>
                <a:spcPct val="115000"/>
              </a:lnSpc>
              <a:spcBef>
                <a:spcPts val="600"/>
              </a:spcBef>
              <a:spcAft>
                <a:spcPts val="0"/>
              </a:spcAft>
              <a:buClr>
                <a:srgbClr val="999999"/>
              </a:buClr>
              <a:buFont typeface="Consolas"/>
              <a:buNone/>
            </a:pPr>
            <a:r>
              <a:rPr b="0" i="0" lang="en-US" sz="2400" u="none" cap="none" strike="noStrike">
                <a:solidFill>
                  <a:srgbClr val="999999"/>
                </a:solidFill>
                <a:latin typeface="Consolas"/>
                <a:ea typeface="Consolas"/>
                <a:cs typeface="Consolas"/>
                <a:sym typeface="Consolas"/>
              </a:rPr>
              <a:t>		</a:t>
            </a:r>
            <a:r>
              <a:rPr b="0" i="0" lang="en-US" sz="2400" u="none" cap="none" strike="noStrike">
                <a:solidFill>
                  <a:srgbClr val="45818E"/>
                </a:solidFill>
                <a:latin typeface="Consolas"/>
                <a:ea typeface="Consolas"/>
                <a:cs typeface="Consolas"/>
                <a:sym typeface="Consolas"/>
              </a:rPr>
              <a:t>e</a:t>
            </a:r>
            <a:r>
              <a:rPr b="0" i="0" lang="en-US" sz="2400" u="none" cap="none" strike="noStrike">
                <a:solidFill>
                  <a:srgbClr val="999999"/>
                </a:solidFill>
                <a:latin typeface="Consolas"/>
                <a:ea typeface="Consolas"/>
                <a:cs typeface="Consolas"/>
                <a:sym typeface="Consolas"/>
              </a:rPr>
              <a:t>.</a:t>
            </a:r>
            <a:r>
              <a:rPr b="0" i="0" lang="en-US" sz="2400" u="none" cap="none" strike="noStrike">
                <a:solidFill>
                  <a:srgbClr val="674EA7"/>
                </a:solidFill>
                <a:latin typeface="Consolas"/>
                <a:ea typeface="Consolas"/>
                <a:cs typeface="Consolas"/>
                <a:sym typeface="Consolas"/>
              </a:rPr>
              <a:t>stopPropagation</a:t>
            </a:r>
            <a:r>
              <a:rPr b="0" i="0" lang="en-US" sz="2400" u="none" cap="none" strike="noStrike">
                <a:solidFill>
                  <a:srgbClr val="666666"/>
                </a:solidFill>
                <a:latin typeface="Consolas"/>
                <a:ea typeface="Consolas"/>
                <a:cs typeface="Consolas"/>
                <a:sym typeface="Consolas"/>
              </a:rPr>
              <a:t>()</a:t>
            </a:r>
            <a:r>
              <a:rPr b="0" i="0" lang="en-US" sz="2400" u="none" cap="none" strike="noStrike">
                <a:solidFill>
                  <a:srgbClr val="999999"/>
                </a:solidFill>
                <a:latin typeface="Consolas"/>
                <a:ea typeface="Consolas"/>
                <a:cs typeface="Consolas"/>
                <a:sym typeface="Consolas"/>
              </a:rPr>
              <a:t>;</a:t>
            </a:r>
            <a:endParaRPr/>
          </a:p>
          <a:p>
            <a:pPr indent="0" lvl="0" marL="0" marR="0" rtl="0" algn="l">
              <a:lnSpc>
                <a:spcPct val="115000"/>
              </a:lnSpc>
              <a:spcBef>
                <a:spcPts val="600"/>
              </a:spcBef>
              <a:spcAft>
                <a:spcPts val="0"/>
              </a:spcAft>
              <a:buClr>
                <a:srgbClr val="999999"/>
              </a:buClr>
              <a:buFont typeface="Consolas"/>
              <a:buNone/>
            </a:pPr>
            <a:r>
              <a:rPr b="0" i="0" lang="en-US" sz="2400" u="none" cap="none" strike="noStrike">
                <a:solidFill>
                  <a:srgbClr val="999999"/>
                </a:solidFill>
                <a:latin typeface="Consolas"/>
                <a:ea typeface="Consolas"/>
                <a:cs typeface="Consolas"/>
                <a:sym typeface="Consolas"/>
              </a:rPr>
              <a:t>		// event stops bubbling up</a:t>
            </a:r>
            <a:endParaRPr/>
          </a:p>
          <a:p>
            <a:pPr indent="457200" lvl="0" marL="0" marR="0" rtl="0" algn="l">
              <a:lnSpc>
                <a:spcPct val="115000"/>
              </a:lnSpc>
              <a:spcBef>
                <a:spcPts val="600"/>
              </a:spcBef>
              <a:spcAft>
                <a:spcPts val="0"/>
              </a:spcAft>
              <a:buClr>
                <a:srgbClr val="666666"/>
              </a:buClr>
              <a:buFont typeface="Consolas"/>
              <a:buNone/>
            </a:pPr>
            <a:r>
              <a:rPr b="0" i="0" lang="en-US" sz="2400" u="none" cap="none" strike="noStrike">
                <a:solidFill>
                  <a:srgbClr val="666666"/>
                </a:solidFill>
                <a:latin typeface="Consolas"/>
                <a:ea typeface="Consolas"/>
                <a:cs typeface="Consolas"/>
                <a:sym typeface="Consolas"/>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54"/>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rgbClr val="000000"/>
                </a:solidFill>
                <a:latin typeface="Tahoma"/>
                <a:ea typeface="Tahoma"/>
                <a:cs typeface="Tahoma"/>
                <a:sym typeface="Tahoma"/>
              </a:rPr>
              <a:t>$ : Events</a:t>
            </a:r>
            <a:endParaRPr/>
          </a:p>
        </p:txBody>
      </p:sp>
      <p:sp>
        <p:nvSpPr>
          <p:cNvPr id="769" name="Google Shape;769;p54"/>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.hover();</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.toggle();</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.focus();</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.change();</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.blur();</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.click()</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.dblClick();</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.keyDown();</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.keyUp();</a:t>
            </a:r>
            <a:endParaRPr/>
          </a:p>
          <a:p>
            <a:pPr indent="-304800" lvl="0" marL="457200" marR="0" rtl="0" algn="l">
              <a:lnSpc>
                <a:spcPct val="115000"/>
              </a:lnSpc>
              <a:spcBef>
                <a:spcPts val="600"/>
              </a:spcBef>
              <a:spcAft>
                <a:spcPts val="0"/>
              </a:spcAft>
              <a:buClr>
                <a:srgbClr val="000000"/>
              </a:buClr>
              <a:buSzPts val="1200"/>
              <a:buFont typeface="Open Sans"/>
              <a:buChar char="●"/>
            </a:pPr>
            <a:r>
              <a:rPr b="0" i="0" lang="en-US" sz="1200" u="none" cap="none" strike="noStrike">
                <a:solidFill>
                  <a:srgbClr val="000000"/>
                </a:solidFill>
                <a:latin typeface="Open Sans"/>
                <a:ea typeface="Open Sans"/>
                <a:cs typeface="Open Sans"/>
                <a:sym typeface="Open Sans"/>
              </a:rPr>
              <a:t>.keyPress();</a:t>
            </a:r>
            <a:endParaRPr b="0" i="0" sz="1200" u="none" cap="none" strike="noStrike">
              <a:solidFill>
                <a:srgbClr val="000000"/>
              </a:solidFill>
              <a:latin typeface="Open Sans"/>
              <a:ea typeface="Open Sans"/>
              <a:cs typeface="Open Sans"/>
              <a:sym typeface="Open Sans"/>
            </a:endParaRPr>
          </a:p>
          <a:p>
            <a:pPr indent="-304800" lvl="0" marL="457200" marR="0" rtl="0" algn="l">
              <a:lnSpc>
                <a:spcPct val="115000"/>
              </a:lnSpc>
              <a:spcBef>
                <a:spcPts val="600"/>
              </a:spcBef>
              <a:spcAft>
                <a:spcPts val="0"/>
              </a:spcAft>
              <a:buClr>
                <a:srgbClr val="000000"/>
              </a:buClr>
              <a:buSzPts val="1200"/>
              <a:buFont typeface="Open Sans"/>
              <a:buChar char="●"/>
            </a:pPr>
            <a:r>
              <a:rPr lang="en-US" sz="1200">
                <a:latin typeface="Open Sans"/>
                <a:ea typeface="Open Sans"/>
                <a:cs typeface="Open Sans"/>
                <a:sym typeface="Open Sans"/>
              </a:rPr>
              <a:t>mouseover();</a:t>
            </a:r>
            <a:endParaRPr sz="1200">
              <a:latin typeface="Open Sans"/>
              <a:ea typeface="Open Sans"/>
              <a:cs typeface="Open Sans"/>
              <a:sym typeface="Open Sans"/>
            </a:endParaRPr>
          </a:p>
          <a:p>
            <a:pPr indent="-304800" lvl="0" marL="457200" marR="0" rtl="0" algn="l">
              <a:lnSpc>
                <a:spcPct val="115000"/>
              </a:lnSpc>
              <a:spcBef>
                <a:spcPts val="600"/>
              </a:spcBef>
              <a:spcAft>
                <a:spcPts val="0"/>
              </a:spcAft>
              <a:buClr>
                <a:srgbClr val="000000"/>
              </a:buClr>
              <a:buSzPts val="1200"/>
              <a:buFont typeface="Open Sans"/>
              <a:buChar char="●"/>
            </a:pPr>
            <a:r>
              <a:rPr lang="en-US" sz="1200">
                <a:latin typeface="Open Sans"/>
                <a:ea typeface="Open Sans"/>
                <a:cs typeface="Open Sans"/>
                <a:sym typeface="Open Sans"/>
              </a:rPr>
              <a:t>mousenter();</a:t>
            </a:r>
            <a:endParaRPr sz="1200">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2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3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55"/>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AJAX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56"/>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AJAX</a:t>
            </a:r>
            <a:endParaRPr/>
          </a:p>
        </p:txBody>
      </p:sp>
      <p:sp>
        <p:nvSpPr>
          <p:cNvPr id="782" name="Google Shape;782;p56"/>
          <p:cNvSpPr txBox="1"/>
          <p:nvPr/>
        </p:nvSpPr>
        <p:spPr>
          <a:xfrm>
            <a:off x="471809" y="1203598"/>
            <a:ext cx="8229600" cy="2952328"/>
          </a:xfrm>
          <a:prstGeom prst="rect">
            <a:avLst/>
          </a:prstGeom>
          <a:noFill/>
          <a:ln>
            <a:noFill/>
          </a:ln>
        </p:spPr>
        <p:txBody>
          <a:bodyPr anchorCtr="0" anchor="ctr" bIns="91425" lIns="91425" spcFirstLastPara="1" rIns="91425" wrap="square" tIns="91425">
            <a:noAutofit/>
          </a:bodyPr>
          <a:lstStyle/>
          <a:p>
            <a:pPr indent="-10160" lvl="0" marL="86360" marR="0" rtl="0" algn="l">
              <a:lnSpc>
                <a:spcPct val="100000"/>
              </a:lnSpc>
              <a:spcBef>
                <a:spcPts val="0"/>
              </a:spcBef>
              <a:spcAft>
                <a:spcPts val="0"/>
              </a:spcAft>
              <a:buClr>
                <a:srgbClr val="3891A7"/>
              </a:buClr>
              <a:buFont typeface="Arial"/>
              <a:buNone/>
            </a:pPr>
            <a:r>
              <a:rPr b="0" i="0" lang="en-US" sz="2000" u="none" cap="none" strike="noStrike">
                <a:solidFill>
                  <a:srgbClr val="000000"/>
                </a:solidFill>
                <a:latin typeface="Arial"/>
                <a:ea typeface="Arial"/>
                <a:cs typeface="Arial"/>
                <a:sym typeface="Arial"/>
              </a:rPr>
              <a:t>AJAX stands for Asynchronous JavaScript and XML.  It can send as well as receive information in a variety of formats, including JSON, XML, HTML, and even text files. AJAX’s most appealing characteristic, however, is its "asynchronous" nature, which means it can do all of this without having to refresh the page.</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Google Shape;788;p57"/>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AJAX SYNTAX</a:t>
            </a:r>
            <a:endParaRPr/>
          </a:p>
        </p:txBody>
      </p:sp>
      <p:sp>
        <p:nvSpPr>
          <p:cNvPr id="789" name="Google Shape;789;p57"/>
          <p:cNvSpPr txBox="1"/>
          <p:nvPr/>
        </p:nvSpPr>
        <p:spPr>
          <a:xfrm>
            <a:off x="533677" y="1131590"/>
            <a:ext cx="8229600" cy="3384376"/>
          </a:xfrm>
          <a:prstGeom prst="rect">
            <a:avLst/>
          </a:prstGeom>
          <a:noFill/>
          <a:ln>
            <a:noFill/>
          </a:ln>
        </p:spPr>
        <p:txBody>
          <a:bodyPr anchorCtr="0" anchor="ctr" bIns="91425" lIns="91425" spcFirstLastPara="1" rIns="91425" wrap="square" tIns="91425">
            <a:noAutofit/>
          </a:bodyPr>
          <a:lstStyle/>
          <a:p>
            <a:pPr indent="-10160" lvl="0" marL="86360" marR="0" rtl="0" algn="l">
              <a:lnSpc>
                <a:spcPct val="100000"/>
              </a:lnSpc>
              <a:spcBef>
                <a:spcPts val="0"/>
              </a:spcBef>
              <a:spcAft>
                <a:spcPts val="0"/>
              </a:spcAft>
              <a:buClr>
                <a:srgbClr val="3891A7"/>
              </a:buClr>
              <a:buFont typeface="Arial"/>
              <a:buNone/>
            </a:pPr>
            <a:r>
              <a:rPr b="0" i="0" lang="en-US" sz="1800" u="none" cap="none" strike="noStrike">
                <a:solidFill>
                  <a:srgbClr val="000000"/>
                </a:solidFill>
                <a:latin typeface="Arial"/>
                <a:ea typeface="Arial"/>
                <a:cs typeface="Arial"/>
                <a:sym typeface="Arial"/>
              </a:rPr>
              <a:t>$.ajax(</a:t>
            </a:r>
            <a:r>
              <a:rPr b="0" i="1" lang="en-US" sz="1800" u="none" cap="none" strike="noStrike">
                <a:solidFill>
                  <a:srgbClr val="000000"/>
                </a:solidFill>
                <a:latin typeface="Arial"/>
                <a:ea typeface="Arial"/>
                <a:cs typeface="Arial"/>
                <a:sym typeface="Arial"/>
              </a:rPr>
              <a:t>{name:value, name:value, ... }</a:t>
            </a:r>
            <a:r>
              <a:rPr b="0" i="0" lang="en-US" sz="1800" u="none" cap="none" strike="noStrike">
                <a:solidFill>
                  <a:srgbClr val="000000"/>
                </a:solidFill>
                <a:latin typeface="Arial"/>
                <a:ea typeface="Arial"/>
                <a:cs typeface="Arial"/>
                <a:sym typeface="Arial"/>
              </a:rPr>
              <a:t>);</a:t>
            </a:r>
            <a:endParaRPr/>
          </a:p>
          <a:p>
            <a:pPr indent="-10160" lvl="0" marL="86360" marR="0" rtl="0" algn="l">
              <a:lnSpc>
                <a:spcPct val="100000"/>
              </a:lnSpc>
              <a:spcBef>
                <a:spcPts val="0"/>
              </a:spcBef>
              <a:spcAft>
                <a:spcPts val="0"/>
              </a:spcAft>
              <a:buClr>
                <a:srgbClr val="3891A7"/>
              </a:buClr>
              <a:buFont typeface="Arial"/>
              <a:buNone/>
            </a:pPr>
            <a:r>
              <a:t/>
            </a:r>
            <a:endParaRPr b="0" i="0" sz="1800" u="none" cap="none" strike="noStrike">
              <a:solidFill>
                <a:srgbClr val="000000"/>
              </a:solidFill>
              <a:latin typeface="Calibri"/>
              <a:ea typeface="Calibri"/>
              <a:cs typeface="Calibri"/>
              <a:sym typeface="Calibri"/>
            </a:endParaRPr>
          </a:p>
          <a:p>
            <a:pPr indent="-10160" lvl="0" marL="86360" marR="0" rtl="0" algn="l">
              <a:lnSpc>
                <a:spcPct val="100000"/>
              </a:lnSpc>
              <a:spcBef>
                <a:spcPts val="0"/>
              </a:spcBef>
              <a:spcAft>
                <a:spcPts val="0"/>
              </a:spcAft>
              <a:buClr>
                <a:srgbClr val="3891A7"/>
              </a:buClr>
              <a:buFont typeface="Consolas"/>
              <a:buNone/>
            </a:pPr>
            <a:r>
              <a:rPr b="0" i="0" lang="en-US" sz="1800" u="none" cap="none" strike="noStrike">
                <a:solidFill>
                  <a:srgbClr val="999999"/>
                </a:solidFill>
                <a:latin typeface="Consolas"/>
                <a:ea typeface="Consolas"/>
                <a:cs typeface="Consolas"/>
                <a:sym typeface="Consolas"/>
              </a:rPr>
              <a:t>// working example</a:t>
            </a:r>
            <a:endParaRPr b="0" i="0" sz="1800" u="none" cap="none" strike="noStrike">
              <a:solidFill>
                <a:srgbClr val="000000"/>
              </a:solidFill>
              <a:latin typeface="Calibri"/>
              <a:ea typeface="Calibri"/>
              <a:cs typeface="Calibri"/>
              <a:sym typeface="Calibri"/>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$(document).ready(function(){</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$("button").click(function() {</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999999"/>
                </a:solidFill>
                <a:latin typeface="Calibri"/>
                <a:ea typeface="Calibri"/>
                <a:cs typeface="Calibri"/>
                <a:sym typeface="Calibri"/>
              </a:rPr>
              <a:t>	</a:t>
            </a:r>
            <a:r>
              <a:rPr b="0" i="0" lang="en-US" sz="1800" u="none" cap="none" strike="noStrike">
                <a:solidFill>
                  <a:srgbClr val="999999"/>
                </a:solidFill>
                <a:latin typeface="Consolas"/>
                <a:ea typeface="Consolas"/>
                <a:cs typeface="Consolas"/>
                <a:sym typeface="Consolas"/>
              </a:rPr>
              <a:t>// data path</a:t>
            </a:r>
            <a:endParaRPr b="0" i="0" sz="1800" u="none" cap="none" strike="noStrike">
              <a:solidFill>
                <a:srgbClr val="000000"/>
              </a:solidFill>
              <a:latin typeface="Calibri"/>
              <a:ea typeface="Calibri"/>
              <a:cs typeface="Calibri"/>
              <a:sym typeface="Calibri"/>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$.ajax({url: "demo_ajax_load.txt", async: false, success: function(result) {</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999999"/>
                </a:solidFill>
                <a:latin typeface="Consolas"/>
                <a:ea typeface="Consolas"/>
                <a:cs typeface="Consolas"/>
                <a:sym typeface="Consolas"/>
              </a:rPr>
              <a:t>// get Result</a:t>
            </a:r>
            <a:endParaRPr b="0" i="0" sz="1800" u="none" cap="none" strike="noStrike">
              <a:solidFill>
                <a:srgbClr val="000000"/>
              </a:solidFill>
              <a:latin typeface="Calibri"/>
              <a:ea typeface="Calibri"/>
              <a:cs typeface="Calibri"/>
              <a:sym typeface="Calibri"/>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$("div").html(result);</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    });</a:t>
            </a:r>
            <a:endParaRPr/>
          </a:p>
          <a:p>
            <a:pPr indent="-10160" lvl="0" marL="86360" marR="0" rtl="0" algn="l">
              <a:lnSpc>
                <a:spcPct val="100000"/>
              </a:lnSpc>
              <a:spcBef>
                <a:spcPts val="0"/>
              </a:spcBef>
              <a:spcAft>
                <a:spcPts val="0"/>
              </a:spcAft>
              <a:buClr>
                <a:srgbClr val="3891A7"/>
              </a:buClr>
              <a:buFont typeface="Calibri"/>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58"/>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UTILITY FUNCTIONS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59"/>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Utility Functions</a:t>
            </a:r>
            <a:endParaRPr/>
          </a:p>
        </p:txBody>
      </p:sp>
      <p:sp>
        <p:nvSpPr>
          <p:cNvPr id="802" name="Google Shape;802;p59"/>
          <p:cNvSpPr txBox="1"/>
          <p:nvPr/>
        </p:nvSpPr>
        <p:spPr>
          <a:xfrm>
            <a:off x="471809" y="1203598"/>
            <a:ext cx="8229600" cy="1584176"/>
          </a:xfrm>
          <a:prstGeom prst="rect">
            <a:avLst/>
          </a:prstGeom>
          <a:noFill/>
          <a:ln>
            <a:noFill/>
          </a:ln>
        </p:spPr>
        <p:txBody>
          <a:bodyPr anchorCtr="0" anchor="ctr" bIns="91425" lIns="91425" spcFirstLastPara="1" rIns="91425" wrap="square" tIns="91425">
            <a:noAutofit/>
          </a:bodyPr>
          <a:lstStyle/>
          <a:p>
            <a:pPr indent="-10160" lvl="0" marL="86360" marR="0" rtl="0" algn="l">
              <a:lnSpc>
                <a:spcPct val="100000"/>
              </a:lnSpc>
              <a:spcBef>
                <a:spcPts val="0"/>
              </a:spcBef>
              <a:spcAft>
                <a:spcPts val="0"/>
              </a:spcAft>
              <a:buClr>
                <a:srgbClr val="3891A7"/>
              </a:buClr>
              <a:buFont typeface="Arial"/>
              <a:buNone/>
            </a:pPr>
            <a:r>
              <a:rPr b="0" i="0" lang="en-US" sz="1800" u="none" cap="none" strike="noStrike">
                <a:solidFill>
                  <a:srgbClr val="000000"/>
                </a:solidFill>
                <a:latin typeface="Arial"/>
                <a:ea typeface="Arial"/>
                <a:cs typeface="Arial"/>
                <a:sym typeface="Arial"/>
              </a:rPr>
              <a:t>JQuery provides several utilities in the format of $(name space). These methods are helpful to complete the programming tasks.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60"/>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Utility Functions</a:t>
            </a:r>
            <a:endParaRPr b="1" i="0" sz="2100" u="none" cap="none" strike="noStrike">
              <a:solidFill>
                <a:srgbClr val="000000"/>
              </a:solidFill>
              <a:latin typeface="Tahoma"/>
              <a:ea typeface="Tahoma"/>
              <a:cs typeface="Tahoma"/>
              <a:sym typeface="Tahoma"/>
            </a:endParaRPr>
          </a:p>
        </p:txBody>
      </p:sp>
      <p:sp>
        <p:nvSpPr>
          <p:cNvPr id="809" name="Google Shape;809;p60"/>
          <p:cNvSpPr txBox="1"/>
          <p:nvPr/>
        </p:nvSpPr>
        <p:spPr>
          <a:xfrm>
            <a:off x="323528" y="666825"/>
            <a:ext cx="8229600" cy="4002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$.trim();</a:t>
            </a:r>
            <a:endParaRPr b="0" i="0" u="none" cap="none" strike="noStrike">
              <a:solidFill>
                <a:srgbClr val="000000"/>
              </a:solidFill>
              <a:latin typeface="Open Sans"/>
              <a:ea typeface="Open Sans"/>
              <a:cs typeface="Open Sans"/>
              <a:sym typeface="Open Sans"/>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$.each()</a:t>
            </a:r>
            <a:r>
              <a:rPr b="0" i="0" lang="en-US" u="none" cap="none" strike="noStrike">
                <a:solidFill>
                  <a:srgbClr val="000000"/>
                </a:solidFill>
                <a:latin typeface="Open Sans"/>
                <a:ea typeface="Open Sans"/>
                <a:cs typeface="Open Sans"/>
                <a:sym typeface="Open Sans"/>
              </a:rPr>
              <a:t>;</a:t>
            </a:r>
            <a:endParaRPr b="0" i="0" u="none" cap="none" strike="noStrike">
              <a:solidFill>
                <a:srgbClr val="000000"/>
              </a:solidFill>
              <a:latin typeface="Open Sans"/>
              <a:ea typeface="Open Sans"/>
              <a:cs typeface="Open Sans"/>
              <a:sym typeface="Open Sans"/>
            </a:endParaRPr>
          </a:p>
          <a:p>
            <a:pPr indent="-317500" lvl="0" marL="457200" marR="0" rtl="0" algn="l">
              <a:lnSpc>
                <a:spcPct val="115000"/>
              </a:lnSpc>
              <a:spcBef>
                <a:spcPts val="600"/>
              </a:spcBef>
              <a:spcAft>
                <a:spcPts val="0"/>
              </a:spcAft>
              <a:buClr>
                <a:srgbClr val="000000"/>
              </a:buClr>
              <a:buSzPts val="1400"/>
              <a:buFont typeface="Open Sans"/>
              <a:buChar char="●"/>
            </a:pPr>
            <a:r>
              <a:rPr lang="en-US">
                <a:latin typeface="Open Sans"/>
                <a:ea typeface="Open Sans"/>
                <a:cs typeface="Open Sans"/>
                <a:sym typeface="Open Sans"/>
              </a:rPr>
              <a:t>$.map();</a:t>
            </a:r>
            <a:endParaRPr>
              <a:latin typeface="Open Sans"/>
              <a:ea typeface="Open Sans"/>
              <a:cs typeface="Open Sans"/>
              <a:sym typeface="Open Sans"/>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$.inArray()</a:t>
            </a:r>
            <a:r>
              <a:rPr b="0" i="0" lang="en-US" u="none" cap="none" strike="noStrike">
                <a:solidFill>
                  <a:srgbClr val="000000"/>
                </a:solidFill>
                <a:latin typeface="Open Sans"/>
                <a:ea typeface="Open Sans"/>
                <a:cs typeface="Open Sans"/>
                <a:sym typeface="Open Sans"/>
              </a:rPr>
              <a:t>;</a:t>
            </a:r>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$.extend()</a:t>
            </a:r>
            <a:r>
              <a:rPr b="0" i="0" lang="en-US" u="none" cap="none" strike="noStrike">
                <a:solidFill>
                  <a:srgbClr val="000000"/>
                </a:solidFill>
                <a:latin typeface="Open Sans"/>
                <a:ea typeface="Open Sans"/>
                <a:cs typeface="Open Sans"/>
                <a:sym typeface="Open Sans"/>
              </a:rPr>
              <a:t>;</a:t>
            </a:r>
            <a:endParaRPr b="0" i="0" u="none" cap="none" strike="noStrike">
              <a:solidFill>
                <a:srgbClr val="000000"/>
              </a:solidFill>
              <a:latin typeface="Open Sans"/>
              <a:ea typeface="Open Sans"/>
              <a:cs typeface="Open Sans"/>
              <a:sym typeface="Open Sans"/>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$.contains()</a:t>
            </a:r>
            <a:r>
              <a:rPr b="0" i="0" lang="en-US" u="none" cap="none" strike="noStrike">
                <a:solidFill>
                  <a:srgbClr val="000000"/>
                </a:solidFill>
                <a:latin typeface="Open Sans"/>
                <a:ea typeface="Open Sans"/>
                <a:cs typeface="Open Sans"/>
                <a:sym typeface="Open Sans"/>
              </a:rPr>
              <a:t>;</a:t>
            </a:r>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$.data()</a:t>
            </a:r>
            <a:r>
              <a:rPr b="0" i="0" lang="en-US" u="none" cap="none" strike="noStrike">
                <a:solidFill>
                  <a:srgbClr val="000000"/>
                </a:solidFill>
                <a:latin typeface="Open Sans"/>
                <a:ea typeface="Open Sans"/>
                <a:cs typeface="Open Sans"/>
                <a:sym typeface="Open Sans"/>
              </a:rPr>
              <a:t>;</a:t>
            </a:r>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$.isWindow()</a:t>
            </a:r>
            <a:r>
              <a:rPr b="0" i="0" lang="en-US" u="none" cap="none" strike="noStrike">
                <a:solidFill>
                  <a:srgbClr val="000000"/>
                </a:solidFill>
                <a:latin typeface="Open Sans"/>
                <a:ea typeface="Open Sans"/>
                <a:cs typeface="Open Sans"/>
                <a:sym typeface="Open Sans"/>
              </a:rPr>
              <a:t>;</a:t>
            </a:r>
            <a:endParaRPr/>
          </a:p>
          <a:p>
            <a:pPr indent="-317500" lvl="0" marL="457200" marR="0" rtl="0" algn="l">
              <a:lnSpc>
                <a:spcPct val="115000"/>
              </a:lnSpc>
              <a:spcBef>
                <a:spcPts val="600"/>
              </a:spcBef>
              <a:spcAft>
                <a:spcPts val="0"/>
              </a:spcAft>
              <a:buClr>
                <a:srgbClr val="000000"/>
              </a:buClr>
              <a:buSzPts val="1400"/>
              <a:buFont typeface="Open Sans"/>
              <a:buChar char="●"/>
            </a:pPr>
            <a:r>
              <a:rPr b="0" i="0" lang="en-US" u="none" cap="none" strike="noStrike">
                <a:solidFill>
                  <a:srgbClr val="000000"/>
                </a:solidFill>
                <a:latin typeface="Arial"/>
                <a:ea typeface="Arial"/>
                <a:cs typeface="Arial"/>
                <a:sym typeface="Arial"/>
              </a:rPr>
              <a:t>$.now();</a:t>
            </a:r>
            <a:endParaRPr b="0" i="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2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16"/>
          <p:cNvSpPr txBox="1"/>
          <p:nvPr/>
        </p:nvSpPr>
        <p:spPr>
          <a:xfrm>
            <a:off x="462225" y="238125"/>
            <a:ext cx="8229600" cy="4687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Ubuntu Condensed"/>
              <a:buNone/>
            </a:pPr>
            <a:r>
              <a:rPr b="0" i="0" lang="en-US" sz="3000" u="none" cap="none" strike="noStrike">
                <a:solidFill>
                  <a:srgbClr val="000000"/>
                </a:solidFill>
                <a:latin typeface="Ubuntu Condensed"/>
                <a:ea typeface="Ubuntu Condensed"/>
                <a:cs typeface="Ubuntu Condensed"/>
                <a:sym typeface="Ubuntu Condensed"/>
              </a:rPr>
              <a:t>Why use</a:t>
            </a: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jQuery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61"/>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CODE ORGANIZATION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62"/>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Code Organization</a:t>
            </a:r>
            <a:endParaRPr/>
          </a:p>
        </p:txBody>
      </p:sp>
      <p:sp>
        <p:nvSpPr>
          <p:cNvPr id="822" name="Google Shape;822;p62"/>
          <p:cNvSpPr txBox="1"/>
          <p:nvPr/>
        </p:nvSpPr>
        <p:spPr>
          <a:xfrm>
            <a:off x="471809" y="1203598"/>
            <a:ext cx="8229600" cy="1584176"/>
          </a:xfrm>
          <a:prstGeom prst="rect">
            <a:avLst/>
          </a:prstGeom>
          <a:noFill/>
          <a:ln>
            <a:noFill/>
          </a:ln>
        </p:spPr>
        <p:txBody>
          <a:bodyPr anchorCtr="0" anchor="ctr" bIns="91425" lIns="91425" spcFirstLastPara="1" rIns="91425" wrap="square" tIns="91425">
            <a:noAutofit/>
          </a:bodyPr>
          <a:lstStyle/>
          <a:p>
            <a:pPr indent="-10160" lvl="0" marL="86360" marR="0" rtl="0" algn="l">
              <a:lnSpc>
                <a:spcPct val="100000"/>
              </a:lnSpc>
              <a:spcBef>
                <a:spcPts val="0"/>
              </a:spcBef>
              <a:spcAft>
                <a:spcPts val="0"/>
              </a:spcAft>
              <a:buClr>
                <a:srgbClr val="3891A7"/>
              </a:buClr>
              <a:buFont typeface="Arial"/>
              <a:buNone/>
            </a:pPr>
            <a:r>
              <a:rPr b="0" i="0" lang="en-US" sz="1800" u="none" cap="none" strike="noStrike">
                <a:solidFill>
                  <a:srgbClr val="000000"/>
                </a:solidFill>
                <a:latin typeface="Arial"/>
                <a:ea typeface="Arial"/>
                <a:cs typeface="Arial"/>
                <a:sym typeface="Arial"/>
              </a:rPr>
              <a:t>The essence of building applications is understanding how to organize code so that it is navigable and well-encapsulated instead of a whole slew of global functions.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63"/>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Code Organization</a:t>
            </a:r>
            <a:endParaRPr b="1" i="0" sz="2100" u="none" cap="none" strike="noStrike">
              <a:solidFill>
                <a:srgbClr val="000000"/>
              </a:solidFill>
              <a:latin typeface="Tahoma"/>
              <a:ea typeface="Tahoma"/>
              <a:cs typeface="Tahoma"/>
              <a:sym typeface="Tahoma"/>
            </a:endParaRPr>
          </a:p>
        </p:txBody>
      </p:sp>
      <p:sp>
        <p:nvSpPr>
          <p:cNvPr id="829" name="Google Shape;829;p63"/>
          <p:cNvSpPr txBox="1"/>
          <p:nvPr/>
        </p:nvSpPr>
        <p:spPr>
          <a:xfrm>
            <a:off x="437414" y="987574"/>
            <a:ext cx="8229600" cy="40029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000000"/>
              </a:buClr>
              <a:buSzPts val="1400"/>
              <a:buFont typeface="Open Sans"/>
              <a:buChar char="●"/>
            </a:pPr>
            <a:r>
              <a:rPr lang="en-US">
                <a:solidFill>
                  <a:srgbClr val="222222"/>
                </a:solidFill>
                <a:highlight>
                  <a:srgbClr val="FFFFFF"/>
                </a:highlight>
              </a:rPr>
              <a:t>Always include scripts at the bottom of the page.</a:t>
            </a:r>
            <a:endParaRPr/>
          </a:p>
          <a:p>
            <a:pPr indent="-304800" lvl="0" marL="457200" marR="0" rtl="0" algn="l">
              <a:lnSpc>
                <a:spcPct val="115000"/>
              </a:lnSpc>
              <a:spcBef>
                <a:spcPts val="600"/>
              </a:spcBef>
              <a:spcAft>
                <a:spcPts val="0"/>
              </a:spcAft>
              <a:buClr>
                <a:srgbClr val="000000"/>
              </a:buClr>
              <a:buSzPts val="1300"/>
              <a:buFont typeface="Open Sans"/>
              <a:buChar char="●"/>
            </a:pPr>
            <a:r>
              <a:rPr lang="en-US" sz="1300">
                <a:solidFill>
                  <a:srgbClr val="222222"/>
                </a:solidFill>
                <a:highlight>
                  <a:srgbClr val="FFFFFF"/>
                </a:highlight>
              </a:rPr>
              <a:t>Divided into units of functionality.</a:t>
            </a:r>
            <a:endParaRPr sz="1300"/>
          </a:p>
          <a:p>
            <a:pPr indent="-304800" lvl="0" marL="457200" marR="0" rtl="0" algn="l">
              <a:lnSpc>
                <a:spcPct val="115000"/>
              </a:lnSpc>
              <a:spcBef>
                <a:spcPts val="600"/>
              </a:spcBef>
              <a:spcAft>
                <a:spcPts val="0"/>
              </a:spcAft>
              <a:buClr>
                <a:srgbClr val="000000"/>
              </a:buClr>
              <a:buSzPts val="1300"/>
              <a:buFont typeface="Open Sans"/>
              <a:buChar char="●"/>
            </a:pPr>
            <a:r>
              <a:rPr lang="en-US" sz="1300">
                <a:solidFill>
                  <a:srgbClr val="222222"/>
                </a:solidFill>
                <a:highlight>
                  <a:srgbClr val="FFFFFF"/>
                </a:highlight>
              </a:rPr>
              <a:t>Always use latest and stable version of jquery.</a:t>
            </a:r>
            <a:endParaRPr sz="1300"/>
          </a:p>
          <a:p>
            <a:pPr indent="-304800" lvl="0" marL="457200" marR="0" rtl="0" algn="l">
              <a:lnSpc>
                <a:spcPct val="115000"/>
              </a:lnSpc>
              <a:spcBef>
                <a:spcPts val="600"/>
              </a:spcBef>
              <a:spcAft>
                <a:spcPts val="0"/>
              </a:spcAft>
              <a:buClr>
                <a:srgbClr val="000000"/>
              </a:buClr>
              <a:buSzPts val="1300"/>
              <a:buFont typeface="Open Sans"/>
              <a:buChar char="●"/>
            </a:pPr>
            <a:r>
              <a:rPr lang="en-US" sz="1300">
                <a:solidFill>
                  <a:srgbClr val="222222"/>
                </a:solidFill>
                <a:highlight>
                  <a:srgbClr val="FFFFFF"/>
                </a:highlight>
              </a:rPr>
              <a:t>Minified version of javascript in production and also minified other scripts.</a:t>
            </a:r>
            <a:endParaRPr sz="1300"/>
          </a:p>
          <a:p>
            <a:pPr indent="-304800" lvl="0" marL="457200" marR="0" rtl="0" algn="l">
              <a:lnSpc>
                <a:spcPct val="115000"/>
              </a:lnSpc>
              <a:spcBef>
                <a:spcPts val="600"/>
              </a:spcBef>
              <a:spcAft>
                <a:spcPts val="0"/>
              </a:spcAft>
              <a:buClr>
                <a:srgbClr val="000000"/>
              </a:buClr>
              <a:buSzPts val="1300"/>
              <a:buFont typeface="Open Sans"/>
              <a:buChar char="●"/>
            </a:pPr>
            <a:r>
              <a:rPr lang="en-US" sz="950">
                <a:solidFill>
                  <a:srgbClr val="222222"/>
                </a:solidFill>
                <a:highlight>
                  <a:srgbClr val="FFFFFF"/>
                </a:highlight>
              </a:rPr>
              <a:t> </a:t>
            </a:r>
            <a:r>
              <a:rPr lang="en-US" sz="1300">
                <a:solidFill>
                  <a:srgbClr val="222222"/>
                </a:solidFill>
                <a:highlight>
                  <a:srgbClr val="FFFFFF"/>
                </a:highlight>
              </a:rPr>
              <a:t>Use of For instead jquery each.</a:t>
            </a:r>
            <a:endParaRPr sz="1300"/>
          </a:p>
          <a:p>
            <a:pPr indent="-304800" lvl="0" marL="457200" marR="0" rtl="0" algn="l">
              <a:lnSpc>
                <a:spcPct val="115000"/>
              </a:lnSpc>
              <a:spcBef>
                <a:spcPts val="600"/>
              </a:spcBef>
              <a:spcAft>
                <a:spcPts val="0"/>
              </a:spcAft>
              <a:buClr>
                <a:srgbClr val="000000"/>
              </a:buClr>
              <a:buSzPts val="1300"/>
              <a:buFont typeface="Open Sans"/>
              <a:buChar char="●"/>
            </a:pPr>
            <a:r>
              <a:rPr lang="en-US" sz="1300">
                <a:solidFill>
                  <a:srgbClr val="222222"/>
                </a:solidFill>
                <a:highlight>
                  <a:srgbClr val="FFFFFF"/>
                </a:highlight>
              </a:rPr>
              <a:t>Use IDs instead of class selector.</a:t>
            </a:r>
            <a:endParaRPr sz="1300">
              <a:solidFill>
                <a:srgbClr val="222222"/>
              </a:solidFill>
              <a:highlight>
                <a:srgbClr val="FFFFFF"/>
              </a:highlight>
            </a:endParaRPr>
          </a:p>
          <a:p>
            <a:pPr indent="-304800" lvl="0" marL="457200" marR="0" rtl="0" algn="l">
              <a:lnSpc>
                <a:spcPct val="115000"/>
              </a:lnSpc>
              <a:spcBef>
                <a:spcPts val="600"/>
              </a:spcBef>
              <a:spcAft>
                <a:spcPts val="0"/>
              </a:spcAft>
              <a:buClr>
                <a:srgbClr val="222222"/>
              </a:buClr>
              <a:buSzPts val="1300"/>
              <a:buFont typeface="Open Sans"/>
              <a:buChar char="●"/>
            </a:pPr>
            <a:r>
              <a:rPr lang="en-US" sz="1300">
                <a:solidFill>
                  <a:srgbClr val="222222"/>
                </a:solidFill>
                <a:highlight>
                  <a:srgbClr val="FFFFFF"/>
                </a:highlight>
              </a:rPr>
              <a:t>Give your Selectors a Context</a:t>
            </a:r>
            <a:br>
              <a:rPr lang="en-US" sz="1300">
                <a:solidFill>
                  <a:srgbClr val="222222"/>
                </a:solidFill>
                <a:highlight>
                  <a:srgbClr val="FFFFFF"/>
                </a:highlight>
              </a:rPr>
            </a:br>
            <a:r>
              <a:rPr lang="en-US" sz="1300">
                <a:solidFill>
                  <a:srgbClr val="222222"/>
                </a:solidFill>
                <a:highlight>
                  <a:srgbClr val="FFFFFF"/>
                </a:highlight>
              </a:rPr>
              <a:t>$(expression, context)</a:t>
            </a:r>
            <a:endParaRPr sz="1300">
              <a:solidFill>
                <a:srgbClr val="222222"/>
              </a:solidFill>
              <a:highlight>
                <a:srgbClr val="FFFFFF"/>
              </a:highlight>
            </a:endParaRPr>
          </a:p>
          <a:p>
            <a:pPr indent="-304800" lvl="0" marL="457200" marR="0" rtl="0" algn="l">
              <a:lnSpc>
                <a:spcPct val="115000"/>
              </a:lnSpc>
              <a:spcBef>
                <a:spcPts val="600"/>
              </a:spcBef>
              <a:spcAft>
                <a:spcPts val="0"/>
              </a:spcAft>
              <a:buClr>
                <a:srgbClr val="222222"/>
              </a:buClr>
              <a:buSzPts val="1300"/>
              <a:buFont typeface="Open Sans"/>
              <a:buChar char="●"/>
            </a:pPr>
            <a:r>
              <a:rPr lang="en-US" sz="1300">
                <a:solidFill>
                  <a:srgbClr val="222222"/>
                </a:solidFill>
                <a:highlight>
                  <a:srgbClr val="FFFFFF"/>
                </a:highlight>
              </a:rPr>
              <a:t>Avoid Dom manipulation </a:t>
            </a:r>
            <a:br>
              <a:rPr lang="en-US" sz="1300">
                <a:solidFill>
                  <a:srgbClr val="222222"/>
                </a:solidFill>
                <a:highlight>
                  <a:srgbClr val="FFFFFF"/>
                </a:highlight>
              </a:rPr>
            </a:br>
            <a:r>
              <a:rPr lang="en-US" sz="1300">
                <a:solidFill>
                  <a:srgbClr val="222222"/>
                </a:solidFill>
                <a:highlight>
                  <a:srgbClr val="FFFFFF"/>
                </a:highlight>
              </a:rPr>
              <a:t>use html() instead of prepend(), append(), after()</a:t>
            </a:r>
            <a:endParaRPr sz="1300">
              <a:solidFill>
                <a:srgbClr val="222222"/>
              </a:solidFill>
              <a:highlight>
                <a:srgbClr val="FFFFFF"/>
              </a:highlight>
            </a:endParaRPr>
          </a:p>
          <a:p>
            <a:pPr indent="-304800" lvl="0" marL="457200" marR="0" rtl="0" algn="l">
              <a:lnSpc>
                <a:spcPct val="115000"/>
              </a:lnSpc>
              <a:spcBef>
                <a:spcPts val="600"/>
              </a:spcBef>
              <a:spcAft>
                <a:spcPts val="0"/>
              </a:spcAft>
              <a:buClr>
                <a:srgbClr val="222222"/>
              </a:buClr>
              <a:buSzPts val="1300"/>
              <a:buFont typeface="Open Sans"/>
              <a:buChar char="●"/>
            </a:pPr>
            <a:r>
              <a:rPr lang="en-US" sz="1300">
                <a:solidFill>
                  <a:srgbClr val="222222"/>
                </a:solidFill>
                <a:highlight>
                  <a:srgbClr val="FFFFFF"/>
                </a:highlight>
              </a:rPr>
              <a:t>Make Use of HTML5 Data Attributes/jquery data()</a:t>
            </a:r>
            <a:endParaRPr sz="1300">
              <a:solidFill>
                <a:srgbClr val="222222"/>
              </a:solidFill>
              <a:highlight>
                <a:srgbClr val="FFFFFF"/>
              </a:highlight>
            </a:endParaRPr>
          </a:p>
          <a:p>
            <a:pPr indent="-304800" lvl="0" marL="457200" marR="0" rtl="0" algn="l">
              <a:lnSpc>
                <a:spcPct val="115000"/>
              </a:lnSpc>
              <a:spcBef>
                <a:spcPts val="600"/>
              </a:spcBef>
              <a:spcAft>
                <a:spcPts val="0"/>
              </a:spcAft>
              <a:buClr>
                <a:srgbClr val="222222"/>
              </a:buClr>
              <a:buSzPts val="1300"/>
              <a:buFont typeface="Open Sans"/>
              <a:buChar char="●"/>
            </a:pPr>
            <a:r>
              <a:rPr lang="en-US" sz="1300">
                <a:solidFill>
                  <a:srgbClr val="222222"/>
                </a:solidFill>
                <a:highlight>
                  <a:srgbClr val="FFFFFF"/>
                </a:highlight>
              </a:rPr>
              <a:t>Line breaks and chainability</a:t>
            </a:r>
            <a:endParaRPr sz="1300">
              <a:solidFill>
                <a:srgbClr val="222222"/>
              </a:solidFill>
              <a:highlight>
                <a:srgbClr val="FFFFFF"/>
              </a:highlight>
            </a:endParaRPr>
          </a:p>
          <a:p>
            <a:pPr indent="-222250" lvl="0" marL="457200" marR="0" rtl="0" algn="l">
              <a:lnSpc>
                <a:spcPct val="115000"/>
              </a:lnSpc>
              <a:spcBef>
                <a:spcPts val="600"/>
              </a:spcBef>
              <a:spcAft>
                <a:spcPts val="0"/>
              </a:spcAft>
              <a:buClr>
                <a:srgbClr val="000000"/>
              </a:buClr>
              <a:buSzPts val="1300"/>
              <a:buFont typeface="Open Sans"/>
              <a:buNone/>
            </a:pPr>
            <a:r>
              <a:t/>
            </a:r>
            <a:endParaRPr b="1" i="0" sz="13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3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Font typeface="Arial"/>
              <a:buNone/>
            </a:pPr>
            <a:r>
              <a:t/>
            </a:r>
            <a:endParaRPr b="0" i="0" sz="13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64"/>
          <p:cNvSpPr/>
          <p:nvPr/>
        </p:nvSpPr>
        <p:spPr>
          <a:xfrm>
            <a:off x="467544" y="1333719"/>
            <a:ext cx="7560840" cy="266534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Font typeface="Open Sans"/>
              <a:buNone/>
            </a:pPr>
            <a:r>
              <a:rPr b="1" i="0" lang="en-US" sz="1600" u="none" cap="none" strike="noStrike">
                <a:solidFill>
                  <a:srgbClr val="000000"/>
                </a:solidFill>
                <a:latin typeface="Open Sans"/>
                <a:ea typeface="Open Sans"/>
                <a:cs typeface="Open Sans"/>
                <a:sym typeface="Open Sans"/>
              </a:rPr>
              <a:t>Exercise : </a:t>
            </a:r>
            <a:endParaRPr/>
          </a:p>
          <a:p>
            <a:pPr indent="0" lvl="0" marL="0" marR="0" rtl="0" algn="l">
              <a:lnSpc>
                <a:spcPct val="115000"/>
              </a:lnSpc>
              <a:spcBef>
                <a:spcPts val="600"/>
              </a:spcBef>
              <a:spcAft>
                <a:spcPts val="0"/>
              </a:spcAft>
              <a:buClr>
                <a:schemeClr val="dk1"/>
              </a:buClr>
              <a:buFont typeface="Arial"/>
              <a:buNone/>
            </a:pPr>
            <a:r>
              <a:t/>
            </a:r>
            <a:endParaRPr b="1" i="0" sz="16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chemeClr val="dk1"/>
              </a:buClr>
              <a:buFont typeface="Open Sans"/>
              <a:buNone/>
            </a:pPr>
            <a:r>
              <a:rPr b="1" i="0" lang="en-US" sz="1600" u="none" cap="none" strike="noStrike">
                <a:solidFill>
                  <a:srgbClr val="000000"/>
                </a:solidFill>
                <a:latin typeface="Open Sans"/>
                <a:ea typeface="Open Sans"/>
                <a:cs typeface="Open Sans"/>
                <a:sym typeface="Open Sans"/>
              </a:rPr>
              <a:t>Create a simple button and one(or two?) paragraph with text “Hi”. Once the button is clicked, the paragraph text should change to “Hello”. If button is clicked once again, the paragraph text should again change to “Hi”. This process must repeat on subsequent clicks. </a:t>
            </a:r>
            <a:endParaRPr/>
          </a:p>
          <a:p>
            <a:pPr indent="0" lvl="0" marL="0" marR="0" rtl="0" algn="l">
              <a:lnSpc>
                <a:spcPct val="115000"/>
              </a:lnSpc>
              <a:spcBef>
                <a:spcPts val="600"/>
              </a:spcBef>
              <a:spcAft>
                <a:spcPts val="0"/>
              </a:spcAft>
              <a:buClr>
                <a:schemeClr val="dk1"/>
              </a:buClr>
              <a:buFont typeface="Arial"/>
              <a:buNone/>
            </a:pPr>
            <a:r>
              <a:t/>
            </a:r>
            <a:endParaRPr b="1" i="0" sz="1600" u="none" cap="none" strike="noStrike">
              <a:solidFill>
                <a:srgbClr val="000000"/>
              </a:solidFill>
              <a:latin typeface="Open Sans"/>
              <a:ea typeface="Open Sans"/>
              <a:cs typeface="Open Sans"/>
              <a:sym typeface="Open Sans"/>
            </a:endParaRPr>
          </a:p>
          <a:p>
            <a:pPr indent="0" lvl="0" marL="0" marR="0" rtl="0" algn="l">
              <a:lnSpc>
                <a:spcPct val="115000"/>
              </a:lnSpc>
              <a:spcBef>
                <a:spcPts val="600"/>
              </a:spcBef>
              <a:spcAft>
                <a:spcPts val="0"/>
              </a:spcAft>
              <a:buClr>
                <a:schemeClr val="dk1"/>
              </a:buClr>
              <a:buFont typeface="Open Sans"/>
              <a:buNone/>
            </a:pPr>
            <a:r>
              <a:rPr b="1" i="0" lang="en-US" sz="1600" u="none" cap="none" strike="noStrike">
                <a:solidFill>
                  <a:srgbClr val="000000"/>
                </a:solidFill>
                <a:latin typeface="Open Sans"/>
                <a:ea typeface="Open Sans"/>
                <a:cs typeface="Open Sans"/>
                <a:sym typeface="Open Sans"/>
              </a:rPr>
              <a:t>Show text value of Textbox in a &lt;p&gt;&lt;/p&gt; tag when user press ENter key.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65"/>
          <p:cNvSpPr txBox="1"/>
          <p:nvPr/>
        </p:nvSpPr>
        <p:spPr>
          <a:xfrm>
            <a:off x="462225" y="238125"/>
            <a:ext cx="8229600" cy="4209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Font typeface="Open Sans"/>
              <a:buNone/>
            </a:pP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17"/>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Why use jQuery ?</a:t>
            </a:r>
            <a:endParaRPr/>
          </a:p>
        </p:txBody>
      </p:sp>
      <p:sp>
        <p:nvSpPr>
          <p:cNvPr id="515" name="Google Shape;515;p17"/>
          <p:cNvSpPr txBox="1"/>
          <p:nvPr/>
        </p:nvSpPr>
        <p:spPr>
          <a:xfrm>
            <a:off x="462225" y="847725"/>
            <a:ext cx="8229600" cy="3760199"/>
          </a:xfrm>
          <a:prstGeom prst="rect">
            <a:avLst/>
          </a:prstGeom>
          <a:noFill/>
          <a:ln>
            <a:noFill/>
          </a:ln>
        </p:spPr>
        <p:txBody>
          <a:bodyPr anchorCtr="0" anchor="ctr" bIns="91425" lIns="91425" spcFirstLastPara="1" rIns="91425" wrap="square" tIns="91425">
            <a:noAutofit/>
          </a:bodyPr>
          <a:lstStyle/>
          <a:p>
            <a:pPr indent="-289560" lvl="0" marL="365760" marR="0" rtl="0" algn="l">
              <a:lnSpc>
                <a:spcPct val="100000"/>
              </a:lnSpc>
              <a:spcBef>
                <a:spcPts val="0"/>
              </a:spcBef>
              <a:spcAft>
                <a:spcPts val="0"/>
              </a:spcAft>
              <a:buClr>
                <a:srgbClr val="3891A7"/>
              </a:buClr>
              <a:buSzPts val="2400"/>
              <a:buFont typeface="Calibri"/>
              <a:buChar char="●"/>
            </a:pPr>
            <a:r>
              <a:rPr b="0" i="0" lang="en-US" sz="2400" u="none" cap="none" strike="noStrike">
                <a:solidFill>
                  <a:srgbClr val="000000"/>
                </a:solidFill>
                <a:latin typeface="Calibri"/>
                <a:ea typeface="Calibri"/>
                <a:cs typeface="Calibri"/>
                <a:sym typeface="Calibri"/>
              </a:rPr>
              <a:t>Write less, do more:</a:t>
            </a:r>
            <a:endParaRPr/>
          </a:p>
          <a:p>
            <a:pPr indent="-220980" lvl="1" marL="640080" marR="0" rtl="0" algn="l">
              <a:lnSpc>
                <a:spcPct val="100000"/>
              </a:lnSpc>
              <a:spcBef>
                <a:spcPts val="550"/>
              </a:spcBef>
              <a:spcAft>
                <a:spcPts val="0"/>
              </a:spcAft>
              <a:buClr>
                <a:srgbClr val="3891A7"/>
              </a:buClr>
              <a:buSzPts val="2400"/>
              <a:buFont typeface="Calibri"/>
              <a:buChar char="◦"/>
            </a:pPr>
            <a:r>
              <a:rPr b="0" i="1" lang="en-US" sz="2400" u="none" cap="none" strike="noStrike">
                <a:solidFill>
                  <a:srgbClr val="000000"/>
                </a:solidFill>
                <a:latin typeface="Calibri"/>
                <a:ea typeface="Calibri"/>
                <a:cs typeface="Calibri"/>
                <a:sym typeface="Calibri"/>
              </a:rPr>
              <a:t>$("p.neat").addClass("ohmy").show("slow");</a:t>
            </a:r>
            <a:endParaRPr/>
          </a:p>
          <a:p>
            <a:pPr indent="-289560" lvl="0" marL="365760" marR="0" rtl="0" algn="l">
              <a:lnSpc>
                <a:spcPct val="100000"/>
              </a:lnSpc>
              <a:spcBef>
                <a:spcPts val="600"/>
              </a:spcBef>
              <a:spcAft>
                <a:spcPts val="0"/>
              </a:spcAft>
              <a:buClr>
                <a:srgbClr val="3891A7"/>
              </a:buClr>
              <a:buSzPts val="2400"/>
              <a:buFont typeface="Calibri"/>
              <a:buChar char="●"/>
            </a:pPr>
            <a:r>
              <a:rPr b="0" i="0" lang="en-US" sz="2400" u="none" cap="none" strike="noStrike">
                <a:solidFill>
                  <a:srgbClr val="000000"/>
                </a:solidFill>
                <a:latin typeface="Calibri"/>
                <a:ea typeface="Calibri"/>
                <a:cs typeface="Calibri"/>
                <a:sym typeface="Calibri"/>
              </a:rPr>
              <a:t>Performance</a:t>
            </a:r>
            <a:endParaRPr/>
          </a:p>
          <a:p>
            <a:pPr indent="-289560" lvl="0" marL="365760" marR="0" rtl="0" algn="l">
              <a:lnSpc>
                <a:spcPct val="100000"/>
              </a:lnSpc>
              <a:spcBef>
                <a:spcPts val="600"/>
              </a:spcBef>
              <a:spcAft>
                <a:spcPts val="0"/>
              </a:spcAft>
              <a:buClr>
                <a:srgbClr val="3891A7"/>
              </a:buClr>
              <a:buSzPts val="2400"/>
              <a:buFont typeface="Calibri"/>
              <a:buChar char="●"/>
            </a:pPr>
            <a:r>
              <a:rPr b="0" i="0" lang="en-US" sz="2400" u="none" cap="none" strike="noStrike">
                <a:solidFill>
                  <a:srgbClr val="000000"/>
                </a:solidFill>
                <a:latin typeface="Calibri"/>
                <a:ea typeface="Calibri"/>
                <a:cs typeface="Calibri"/>
                <a:sym typeface="Calibri"/>
              </a:rPr>
              <a:t>Plugins</a:t>
            </a:r>
            <a:endParaRPr/>
          </a:p>
          <a:p>
            <a:pPr indent="-289560" lvl="0" marL="365760" marR="0" rtl="0" algn="l">
              <a:lnSpc>
                <a:spcPct val="100000"/>
              </a:lnSpc>
              <a:spcBef>
                <a:spcPts val="600"/>
              </a:spcBef>
              <a:spcAft>
                <a:spcPts val="0"/>
              </a:spcAft>
              <a:buClr>
                <a:srgbClr val="3891A7"/>
              </a:buClr>
              <a:buSzPts val="2400"/>
              <a:buFont typeface="Calibri"/>
              <a:buChar char="●"/>
            </a:pPr>
            <a:r>
              <a:rPr b="0" i="0" lang="en-US" sz="2400" u="none" cap="none" strike="noStrike">
                <a:solidFill>
                  <a:srgbClr val="000000"/>
                </a:solidFill>
                <a:latin typeface="Calibri"/>
                <a:ea typeface="Calibri"/>
                <a:cs typeface="Calibri"/>
                <a:sym typeface="Calibri"/>
              </a:rPr>
              <a:t>It’s standard</a:t>
            </a:r>
            <a:endParaRPr/>
          </a:p>
          <a:p>
            <a:pPr indent="-289560" lvl="0" marL="365760" marR="0" rtl="0" algn="l">
              <a:lnSpc>
                <a:spcPct val="100000"/>
              </a:lnSpc>
              <a:spcBef>
                <a:spcPts val="600"/>
              </a:spcBef>
              <a:spcAft>
                <a:spcPts val="0"/>
              </a:spcAft>
              <a:buClr>
                <a:srgbClr val="3891A7"/>
              </a:buClr>
              <a:buSzPts val="2400"/>
              <a:buFont typeface="Calibri"/>
              <a:buChar char="●"/>
            </a:pPr>
            <a:r>
              <a:rPr b="0" i="0" lang="en-US" sz="2400" u="none" cap="none" strike="noStrike">
                <a:solidFill>
                  <a:srgbClr val="000000"/>
                </a:solidFill>
                <a:latin typeface="Calibri"/>
                <a:ea typeface="Calibri"/>
                <a:cs typeface="Calibri"/>
                <a:sym typeface="Calibri"/>
              </a:rPr>
              <a:t>… and fun!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18"/>
          <p:cNvSpPr txBox="1"/>
          <p:nvPr/>
        </p:nvSpPr>
        <p:spPr>
          <a:xfrm>
            <a:off x="462225" y="238125"/>
            <a:ext cx="8229600" cy="4687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Ubuntu Condensed"/>
              <a:buNone/>
            </a:pPr>
            <a:r>
              <a:rPr b="0" i="0" lang="en-US" sz="3000" u="none" cap="none" strike="noStrike">
                <a:solidFill>
                  <a:srgbClr val="000000"/>
                </a:solidFill>
                <a:latin typeface="Ubuntu Condensed"/>
                <a:ea typeface="Ubuntu Condensed"/>
                <a:cs typeface="Ubuntu Condensed"/>
                <a:sym typeface="Ubuntu Condensed"/>
              </a:rPr>
              <a:t>How to use</a:t>
            </a:r>
            <a:r>
              <a:rPr b="0" i="0" lang="en-US" sz="3000" u="none" cap="none" strike="noStrike">
                <a:solidFill>
                  <a:srgbClr val="000000"/>
                </a:solidFill>
                <a:latin typeface="Open Sans"/>
                <a:ea typeface="Open Sans"/>
                <a:cs typeface="Open Sans"/>
                <a:sym typeface="Open Sans"/>
              </a:rPr>
              <a:t> </a:t>
            </a:r>
            <a:endParaRPr/>
          </a:p>
          <a:p>
            <a:pPr indent="0" lvl="0" marL="0" marR="0" rtl="0" algn="ctr">
              <a:lnSpc>
                <a:spcPct val="115000"/>
              </a:lnSpc>
              <a:spcBef>
                <a:spcPts val="600"/>
              </a:spcBef>
              <a:spcAft>
                <a:spcPts val="0"/>
              </a:spcAft>
              <a:buClr>
                <a:srgbClr val="741B47"/>
              </a:buClr>
              <a:buFont typeface="Oswald"/>
              <a:buNone/>
            </a:pPr>
            <a:r>
              <a:rPr b="1" i="0" lang="en-US" sz="7200" u="none" cap="none" strike="noStrike">
                <a:solidFill>
                  <a:srgbClr val="741B47"/>
                </a:solidFill>
                <a:latin typeface="Oswald"/>
                <a:ea typeface="Oswald"/>
                <a:cs typeface="Oswald"/>
                <a:sym typeface="Oswald"/>
              </a:rPr>
              <a:t>jQuery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19"/>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Add jQuery library</a:t>
            </a:r>
            <a:endParaRPr/>
          </a:p>
        </p:txBody>
      </p:sp>
      <p:sp>
        <p:nvSpPr>
          <p:cNvPr id="528" name="Google Shape;528;p19"/>
          <p:cNvSpPr txBox="1"/>
          <p:nvPr/>
        </p:nvSpPr>
        <p:spPr>
          <a:xfrm>
            <a:off x="457200" y="798350"/>
            <a:ext cx="8229600" cy="399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&lt;html&gt;</a:t>
            </a:r>
            <a:endParaRPr/>
          </a:p>
          <a:p>
            <a:pPr indent="45720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&lt;head&gt;</a:t>
            </a:r>
            <a:endParaRPr/>
          </a:p>
          <a:p>
            <a:pPr indent="457200" lvl="0" marL="45720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&lt;title&gt; jQuery Bootcamp &lt;/title&gt;</a:t>
            </a:r>
            <a:endParaRPr/>
          </a:p>
          <a:p>
            <a:pPr indent="45720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&lt;/head&gt;</a:t>
            </a:r>
            <a:endParaRPr/>
          </a:p>
          <a:p>
            <a:pPr indent="45720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&lt;body&gt;</a:t>
            </a:r>
            <a:endParaRPr/>
          </a:p>
          <a:p>
            <a:pPr indent="45720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 content goes here --&gt;</a:t>
            </a:r>
            <a:endParaRPr/>
          </a:p>
          <a:p>
            <a:pPr indent="457200" lvl="0" marL="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&lt;script</a:t>
            </a:r>
            <a:endParaRPr/>
          </a:p>
          <a:p>
            <a:pPr indent="0" lvl="0" marL="91440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type=”text/javascript” src=</a:t>
            </a:r>
            <a:r>
              <a:rPr lang="en-US" sz="1800">
                <a:solidFill>
                  <a:srgbClr val="351C75"/>
                </a:solidFill>
                <a:latin typeface="Consolas"/>
                <a:ea typeface="Consolas"/>
                <a:cs typeface="Consolas"/>
                <a:sym typeface="Consolas"/>
              </a:rPr>
              <a:t>”</a:t>
            </a:r>
            <a:r>
              <a:rPr lang="en-US" sz="1800" u="none">
                <a:solidFill>
                  <a:srgbClr val="351C75"/>
                </a:solidFill>
                <a:highlight>
                  <a:srgbClr val="EEEEEE"/>
                </a:highlight>
                <a:latin typeface="Consolas"/>
                <a:ea typeface="Consolas"/>
                <a:cs typeface="Consolas"/>
                <a:sym typeface="Consolas"/>
              </a:rPr>
              <a:t>https://ajax.googleapis.com/ajax/libs/jquery/3.1.1/jquery.min.js</a:t>
            </a:r>
            <a:r>
              <a:rPr b="0" i="0" lang="en-US" sz="1800" u="none" cap="none" strike="noStrike">
                <a:solidFill>
                  <a:srgbClr val="351C75"/>
                </a:solidFill>
                <a:latin typeface="Consolas"/>
                <a:ea typeface="Consolas"/>
                <a:cs typeface="Consolas"/>
                <a:sym typeface="Consolas"/>
              </a:rPr>
              <a:t>”&gt;</a:t>
            </a:r>
            <a:endParaRPr/>
          </a:p>
          <a:p>
            <a:pPr indent="457200" lvl="0" marL="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&lt;/script&gt;</a:t>
            </a:r>
            <a:endParaRPr/>
          </a:p>
          <a:p>
            <a:pPr indent="45720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&lt;/body&gt;</a:t>
            </a:r>
            <a:endParaRPr/>
          </a:p>
          <a:p>
            <a:pPr indent="0" lvl="0" marL="0" marR="0" rtl="0" algn="l">
              <a:lnSpc>
                <a:spcPct val="115000"/>
              </a:lnSpc>
              <a:spcBef>
                <a:spcPts val="600"/>
              </a:spcBef>
              <a:spcAft>
                <a:spcPts val="0"/>
              </a:spcAft>
              <a:buClr>
                <a:srgbClr val="3C78D8"/>
              </a:buClr>
              <a:buFont typeface="Consolas"/>
              <a:buNone/>
            </a:pPr>
            <a:r>
              <a:rPr b="0" i="0" lang="en-US" sz="1200" u="none" cap="none" strike="noStrike">
                <a:solidFill>
                  <a:srgbClr val="3C78D8"/>
                </a:solidFill>
                <a:highlight>
                  <a:srgbClr val="FFFFFF"/>
                </a:highlight>
                <a:latin typeface="Consolas"/>
                <a:ea typeface="Consolas"/>
                <a:cs typeface="Consolas"/>
                <a:sym typeface="Consolas"/>
              </a:rPr>
              <a:t>&lt;/html&gt;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20"/>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US" sz="2100" u="none" cap="none" strike="noStrike">
                <a:solidFill>
                  <a:schemeClr val="dk1"/>
                </a:solidFill>
                <a:latin typeface="Tahoma"/>
                <a:ea typeface="Tahoma"/>
                <a:cs typeface="Tahoma"/>
                <a:sym typeface="Tahoma"/>
              </a:rPr>
              <a:t>How to use ?</a:t>
            </a:r>
            <a:endParaRPr/>
          </a:p>
        </p:txBody>
      </p:sp>
      <p:sp>
        <p:nvSpPr>
          <p:cNvPr id="535" name="Google Shape;535;p20"/>
          <p:cNvSpPr txBox="1"/>
          <p:nvPr/>
        </p:nvSpPr>
        <p:spPr>
          <a:xfrm>
            <a:off x="462225" y="971550"/>
            <a:ext cx="8229600" cy="400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351C75"/>
              </a:buClr>
              <a:buFont typeface="Consolas"/>
              <a:buNone/>
            </a:pPr>
            <a:r>
              <a:rPr b="1" i="0" lang="en-US" sz="2400" u="none" cap="none" strike="noStrike">
                <a:solidFill>
                  <a:srgbClr val="351C75"/>
                </a:solidFill>
                <a:latin typeface="Consolas"/>
                <a:ea typeface="Consolas"/>
                <a:cs typeface="Consolas"/>
                <a:sym typeface="Consolas"/>
              </a:rPr>
              <a:t>External link</a:t>
            </a:r>
            <a:endParaRPr/>
          </a:p>
          <a:p>
            <a:pPr indent="0" lvl="0" marL="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&lt;script type=”text/javascript” src=”../”&gt;&lt;/script&gt;</a:t>
            </a:r>
            <a:endParaRPr/>
          </a:p>
          <a:p>
            <a:pPr indent="0" lvl="0" marL="0" marR="0" rtl="0" algn="l">
              <a:lnSpc>
                <a:spcPct val="115000"/>
              </a:lnSpc>
              <a:spcBef>
                <a:spcPts val="600"/>
              </a:spcBef>
              <a:spcAft>
                <a:spcPts val="0"/>
              </a:spcAft>
              <a:buClr>
                <a:srgbClr val="000000"/>
              </a:buClr>
              <a:buFont typeface="Arial"/>
              <a:buNone/>
            </a:pPr>
            <a:r>
              <a:t/>
            </a:r>
            <a:endParaRPr b="0" i="0" sz="1800" u="none" cap="none" strike="noStrike">
              <a:solidFill>
                <a:srgbClr val="351C75"/>
              </a:solidFill>
              <a:latin typeface="Consolas"/>
              <a:ea typeface="Consolas"/>
              <a:cs typeface="Consolas"/>
              <a:sym typeface="Consolas"/>
            </a:endParaRPr>
          </a:p>
          <a:p>
            <a:pPr indent="0" lvl="0" marL="0" marR="0" rtl="0" algn="l">
              <a:lnSpc>
                <a:spcPct val="115000"/>
              </a:lnSpc>
              <a:spcBef>
                <a:spcPts val="600"/>
              </a:spcBef>
              <a:spcAft>
                <a:spcPts val="0"/>
              </a:spcAft>
              <a:buClr>
                <a:srgbClr val="351C75"/>
              </a:buClr>
              <a:buFont typeface="Consolas"/>
              <a:buNone/>
            </a:pPr>
            <a:r>
              <a:rPr b="1" i="0" lang="en-US" sz="2400" u="none" cap="none" strike="noStrike">
                <a:solidFill>
                  <a:srgbClr val="351C75"/>
                </a:solidFill>
                <a:latin typeface="Consolas"/>
                <a:ea typeface="Consolas"/>
                <a:cs typeface="Consolas"/>
                <a:sym typeface="Consolas"/>
              </a:rPr>
              <a:t>Embedded </a:t>
            </a:r>
            <a:endParaRPr/>
          </a:p>
          <a:p>
            <a:pPr indent="0" lvl="0" marL="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&lt;script type=”text/javascript”&gt;</a:t>
            </a:r>
            <a:endParaRPr/>
          </a:p>
          <a:p>
            <a:pPr indent="0" lvl="0" marL="0" marR="0" rtl="0" algn="l">
              <a:lnSpc>
                <a:spcPct val="115000"/>
              </a:lnSpc>
              <a:spcBef>
                <a:spcPts val="600"/>
              </a:spcBef>
              <a:spcAft>
                <a:spcPts val="0"/>
              </a:spcAft>
              <a:buClr>
                <a:srgbClr val="999999"/>
              </a:buClr>
              <a:buFont typeface="Consolas"/>
              <a:buNone/>
            </a:pPr>
            <a:r>
              <a:rPr b="0" i="0" lang="en-US" sz="1400" u="none" cap="none" strike="noStrike">
                <a:solidFill>
                  <a:srgbClr val="999999"/>
                </a:solidFill>
                <a:latin typeface="Consolas"/>
                <a:ea typeface="Consolas"/>
                <a:cs typeface="Consolas"/>
                <a:sym typeface="Consolas"/>
              </a:rPr>
              <a:t>//write your code here</a:t>
            </a:r>
            <a:endParaRPr/>
          </a:p>
          <a:p>
            <a:pPr indent="0" lvl="0" marL="0" marR="0" rtl="0" algn="l">
              <a:lnSpc>
                <a:spcPct val="115000"/>
              </a:lnSpc>
              <a:spcBef>
                <a:spcPts val="600"/>
              </a:spcBef>
              <a:spcAft>
                <a:spcPts val="0"/>
              </a:spcAft>
              <a:buClr>
                <a:srgbClr val="351C75"/>
              </a:buClr>
              <a:buFont typeface="Consolas"/>
              <a:buNone/>
            </a:pPr>
            <a:r>
              <a:rPr b="0" i="0" lang="en-US" sz="1800" u="none" cap="none" strike="noStrike">
                <a:solidFill>
                  <a:srgbClr val="351C75"/>
                </a:solidFill>
                <a:latin typeface="Consolas"/>
                <a:ea typeface="Consolas"/>
                <a:cs typeface="Consolas"/>
                <a:sym typeface="Consolas"/>
              </a:rPr>
              <a:t>&lt;/script&gt;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