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3"/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swald ExtraLight"/>
      <p:regular r:id="rId19"/>
      <p:bold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Raleway Light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ExtraLight-bold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Light-bold.fntdata"/><Relationship Id="rId25" Type="http://schemas.openxmlformats.org/officeDocument/2006/relationships/font" Target="fonts/RalewayLight-regular.fntdata"/><Relationship Id="rId28" Type="http://schemas.openxmlformats.org/officeDocument/2006/relationships/font" Target="fonts/RalewayLight-boldItalic.fntdata"/><Relationship Id="rId27" Type="http://schemas.openxmlformats.org/officeDocument/2006/relationships/font" Target="fonts/Raleway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swaldExtra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ed47c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ed47c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2d905b1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42d905b1a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2d905b1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42d905b1a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2d905b1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42d905b1ab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ed47cbc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ed47cbc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ed47cb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ed47cb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ed47cbc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ed47cbc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22f3ab1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22f3ab1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ed47cb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ed47cb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2d905b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42d905b1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2d905b1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42d905b1a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2d905b1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42d905b1a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2d905b1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42d905b1ab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80559" y="963628"/>
            <a:ext cx="85644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371600" y="3094565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" id="76" name="Google Shape;76;p17"/>
          <p:cNvSpPr/>
          <p:nvPr/>
        </p:nvSpPr>
        <p:spPr>
          <a:xfrm>
            <a:off x="0" y="0"/>
            <a:ext cx="91425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1.jpg"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88" name="Google Shape;8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100" name="Google Shape;1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2003778" y="1767417"/>
            <a:ext cx="1120500" cy="8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07" name="Google Shape;10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280559" y="963628"/>
            <a:ext cx="85644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14" name="Google Shape;1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280559" y="963628"/>
            <a:ext cx="85644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2.jpg" id="121" name="Google Shape;12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280559" y="963628"/>
            <a:ext cx="85644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28" name="Google Shape;12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280559" y="963628"/>
            <a:ext cx="85644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35" name="Google Shape;1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280559" y="963628"/>
            <a:ext cx="85644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>
  <p:cSld name="6_Title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42" name="Google Shape;1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80559" y="963628"/>
            <a:ext cx="85644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7281333" y="222250"/>
            <a:ext cx="352800" cy="2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1481138" y="2138363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55" name="Google Shape;1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1481138" y="2138363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and Content">
  <p:cSld name="8_Title and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61" name="Google Shape;16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1481138" y="2138363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and Content">
  <p:cSld name="9_Title and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2.jpg" id="167" name="Google Shape;16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1481138" y="2138363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Title and Content">
  <p:cSld name="10_Title and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73" name="Google Shape;1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1481138" y="2138363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itle and Content">
  <p:cSld name="11_Title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79" name="Google Shape;17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1481138" y="2138363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Title and Content">
  <p:cSld name="12_Title and Conte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85" name="Google Shape;18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7281333" y="222250"/>
            <a:ext cx="352800" cy="2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1481138" y="2138363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280559" y="985781"/>
            <a:ext cx="42153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5"/>
          <p:cNvSpPr txBox="1"/>
          <p:nvPr>
            <p:ph idx="2" type="body"/>
          </p:nvPr>
        </p:nvSpPr>
        <p:spPr>
          <a:xfrm>
            <a:off x="4648199" y="985781"/>
            <a:ext cx="41967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280559" y="963043"/>
            <a:ext cx="421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36"/>
          <p:cNvSpPr txBox="1"/>
          <p:nvPr>
            <p:ph idx="2" type="body"/>
          </p:nvPr>
        </p:nvSpPr>
        <p:spPr>
          <a:xfrm>
            <a:off x="280559" y="1442864"/>
            <a:ext cx="4216800" cy="3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3" type="body"/>
          </p:nvPr>
        </p:nvSpPr>
        <p:spPr>
          <a:xfrm>
            <a:off x="4645025" y="963043"/>
            <a:ext cx="420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4" type="body"/>
          </p:nvPr>
        </p:nvSpPr>
        <p:spPr>
          <a:xfrm>
            <a:off x="4645025" y="1442864"/>
            <a:ext cx="4200000" cy="3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9" name="Google Shape;209;p3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3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3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3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3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5" name="Google Shape;225;p4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 rot="5400000">
            <a:off x="2747183" y="-1502972"/>
            <a:ext cx="3631200" cy="8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4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3" y="0"/>
            <a:ext cx="914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80559" y="438575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80559" y="963628"/>
            <a:ext cx="85644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42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Oswald ExtraLight"/>
                <a:ea typeface="Oswald ExtraLight"/>
                <a:cs typeface="Oswald ExtraLight"/>
                <a:sym typeface="Oswald ExtraLight"/>
              </a:rPr>
              <a:t>What is </a:t>
            </a:r>
            <a:r>
              <a:rPr lang="en" sz="6000">
                <a:latin typeface="Oswald ExtraLight"/>
                <a:ea typeface="Oswald ExtraLight"/>
                <a:cs typeface="Oswald ExtraLight"/>
                <a:sym typeface="Oswald ExtraLight"/>
              </a:rPr>
              <a:t>Flexbox?</a:t>
            </a:r>
            <a:endParaRPr sz="60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280559" y="523126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flex-wrap Property</a:t>
            </a:r>
            <a:endParaRPr/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280559" y="1107830"/>
            <a:ext cx="8564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flex-wrap: nowrap | wrap | wrap-reverse</a:t>
            </a: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are placed the same as the text direction.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nowrap: 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item is fit to a single line.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wrap: 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wrap around to additional lines.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wrap-reverse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wrap around to additional lines in reverse.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ex-wrap-illustration" id="302" name="Google Shape;30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942" y="2421437"/>
            <a:ext cx="3581700" cy="2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280559" y="523126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flex-flow Property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280559" y="1107830"/>
            <a:ext cx="8564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properties flex-direction and flex-wrap are used so often together that the shorthand property flex-flow was created to combine them. This shorthand property accepts the value of one of the two properties separated by a space.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you can use flex-flow: row wrap to set rows and wrap them.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 {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display: flex;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flex-flow: row-reverse wrap;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type="title"/>
          </p:nvPr>
        </p:nvSpPr>
        <p:spPr>
          <a:xfrm>
            <a:off x="280559" y="523126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4"/>
          <p:cNvSpPr txBox="1"/>
          <p:nvPr>
            <p:ph idx="1" type="body"/>
          </p:nvPr>
        </p:nvSpPr>
        <p:spPr>
          <a:xfrm>
            <a:off x="280559" y="1107830"/>
            <a:ext cx="85644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reversing the row or column order of a container is not enough. In these cases, we can apply the order property to individual items. By default, items have a value of 0, but we can use this property to set it to a positive or negative integer value.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&lt;integer&gt;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rder-illustration" id="315" name="Google Shape;31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882" y="2086418"/>
            <a:ext cx="3913500" cy="24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>
            <p:ph type="title"/>
          </p:nvPr>
        </p:nvSpPr>
        <p:spPr>
          <a:xfrm>
            <a:off x="311700" y="445025"/>
            <a:ext cx="8520600" cy="16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Excercise </a:t>
            </a:r>
            <a:endParaRPr sz="26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321" name="Google Shape;32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638" y="57150"/>
            <a:ext cx="28479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445025"/>
            <a:ext cx="8520600" cy="42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 Light"/>
              <a:buChar char="-"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The Flexbox is more efficient way to lay out, align and distribute space among items in a container, even when their size is unknown and/or dynamic (thus the word "flex").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 Light"/>
              <a:buChar char="-"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Best for orientation changing, resizing, stretching, shrinking.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01925" y="0"/>
            <a:ext cx="6999300" cy="15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Flexbox Guide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363" y="1464325"/>
            <a:ext cx="65627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445025"/>
            <a:ext cx="8520600" cy="42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66666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Flexbox Properties</a:t>
            </a:r>
            <a:endParaRPr sz="6000">
              <a:solidFill>
                <a:srgbClr val="666666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47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- flex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- flexDirection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- flexBasis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- </a:t>
            </a: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flexGrown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- flexShrink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- flexWrap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- alignItems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- alignSelf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- justifyContent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- Order</a:t>
            </a:r>
            <a:endParaRPr sz="24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280559" y="523126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justify-content Property</a:t>
            </a:r>
            <a:endParaRPr/>
          </a:p>
        </p:txBody>
      </p:sp>
      <p:sp>
        <p:nvSpPr>
          <p:cNvPr id="273" name="Google Shape;273;p48"/>
          <p:cNvSpPr txBox="1"/>
          <p:nvPr>
            <p:ph idx="1" type="body"/>
          </p:nvPr>
        </p:nvSpPr>
        <p:spPr>
          <a:xfrm>
            <a:off x="280559" y="1107830"/>
            <a:ext cx="85644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justify-content: 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aligns items horizontally, (along the main axis) and accepts the following values: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flex-start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align to the left side of the container.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flex-end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align to the right side of the container.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align at the center of the container.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space-between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display with equal spacing between them.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space-around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display with equal spacing around them.</a:t>
            </a:r>
            <a:endParaRPr/>
          </a:p>
        </p:txBody>
      </p:sp>
      <p:pic>
        <p:nvPicPr>
          <p:cNvPr descr="justify-content-illustration" id="274" name="Google Shape;27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4707" y="2744305"/>
            <a:ext cx="2970300" cy="18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280559" y="523126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align-items/align-self Property (same)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280559" y="1107830"/>
            <a:ext cx="85644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align-items: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aligns items vertically (along the cross axis) and accepts the following values: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flex-start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align to the top of the container.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flex-end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align to the bottom of the container.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align at the vertical center of the container.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display at the baseline of the container.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are stretched to fit the container.</a:t>
            </a:r>
            <a:endParaRPr/>
          </a:p>
        </p:txBody>
      </p:sp>
      <p:pic>
        <p:nvPicPr>
          <p:cNvPr descr="align-items-illustration" id="281" name="Google Shape;2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586" y="1636893"/>
            <a:ext cx="2748900" cy="29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280559" y="523126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align-content  Property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280559" y="1107830"/>
            <a:ext cx="85644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align-content to set how multiple lines are spaced apart from each other. This property takes the following values: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flex-start: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are packed at the top of the container.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flex-end: 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are packed at the bottom of the container.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center: 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are packed at the vertical center of the container.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space-between: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display with equal spacing between them.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space-around: 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 display with equal spacing around them.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Stretch: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are stretched to fit the container.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When there is only one line, align-content has no effect.</a:t>
            </a:r>
            <a:endParaRPr/>
          </a:p>
        </p:txBody>
      </p:sp>
      <p:pic>
        <p:nvPicPr>
          <p:cNvPr descr="C:\Users\Intelligrape\Desktop\align-center.JPG" id="288" name="Google Shape;2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641" y="2623909"/>
            <a:ext cx="2857500" cy="16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280559" y="523126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flex-direction Property</a:t>
            </a:r>
            <a:endParaRPr/>
          </a:p>
        </p:txBody>
      </p:sp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280559" y="1107830"/>
            <a:ext cx="85644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flex-direction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defines the direction items are placed in the container, and accepts the following values: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are placed the same as the text direction.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row-reverse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are placed opposite to the text direction.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are placed top to bottom.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column-reverse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Items are placed bottom to top.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ex-direction-illustration" id="295" name="Google Shape;2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862" y="2571749"/>
            <a:ext cx="2371800" cy="14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