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Tahoma"/>
      <p:regular r:id="rId35"/>
      <p:bold r:id="rId36"/>
    </p:embeddedFont>
    <p:embeddedFont>
      <p:font typeface="Questrial"/>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ahom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estrial-regular.fntdata"/><Relationship Id="rId14" Type="http://schemas.openxmlformats.org/officeDocument/2006/relationships/slide" Target="slides/slide10.xml"/><Relationship Id="rId36" Type="http://schemas.openxmlformats.org/officeDocument/2006/relationships/font" Target="fonts/Tahom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8786"/>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4: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77" name="Google Shape;477;p4: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1091c9806e_0_6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0" name="Google Shape;530;g1091c9806e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091c9806e_0_7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36" name="Google Shape;536;g1091c9806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1091c9806e_0_7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42" name="Google Shape;542;g1091c9806e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091c9806e_0_5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48" name="Google Shape;548;g1091c9806e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p1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54" name="Google Shape;554;p10: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092e297fb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60" name="Google Shape;560;g1092e297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66" name="Google Shape;566;p13: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1092e297fb_0_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72" name="Google Shape;572;g1092e297f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1091c9806e_0_8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78" name="Google Shape;578;g1091c9806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092e297fb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84" name="Google Shape;584;g1092e297f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1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2" name="Google Shape;482;p16:notes"/>
          <p:cNvSpPr/>
          <p:nvPr>
            <p:ph idx="2" type="sldImg"/>
          </p:nvPr>
        </p:nvSpPr>
        <p:spPr>
          <a:xfrm>
            <a:off x="685800" y="1143000"/>
            <a:ext cx="5486399" cy="3086099"/>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1092e297fb_0_2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90" name="Google Shape;590;g1092e297f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1092e297fb_0_3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96" name="Google Shape;596;g1092e297f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1092e297fb_0_3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2" name="Google Shape;602;g1092e297f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091c9806e_0_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08" name="Google Shape;608;g1091c9806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1091c9806e_1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14" name="Google Shape;614;g1091c9806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1091c9806e_1_4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0" name="Google Shape;620;g1091c9806e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Google Shape;625;g1092e297fb_1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26" name="Google Shape;626;g1092e297f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1092e297fb_1_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32" name="Google Shape;632;g1092e297fb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1092e297fb_1_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38" name="Google Shape;638;g1092e297fb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1092e297fb_1_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44" name="Google Shape;644;g1092e297fb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1091c9806e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88" name="Google Shape;488;g1091c980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1092e297fb_1_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650" name="Google Shape;650;g1092e297fb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1091c9806e_0_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494" name="Google Shape;494;g1091c9806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1091c9806e_0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00" name="Google Shape;500;g1091c9806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1091c9806e_0_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06" name="Google Shape;506;g1091c9806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1091c9806e_0_3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2" name="Google Shape;512;g1091c9806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1091c9806e_0_4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18" name="Google Shape;518;g1091c9806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091c9806e_0_3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524" name="Google Shape;524;g1091c9806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3" name="Shape 53"/>
        <p:cNvGrpSpPr/>
        <p:nvPr/>
      </p:nvGrpSpPr>
      <p:grpSpPr>
        <a:xfrm>
          <a:off x="0" y="0"/>
          <a:ext cx="0" cy="0"/>
          <a:chOff x="0" y="0"/>
          <a:chExt cx="0" cy="0"/>
        </a:xfrm>
      </p:grpSpPr>
      <p:sp>
        <p:nvSpPr>
          <p:cNvPr id="54" name="Google Shape;54;p2"/>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55" name="Google Shape;55;p2"/>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56" name="Google Shape;56;p2"/>
          <p:cNvGrpSpPr/>
          <p:nvPr/>
        </p:nvGrpSpPr>
        <p:grpSpPr>
          <a:xfrm>
            <a:off x="2405152" y="2065043"/>
            <a:ext cx="1257118" cy="942243"/>
            <a:chOff x="5256212" y="2085435"/>
            <a:chExt cx="2024785" cy="1517562"/>
          </a:xfrm>
        </p:grpSpPr>
        <p:sp>
          <p:nvSpPr>
            <p:cNvPr id="57" name="Google Shape;57;p2"/>
            <p:cNvSpPr/>
            <p:nvPr/>
          </p:nvSpPr>
          <p:spPr>
            <a:xfrm>
              <a:off x="5256212" y="2096961"/>
              <a:ext cx="220919" cy="315038"/>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lnTo>
                    <a:pt x="80555" y="119999"/>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2"/>
            <p:cNvSpPr/>
            <p:nvPr/>
          </p:nvSpPr>
          <p:spPr>
            <a:xfrm>
              <a:off x="5463685" y="2091199"/>
              <a:ext cx="334262" cy="326563"/>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2"/>
            <p:cNvSpPr/>
            <p:nvPr/>
          </p:nvSpPr>
          <p:spPr>
            <a:xfrm>
              <a:off x="5256212" y="2444657"/>
              <a:ext cx="220919" cy="313116"/>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lnTo>
                    <a:pt x="80555"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2"/>
            <p:cNvSpPr/>
            <p:nvPr/>
          </p:nvSpPr>
          <p:spPr>
            <a:xfrm>
              <a:off x="5498264" y="2444657"/>
              <a:ext cx="255499" cy="313116"/>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lnTo>
                    <a:pt x="35180"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2"/>
            <p:cNvSpPr/>
            <p:nvPr/>
          </p:nvSpPr>
          <p:spPr>
            <a:xfrm>
              <a:off x="5780657" y="2444657"/>
              <a:ext cx="182500" cy="313116"/>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lnTo>
                    <a:pt x="50847" y="48235"/>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2"/>
            <p:cNvSpPr/>
            <p:nvPr/>
          </p:nvSpPr>
          <p:spPr>
            <a:xfrm>
              <a:off x="5285026" y="2788508"/>
              <a:ext cx="268946" cy="315038"/>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lnTo>
                    <a:pt x="34809" y="12000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2"/>
            <p:cNvSpPr/>
            <p:nvPr/>
          </p:nvSpPr>
          <p:spPr>
            <a:xfrm>
              <a:off x="5582789" y="2788508"/>
              <a:ext cx="178657" cy="315038"/>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lnTo>
                    <a:pt x="50057" y="47922"/>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2"/>
            <p:cNvSpPr/>
            <p:nvPr/>
          </p:nvSpPr>
          <p:spPr>
            <a:xfrm>
              <a:off x="5780657" y="2788508"/>
              <a:ext cx="405341" cy="315038"/>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lnTo>
                    <a:pt x="96303"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2"/>
            <p:cNvSpPr/>
            <p:nvPr/>
          </p:nvSpPr>
          <p:spPr>
            <a:xfrm>
              <a:off x="6134130" y="3067049"/>
              <a:ext cx="26894" cy="36497"/>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lnTo>
                    <a:pt x="0"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2"/>
            <p:cNvSpPr/>
            <p:nvPr/>
          </p:nvSpPr>
          <p:spPr>
            <a:xfrm>
              <a:off x="6166789" y="3067049"/>
              <a:ext cx="34578" cy="36497"/>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6857" y="26666"/>
                  </a:lnTo>
                  <a:lnTo>
                    <a:pt x="54857" y="120000"/>
                  </a:lnTo>
                  <a:lnTo>
                    <a:pt x="65142" y="120000"/>
                  </a:lnTo>
                  <a:lnTo>
                    <a:pt x="113142" y="26666"/>
                  </a:lnTo>
                  <a:lnTo>
                    <a:pt x="113142" y="26666"/>
                  </a:lnTo>
                  <a:lnTo>
                    <a:pt x="113142" y="120000"/>
                  </a:lnTo>
                  <a:lnTo>
                    <a:pt x="120000" y="120000"/>
                  </a:lnTo>
                  <a:lnTo>
                    <a:pt x="120000" y="0"/>
                  </a:lnTo>
                  <a:lnTo>
                    <a:pt x="106285" y="0"/>
                  </a:lnTo>
                  <a:lnTo>
                    <a:pt x="106285" y="0"/>
                  </a:lnTo>
                  <a:close/>
                </a:path>
              </a:pathLst>
            </a:custGeom>
            <a:solidFill>
              <a:srgbClr val="0C0C0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nvGrpSpPr>
            <p:cNvPr id="67" name="Google Shape;67;p2"/>
            <p:cNvGrpSpPr/>
            <p:nvPr/>
          </p:nvGrpSpPr>
          <p:grpSpPr>
            <a:xfrm>
              <a:off x="6359801" y="2085435"/>
              <a:ext cx="921196" cy="1035960"/>
              <a:chOff x="6359801" y="2085435"/>
              <a:chExt cx="921196" cy="1035960"/>
            </a:xfrm>
          </p:grpSpPr>
          <p:sp>
            <p:nvSpPr>
              <p:cNvPr id="68" name="Google Shape;68;p2"/>
              <p:cNvSpPr/>
              <p:nvPr/>
            </p:nvSpPr>
            <p:spPr>
              <a:xfrm>
                <a:off x="6413087" y="2871372"/>
                <a:ext cx="259246" cy="250023"/>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2"/>
              <p:cNvSpPr/>
              <p:nvPr/>
            </p:nvSpPr>
            <p:spPr>
              <a:xfrm>
                <a:off x="6609827" y="2958471"/>
                <a:ext cx="433443" cy="1629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2"/>
              <p:cNvSpPr/>
              <p:nvPr/>
            </p:nvSpPr>
            <p:spPr>
              <a:xfrm>
                <a:off x="6413087" y="2483016"/>
                <a:ext cx="630185" cy="601493"/>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2"/>
              <p:cNvSpPr/>
              <p:nvPr/>
            </p:nvSpPr>
            <p:spPr>
              <a:xfrm>
                <a:off x="6359801" y="2655161"/>
                <a:ext cx="186494" cy="21621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2"/>
              <p:cNvSpPr/>
              <p:nvPr/>
            </p:nvSpPr>
            <p:spPr>
              <a:xfrm>
                <a:off x="6652864" y="2092608"/>
                <a:ext cx="242851" cy="727528"/>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2"/>
              <p:cNvSpPr/>
              <p:nvPr/>
            </p:nvSpPr>
            <p:spPr>
              <a:xfrm>
                <a:off x="6359801" y="2431781"/>
                <a:ext cx="109641" cy="260270"/>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6359801" y="2315991"/>
                <a:ext cx="397579" cy="339172"/>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6359801" y="2431781"/>
                <a:ext cx="186494" cy="244900"/>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6359801" y="2194052"/>
                <a:ext cx="250023" cy="237728"/>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6503258" y="2085435"/>
                <a:ext cx="225432" cy="273592"/>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6609827" y="2085435"/>
                <a:ext cx="147553" cy="273592"/>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6728690" y="2085435"/>
                <a:ext cx="167024" cy="23055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6883417" y="2092608"/>
                <a:ext cx="109641" cy="402701"/>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6895714" y="2092608"/>
                <a:ext cx="198788" cy="312530"/>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6871122" y="2495310"/>
                <a:ext cx="211086" cy="324827"/>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6883417" y="2323165"/>
                <a:ext cx="301258" cy="404752"/>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7094503" y="2323165"/>
                <a:ext cx="186494" cy="227480"/>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7142664" y="2480965"/>
                <a:ext cx="138332" cy="246950"/>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7225664" y="2480965"/>
                <a:ext cx="55333" cy="319702"/>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2"/>
              <p:cNvSpPr/>
              <p:nvPr/>
            </p:nvSpPr>
            <p:spPr>
              <a:xfrm>
                <a:off x="6871122" y="2621349"/>
                <a:ext cx="407827" cy="198788"/>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6871122" y="2800667"/>
                <a:ext cx="407827" cy="113740"/>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6871122" y="2820138"/>
                <a:ext cx="381184" cy="264369"/>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90" name="Google Shape;90;p2"/>
            <p:cNvSpPr/>
            <p:nvPr/>
          </p:nvSpPr>
          <p:spPr>
            <a:xfrm>
              <a:off x="5285928" y="3178777"/>
              <a:ext cx="341220" cy="414998"/>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5653792" y="3178777"/>
              <a:ext cx="102469"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2" name="Google Shape;92;p2"/>
            <p:cNvSpPr/>
            <p:nvPr/>
          </p:nvSpPr>
          <p:spPr>
            <a:xfrm>
              <a:off x="5782901" y="3171605"/>
              <a:ext cx="438565" cy="431392"/>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6253235" y="3178777"/>
              <a:ext cx="101443" cy="414998"/>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p2"/>
            <p:cNvSpPr/>
            <p:nvPr/>
          </p:nvSpPr>
          <p:spPr>
            <a:xfrm>
              <a:off x="6372098" y="3178777"/>
              <a:ext cx="293059" cy="414998"/>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6622121" y="3178777"/>
              <a:ext cx="399628" cy="414998"/>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7039171" y="3178777"/>
              <a:ext cx="237728" cy="414998"/>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97" name="Google Shape;97;p2"/>
          <p:cNvCxnSpPr/>
          <p:nvPr/>
        </p:nvCxnSpPr>
        <p:spPr>
          <a:xfrm>
            <a:off x="3962400" y="2025684"/>
            <a:ext cx="0" cy="1020962"/>
          </a:xfrm>
          <a:prstGeom prst="straightConnector1">
            <a:avLst/>
          </a:prstGeom>
          <a:noFill/>
          <a:ln cap="flat" cmpd="sng" w="25400">
            <a:solidFill>
              <a:srgbClr val="7F7F7F"/>
            </a:solidFill>
            <a:prstDash val="dot"/>
            <a:round/>
            <a:headEnd len="sm" w="sm" type="none"/>
            <a:tailEnd len="sm" w="sm" type="none"/>
          </a:ln>
        </p:spPr>
      </p:cxnSp>
      <p:sp>
        <p:nvSpPr>
          <p:cNvPr id="98" name="Google Shape;98;p2"/>
          <p:cNvSpPr txBox="1"/>
          <p:nvPr>
            <p:ph type="title"/>
          </p:nvPr>
        </p:nvSpPr>
        <p:spPr>
          <a:xfrm>
            <a:off x="4191000" y="2218073"/>
            <a:ext cx="4190999" cy="606284"/>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32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9_Title Slide">
  <p:cSld name="9_Title Slide">
    <p:spTree>
      <p:nvGrpSpPr>
        <p:cNvPr id="239" name="Shape 239"/>
        <p:cNvGrpSpPr/>
        <p:nvPr/>
      </p:nvGrpSpPr>
      <p:grpSpPr>
        <a:xfrm>
          <a:off x="0" y="0"/>
          <a:ext cx="0" cy="0"/>
          <a:chOff x="0" y="0"/>
          <a:chExt cx="0" cy="0"/>
        </a:xfrm>
      </p:grpSpPr>
      <p:sp>
        <p:nvSpPr>
          <p:cNvPr id="240" name="Google Shape;240;p11"/>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41" name="Google Shape;241;p11"/>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grpSp>
        <p:nvGrpSpPr>
          <p:cNvPr id="242" name="Google Shape;242;p11"/>
          <p:cNvGrpSpPr/>
          <p:nvPr/>
        </p:nvGrpSpPr>
        <p:grpSpPr>
          <a:xfrm>
            <a:off x="882252" y="1179082"/>
            <a:ext cx="5362576" cy="3200757"/>
            <a:chOff x="882252" y="1179082"/>
            <a:chExt cx="5362576" cy="3200757"/>
          </a:xfrm>
        </p:grpSpPr>
        <p:grpSp>
          <p:nvGrpSpPr>
            <p:cNvPr id="243" name="Google Shape;243;p11"/>
            <p:cNvGrpSpPr/>
            <p:nvPr/>
          </p:nvGrpSpPr>
          <p:grpSpPr>
            <a:xfrm>
              <a:off x="882252" y="1179082"/>
              <a:ext cx="5362576" cy="3200757"/>
              <a:chOff x="-12406313" y="784225"/>
              <a:chExt cx="10563227" cy="6303962"/>
            </a:xfrm>
          </p:grpSpPr>
          <p:sp>
            <p:nvSpPr>
              <p:cNvPr id="244" name="Google Shape;244;p11"/>
              <p:cNvSpPr/>
              <p:nvPr/>
            </p:nvSpPr>
            <p:spPr>
              <a:xfrm>
                <a:off x="-6191251" y="5287962"/>
                <a:ext cx="214312" cy="496887"/>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Google Shape;245;p11"/>
              <p:cNvSpPr/>
              <p:nvPr/>
            </p:nvSpPr>
            <p:spPr>
              <a:xfrm>
                <a:off x="-5110162" y="4498975"/>
                <a:ext cx="60324" cy="136524"/>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Google Shape;246;p11"/>
              <p:cNvSpPr/>
              <p:nvPr/>
            </p:nvSpPr>
            <p:spPr>
              <a:xfrm>
                <a:off x="-4648201" y="4641850"/>
                <a:ext cx="315912"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Google Shape;247;p11"/>
              <p:cNvSpPr/>
              <p:nvPr/>
            </p:nvSpPr>
            <p:spPr>
              <a:xfrm>
                <a:off x="-4241801" y="4592637"/>
                <a:ext cx="300038" cy="398462"/>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Google Shape;248;p11"/>
              <p:cNvSpPr/>
              <p:nvPr/>
            </p:nvSpPr>
            <p:spPr>
              <a:xfrm>
                <a:off x="-3952876" y="4781550"/>
                <a:ext cx="187324"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Google Shape;249;p11"/>
              <p:cNvSpPr/>
              <p:nvPr/>
            </p:nvSpPr>
            <p:spPr>
              <a:xfrm>
                <a:off x="-4343401" y="5051425"/>
                <a:ext cx="300038" cy="104774"/>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Google Shape;250;p11"/>
              <p:cNvSpPr/>
              <p:nvPr/>
            </p:nvSpPr>
            <p:spPr>
              <a:xfrm>
                <a:off x="-3919537" y="5133975"/>
                <a:ext cx="90487" cy="26987"/>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Google Shape;251;p11"/>
              <p:cNvSpPr/>
              <p:nvPr/>
            </p:nvSpPr>
            <p:spPr>
              <a:xfrm>
                <a:off x="-4010026" y="5141912"/>
                <a:ext cx="63500" cy="26987"/>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Google Shape;252;p11"/>
              <p:cNvSpPr/>
              <p:nvPr/>
            </p:nvSpPr>
            <p:spPr>
              <a:xfrm>
                <a:off x="-3941762" y="5175250"/>
                <a:ext cx="44450" cy="38099"/>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Google Shape;253;p11"/>
              <p:cNvSpPr/>
              <p:nvPr/>
            </p:nvSpPr>
            <p:spPr>
              <a:xfrm>
                <a:off x="-4032251" y="5138737"/>
                <a:ext cx="19049"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Google Shape;254;p11"/>
              <p:cNvSpPr/>
              <p:nvPr/>
            </p:nvSpPr>
            <p:spPr>
              <a:xfrm>
                <a:off x="-3810001" y="5145087"/>
                <a:ext cx="104774" cy="71437"/>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5" name="Google Shape;255;p11"/>
              <p:cNvSpPr/>
              <p:nvPr/>
            </p:nvSpPr>
            <p:spPr>
              <a:xfrm>
                <a:off x="-3503612" y="5040312"/>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Google Shape;256;p11"/>
              <p:cNvSpPr/>
              <p:nvPr/>
            </p:nvSpPr>
            <p:spPr>
              <a:xfrm>
                <a:off x="-3735387" y="4949825"/>
                <a:ext cx="25399" cy="34924"/>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Google Shape;257;p11"/>
              <p:cNvSpPr/>
              <p:nvPr/>
            </p:nvSpPr>
            <p:spPr>
              <a:xfrm>
                <a:off x="-3683001" y="4946650"/>
                <a:ext cx="85724" cy="30162"/>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Google Shape;258;p11"/>
              <p:cNvSpPr/>
              <p:nvPr/>
            </p:nvSpPr>
            <p:spPr>
              <a:xfrm>
                <a:off x="-3697287"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Google Shape;259;p11"/>
              <p:cNvSpPr/>
              <p:nvPr/>
            </p:nvSpPr>
            <p:spPr>
              <a:xfrm>
                <a:off x="-3071813" y="4991100"/>
                <a:ext cx="117474"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Google Shape;260;p11"/>
              <p:cNvSpPr/>
              <p:nvPr/>
            </p:nvSpPr>
            <p:spPr>
              <a:xfrm>
                <a:off x="-3600451" y="4852987"/>
                <a:ext cx="604837" cy="371474"/>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Google Shape;261;p11"/>
              <p:cNvSpPr/>
              <p:nvPr/>
            </p:nvSpPr>
            <p:spPr>
              <a:xfrm>
                <a:off x="-2989263" y="4935537"/>
                <a:ext cx="60324" cy="66674"/>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2" name="Google Shape;262;p11"/>
              <p:cNvSpPr/>
              <p:nvPr/>
            </p:nvSpPr>
            <p:spPr>
              <a:xfrm>
                <a:off x="-2882900" y="5037137"/>
                <a:ext cx="30162"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3" name="Google Shape;263;p11"/>
              <p:cNvSpPr/>
              <p:nvPr/>
            </p:nvSpPr>
            <p:spPr>
              <a:xfrm>
                <a:off x="-2681288" y="5202237"/>
                <a:ext cx="19049" cy="25399"/>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4" name="Google Shape;264;p11"/>
              <p:cNvSpPr/>
              <p:nvPr/>
            </p:nvSpPr>
            <p:spPr>
              <a:xfrm>
                <a:off x="-2725738" y="5183187"/>
                <a:ext cx="33338" cy="19049"/>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Google Shape;265;p11"/>
              <p:cNvSpPr/>
              <p:nvPr/>
            </p:nvSpPr>
            <p:spPr>
              <a:xfrm>
                <a:off x="-2722563" y="5133975"/>
                <a:ext cx="30162"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6" name="Google Shape;266;p11"/>
              <p:cNvSpPr/>
              <p:nvPr/>
            </p:nvSpPr>
            <p:spPr>
              <a:xfrm>
                <a:off x="-2782888" y="5103812"/>
                <a:ext cx="38099" cy="26987"/>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7" name="Google Shape;267;p11"/>
              <p:cNvSpPr/>
              <p:nvPr/>
            </p:nvSpPr>
            <p:spPr>
              <a:xfrm>
                <a:off x="-2830513" y="5073650"/>
                <a:ext cx="25399"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Google Shape;268;p11"/>
              <p:cNvSpPr/>
              <p:nvPr/>
            </p:nvSpPr>
            <p:spPr>
              <a:xfrm>
                <a:off x="-3187700" y="6373812"/>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Google Shape;269;p11"/>
              <p:cNvSpPr/>
              <p:nvPr/>
            </p:nvSpPr>
            <p:spPr>
              <a:xfrm>
                <a:off x="-3089275"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Google Shape;270;p11"/>
              <p:cNvSpPr/>
              <p:nvPr/>
            </p:nvSpPr>
            <p:spPr>
              <a:xfrm>
                <a:off x="-3427412" y="6170612"/>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Google Shape;271;p11"/>
              <p:cNvSpPr/>
              <p:nvPr/>
            </p:nvSpPr>
            <p:spPr>
              <a:xfrm>
                <a:off x="-3619501" y="5246687"/>
                <a:ext cx="41275" cy="19049"/>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Google Shape;272;p11"/>
              <p:cNvSpPr/>
              <p:nvPr/>
            </p:nvSpPr>
            <p:spPr>
              <a:xfrm>
                <a:off x="-4117976" y="5227637"/>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Google Shape;273;p11"/>
              <p:cNvSpPr/>
              <p:nvPr/>
            </p:nvSpPr>
            <p:spPr>
              <a:xfrm>
                <a:off x="-2541588" y="6373812"/>
                <a:ext cx="225425" cy="266699"/>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Google Shape;274;p11"/>
              <p:cNvSpPr/>
              <p:nvPr/>
            </p:nvSpPr>
            <p:spPr>
              <a:xfrm>
                <a:off x="-2357438" y="6118225"/>
                <a:ext cx="168274"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Google Shape;275;p11"/>
              <p:cNvSpPr/>
              <p:nvPr/>
            </p:nvSpPr>
            <p:spPr>
              <a:xfrm>
                <a:off x="-2230438" y="5464175"/>
                <a:ext cx="38099" cy="30162"/>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Google Shape;276;p11"/>
              <p:cNvSpPr/>
              <p:nvPr/>
            </p:nvSpPr>
            <p:spPr>
              <a:xfrm>
                <a:off x="-2189163" y="5427662"/>
                <a:ext cx="33338" cy="25399"/>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Google Shape;277;p11"/>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Google Shape;278;p11"/>
              <p:cNvSpPr/>
              <p:nvPr/>
            </p:nvSpPr>
            <p:spPr>
              <a:xfrm>
                <a:off x="-3975101" y="4454525"/>
                <a:ext cx="66674"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Google Shape;279;p11"/>
              <p:cNvSpPr/>
              <p:nvPr/>
            </p:nvSpPr>
            <p:spPr>
              <a:xfrm>
                <a:off x="-3927476" y="4179887"/>
                <a:ext cx="128587" cy="217487"/>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Google Shape;280;p11"/>
              <p:cNvSpPr/>
              <p:nvPr/>
            </p:nvSpPr>
            <p:spPr>
              <a:xfrm>
                <a:off x="-3795712"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Google Shape;281;p11"/>
              <p:cNvSpPr/>
              <p:nvPr/>
            </p:nvSpPr>
            <p:spPr>
              <a:xfrm>
                <a:off x="-3856037" y="4421187"/>
                <a:ext cx="33338" cy="55562"/>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Google Shape;282;p11"/>
              <p:cNvSpPr/>
              <p:nvPr/>
            </p:nvSpPr>
            <p:spPr>
              <a:xfrm>
                <a:off x="-3836987" y="4457700"/>
                <a:ext cx="33338" cy="65087"/>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Google Shape;283;p11"/>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Google Shape;284;p11"/>
              <p:cNvSpPr/>
              <p:nvPr/>
            </p:nvSpPr>
            <p:spPr>
              <a:xfrm>
                <a:off x="-3798887" y="4484687"/>
                <a:ext cx="17462"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Google Shape;285;p11"/>
              <p:cNvSpPr/>
              <p:nvPr/>
            </p:nvSpPr>
            <p:spPr>
              <a:xfrm>
                <a:off x="-3822701" y="4397375"/>
                <a:ext cx="23813" cy="30162"/>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6" name="Google Shape;286;p11"/>
              <p:cNvSpPr/>
              <p:nvPr/>
            </p:nvSpPr>
            <p:spPr>
              <a:xfrm>
                <a:off x="-3900487" y="4364037"/>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Google Shape;287;p11"/>
              <p:cNvSpPr/>
              <p:nvPr/>
            </p:nvSpPr>
            <p:spPr>
              <a:xfrm>
                <a:off x="-3863976" y="4371975"/>
                <a:ext cx="7937"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Google Shape;288;p11"/>
              <p:cNvSpPr/>
              <p:nvPr/>
            </p:nvSpPr>
            <p:spPr>
              <a:xfrm>
                <a:off x="-3916362" y="3921125"/>
                <a:ext cx="65087" cy="109537"/>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Google Shape;289;p11"/>
              <p:cNvSpPr/>
              <p:nvPr/>
            </p:nvSpPr>
            <p:spPr>
              <a:xfrm>
                <a:off x="-4257676" y="4116387"/>
                <a:ext cx="71437" cy="71437"/>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Google Shape;290;p11"/>
              <p:cNvSpPr/>
              <p:nvPr/>
            </p:nvSpPr>
            <p:spPr>
              <a:xfrm>
                <a:off x="-4351337" y="4894262"/>
                <a:ext cx="49212"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Google Shape;291;p11"/>
              <p:cNvSpPr/>
              <p:nvPr/>
            </p:nvSpPr>
            <p:spPr>
              <a:xfrm>
                <a:off x="-4276726" y="4935537"/>
                <a:ext cx="19049" cy="19049"/>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Google Shape;292;p11"/>
              <p:cNvSpPr/>
              <p:nvPr/>
            </p:nvSpPr>
            <p:spPr>
              <a:xfrm>
                <a:off x="-4543426" y="4878387"/>
                <a:ext cx="19049" cy="34924"/>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Google Shape;293;p11"/>
              <p:cNvSpPr/>
              <p:nvPr/>
            </p:nvSpPr>
            <p:spPr>
              <a:xfrm>
                <a:off x="-4579937" y="4803775"/>
                <a:ext cx="30162" cy="30162"/>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Google Shape;294;p11"/>
              <p:cNvSpPr/>
              <p:nvPr/>
            </p:nvSpPr>
            <p:spPr>
              <a:xfrm>
                <a:off x="-3630612" y="3586162"/>
                <a:ext cx="68263" cy="109537"/>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Google Shape;295;p11"/>
              <p:cNvSpPr/>
              <p:nvPr/>
            </p:nvSpPr>
            <p:spPr>
              <a:xfrm>
                <a:off x="-3551237" y="3563937"/>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Google Shape;296;p11"/>
              <p:cNvSpPr/>
              <p:nvPr/>
            </p:nvSpPr>
            <p:spPr>
              <a:xfrm>
                <a:off x="-3592512" y="3278187"/>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Google Shape;297;p11"/>
              <p:cNvSpPr/>
              <p:nvPr/>
            </p:nvSpPr>
            <p:spPr>
              <a:xfrm>
                <a:off x="-3325812" y="3098800"/>
                <a:ext cx="171449" cy="173037"/>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Google Shape;298;p11"/>
              <p:cNvSpPr/>
              <p:nvPr/>
            </p:nvSpPr>
            <p:spPr>
              <a:xfrm>
                <a:off x="-3160713" y="3143250"/>
                <a:ext cx="30162" cy="30162"/>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Google Shape;299;p11"/>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Google Shape;300;p11"/>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Google Shape;301;p11"/>
              <p:cNvSpPr/>
              <p:nvPr/>
            </p:nvSpPr>
            <p:spPr>
              <a:xfrm>
                <a:off x="-3101975" y="3098800"/>
                <a:ext cx="38099"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2" name="Google Shape;302;p11"/>
              <p:cNvSpPr/>
              <p:nvPr/>
            </p:nvSpPr>
            <p:spPr>
              <a:xfrm>
                <a:off x="-3030538" y="3060700"/>
                <a:ext cx="19049" cy="26987"/>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3" name="Google Shape;303;p11"/>
              <p:cNvSpPr/>
              <p:nvPr/>
            </p:nvSpPr>
            <p:spPr>
              <a:xfrm>
                <a:off x="-3270250" y="2681288"/>
                <a:ext cx="82550" cy="390524"/>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4" name="Google Shape;304;p11"/>
              <p:cNvSpPr/>
              <p:nvPr/>
            </p:nvSpPr>
            <p:spPr>
              <a:xfrm>
                <a:off x="-5943601" y="1328737"/>
                <a:ext cx="519112"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5" name="Google Shape;305;p11"/>
              <p:cNvSpPr/>
              <p:nvPr/>
            </p:nvSpPr>
            <p:spPr>
              <a:xfrm>
                <a:off x="-5770562"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Google Shape;306;p11"/>
              <p:cNvSpPr/>
              <p:nvPr/>
            </p:nvSpPr>
            <p:spPr>
              <a:xfrm>
                <a:off x="-5770562"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7" name="Google Shape;307;p11"/>
              <p:cNvSpPr/>
              <p:nvPr/>
            </p:nvSpPr>
            <p:spPr>
              <a:xfrm>
                <a:off x="-7966075" y="1287462"/>
                <a:ext cx="6122988" cy="4860924"/>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8" name="Google Shape;308;p11"/>
              <p:cNvSpPr/>
              <p:nvPr/>
            </p:nvSpPr>
            <p:spPr>
              <a:xfrm>
                <a:off x="-2181225" y="1704975"/>
                <a:ext cx="101599" cy="55562"/>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9" name="Google Shape;309;p11"/>
              <p:cNvSpPr/>
              <p:nvPr/>
            </p:nvSpPr>
            <p:spPr>
              <a:xfrm>
                <a:off x="-2497138" y="1809750"/>
                <a:ext cx="41275" cy="26987"/>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0" name="Google Shape;310;p11"/>
              <p:cNvSpPr/>
              <p:nvPr/>
            </p:nvSpPr>
            <p:spPr>
              <a:xfrm>
                <a:off x="-3462337" y="1411287"/>
                <a:ext cx="19049" cy="30162"/>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1" name="Google Shape;311;p11"/>
              <p:cNvSpPr/>
              <p:nvPr/>
            </p:nvSpPr>
            <p:spPr>
              <a:xfrm>
                <a:off x="-4159251" y="1506537"/>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2" name="Google Shape;312;p11"/>
              <p:cNvSpPr/>
              <p:nvPr/>
            </p:nvSpPr>
            <p:spPr>
              <a:xfrm>
                <a:off x="-4122737" y="1528762"/>
                <a:ext cx="7937"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3" name="Google Shape;313;p11"/>
              <p:cNvSpPr/>
              <p:nvPr/>
            </p:nvSpPr>
            <p:spPr>
              <a:xfrm>
                <a:off x="-4527551" y="1141412"/>
                <a:ext cx="179388" cy="123824"/>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4" name="Google Shape;314;p11"/>
              <p:cNvSpPr/>
              <p:nvPr/>
            </p:nvSpPr>
            <p:spPr>
              <a:xfrm>
                <a:off x="-4779962" y="1085850"/>
                <a:ext cx="71437"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5" name="Google Shape;315;p11"/>
              <p:cNvSpPr/>
              <p:nvPr/>
            </p:nvSpPr>
            <p:spPr>
              <a:xfrm>
                <a:off x="-4756151" y="990600"/>
                <a:ext cx="247649" cy="207962"/>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6" name="Google Shape;316;p11"/>
              <p:cNvSpPr/>
              <p:nvPr/>
            </p:nvSpPr>
            <p:spPr>
              <a:xfrm>
                <a:off x="-4648201" y="1322387"/>
                <a:ext cx="30162"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7" name="Google Shape;317;p11"/>
              <p:cNvSpPr/>
              <p:nvPr/>
            </p:nvSpPr>
            <p:spPr>
              <a:xfrm>
                <a:off x="-4805362" y="995362"/>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8" name="Google Shape;318;p11"/>
              <p:cNvSpPr/>
              <p:nvPr/>
            </p:nvSpPr>
            <p:spPr>
              <a:xfrm>
                <a:off x="-4313237" y="1235075"/>
                <a:ext cx="33338" cy="19049"/>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19" name="Google Shape;319;p11"/>
              <p:cNvSpPr/>
              <p:nvPr/>
            </p:nvSpPr>
            <p:spPr>
              <a:xfrm>
                <a:off x="-5988051" y="1066800"/>
                <a:ext cx="7937" cy="6349"/>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0" name="Google Shape;320;p11"/>
              <p:cNvSpPr/>
              <p:nvPr/>
            </p:nvSpPr>
            <p:spPr>
              <a:xfrm>
                <a:off x="-6161087" y="1028700"/>
                <a:ext cx="211137" cy="74612"/>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1" name="Google Shape;321;p11"/>
              <p:cNvSpPr/>
              <p:nvPr/>
            </p:nvSpPr>
            <p:spPr>
              <a:xfrm>
                <a:off x="-5611812" y="976312"/>
                <a:ext cx="69849" cy="55562"/>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2" name="Google Shape;322;p11"/>
              <p:cNvSpPr/>
              <p:nvPr/>
            </p:nvSpPr>
            <p:spPr>
              <a:xfrm>
                <a:off x="-5710237" y="1014412"/>
                <a:ext cx="79375" cy="55562"/>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3" name="Google Shape;323;p11"/>
              <p:cNvSpPr/>
              <p:nvPr/>
            </p:nvSpPr>
            <p:spPr>
              <a:xfrm>
                <a:off x="-5815012" y="1062037"/>
                <a:ext cx="82550" cy="34924"/>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4" name="Google Shape;324;p11"/>
              <p:cNvSpPr/>
              <p:nvPr/>
            </p:nvSpPr>
            <p:spPr>
              <a:xfrm>
                <a:off x="-5861051" y="949325"/>
                <a:ext cx="125412" cy="101599"/>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5" name="Google Shape;325;p11"/>
              <p:cNvSpPr/>
              <p:nvPr/>
            </p:nvSpPr>
            <p:spPr>
              <a:xfrm>
                <a:off x="-7148513" y="1100137"/>
                <a:ext cx="414337" cy="274637"/>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6" name="Google Shape;326;p11"/>
              <p:cNvSpPr/>
              <p:nvPr/>
            </p:nvSpPr>
            <p:spPr>
              <a:xfrm>
                <a:off x="-6934200" y="1058862"/>
                <a:ext cx="269874"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7" name="Google Shape;327;p11"/>
              <p:cNvSpPr/>
              <p:nvPr/>
            </p:nvSpPr>
            <p:spPr>
              <a:xfrm>
                <a:off x="-7162800" y="1190625"/>
                <a:ext cx="49212"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8" name="Google Shape;328;p11"/>
              <p:cNvSpPr/>
              <p:nvPr/>
            </p:nvSpPr>
            <p:spPr>
              <a:xfrm>
                <a:off x="-7148513" y="1190625"/>
                <a:ext cx="4763" cy="3174"/>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29" name="Google Shape;329;p11"/>
              <p:cNvSpPr/>
              <p:nvPr/>
            </p:nvSpPr>
            <p:spPr>
              <a:xfrm>
                <a:off x="-7148513" y="1190625"/>
                <a:ext cx="4763" cy="3174"/>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0" name="Google Shape;330;p11"/>
              <p:cNvSpPr/>
              <p:nvPr/>
            </p:nvSpPr>
            <p:spPr>
              <a:xfrm>
                <a:off x="-7148513" y="11906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1" name="Google Shape;331;p11"/>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2" name="Google Shape;332;p11"/>
              <p:cNvSpPr/>
              <p:nvPr/>
            </p:nvSpPr>
            <p:spPr>
              <a:xfrm>
                <a:off x="-7751763" y="2651125"/>
                <a:ext cx="130175" cy="184149"/>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3" name="Google Shape;333;p11"/>
              <p:cNvSpPr/>
              <p:nvPr/>
            </p:nvSpPr>
            <p:spPr>
              <a:xfrm>
                <a:off x="-7666038" y="2493963"/>
                <a:ext cx="26987" cy="25399"/>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4" name="Google Shape;334;p11"/>
              <p:cNvSpPr/>
              <p:nvPr/>
            </p:nvSpPr>
            <p:spPr>
              <a:xfrm>
                <a:off x="-7650163" y="2478088"/>
                <a:ext cx="247649" cy="425449"/>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5" name="Google Shape;335;p11"/>
              <p:cNvSpPr/>
              <p:nvPr/>
            </p:nvSpPr>
            <p:spPr>
              <a:xfrm>
                <a:off x="-7597775"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6" name="Google Shape;336;p11"/>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7" name="Google Shape;337;p11"/>
              <p:cNvSpPr/>
              <p:nvPr/>
            </p:nvSpPr>
            <p:spPr>
              <a:xfrm>
                <a:off x="-9959975" y="4022725"/>
                <a:ext cx="307974" cy="123824"/>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8" name="Google Shape;338;p11"/>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39" name="Google Shape;339;p11"/>
              <p:cNvSpPr/>
              <p:nvPr/>
            </p:nvSpPr>
            <p:spPr>
              <a:xfrm>
                <a:off x="-9759950" y="4195762"/>
                <a:ext cx="47625" cy="25399"/>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0" name="Google Shape;340;p11"/>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1" name="Google Shape;341;p11"/>
              <p:cNvSpPr/>
              <p:nvPr/>
            </p:nvSpPr>
            <p:spPr>
              <a:xfrm>
                <a:off x="-9647238" y="4138612"/>
                <a:ext cx="176212"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2" name="Google Shape;342;p11"/>
              <p:cNvSpPr/>
              <p:nvPr/>
            </p:nvSpPr>
            <p:spPr>
              <a:xfrm>
                <a:off x="-9272588" y="4481512"/>
                <a:ext cx="22225" cy="25399"/>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3" name="Google Shape;343;p11"/>
              <p:cNvSpPr/>
              <p:nvPr/>
            </p:nvSpPr>
            <p:spPr>
              <a:xfrm>
                <a:off x="-8950325" y="4856162"/>
                <a:ext cx="71437"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4" name="Google Shape;344;p11"/>
              <p:cNvSpPr/>
              <p:nvPr/>
            </p:nvSpPr>
            <p:spPr>
              <a:xfrm>
                <a:off x="-9640888" y="6456362"/>
                <a:ext cx="22225" cy="71437"/>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5" name="Google Shape;345;p11"/>
              <p:cNvSpPr/>
              <p:nvPr/>
            </p:nvSpPr>
            <p:spPr>
              <a:xfrm>
                <a:off x="-11093450" y="2955925"/>
                <a:ext cx="1587" cy="158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6" name="Google Shape;346;p11"/>
              <p:cNvSpPr/>
              <p:nvPr/>
            </p:nvSpPr>
            <p:spPr>
              <a:xfrm>
                <a:off x="-11093450"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7" name="Google Shape;347;p11"/>
              <p:cNvSpPr/>
              <p:nvPr/>
            </p:nvSpPr>
            <p:spPr>
              <a:xfrm>
                <a:off x="-12406313" y="1716088"/>
                <a:ext cx="3933825" cy="5372099"/>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8" name="Google Shape;348;p11"/>
              <p:cNvSpPr/>
              <p:nvPr/>
            </p:nvSpPr>
            <p:spPr>
              <a:xfrm>
                <a:off x="-9771063" y="3951287"/>
                <a:ext cx="17462" cy="25399"/>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49" name="Google Shape;349;p11"/>
              <p:cNvSpPr/>
              <p:nvPr/>
            </p:nvSpPr>
            <p:spPr>
              <a:xfrm>
                <a:off x="-9786938" y="3883025"/>
                <a:ext cx="26987" cy="7937"/>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0" name="Google Shape;350;p11"/>
              <p:cNvSpPr/>
              <p:nvPr/>
            </p:nvSpPr>
            <p:spPr>
              <a:xfrm>
                <a:off x="-9742488" y="3898900"/>
                <a:ext cx="7937" cy="7937"/>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1" name="Google Shape;351;p11"/>
              <p:cNvSpPr/>
              <p:nvPr/>
            </p:nvSpPr>
            <p:spPr>
              <a:xfrm>
                <a:off x="-9632950" y="4083050"/>
                <a:ext cx="19049" cy="19049"/>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2" name="Google Shape;352;p11"/>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3" name="Google Shape;353;p11"/>
              <p:cNvSpPr/>
              <p:nvPr/>
            </p:nvSpPr>
            <p:spPr>
              <a:xfrm>
                <a:off x="-11491913" y="2513013"/>
                <a:ext cx="57150" cy="101599"/>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4" name="Google Shape;354;p11"/>
              <p:cNvSpPr/>
              <p:nvPr/>
            </p:nvSpPr>
            <p:spPr>
              <a:xfrm>
                <a:off x="-10988675" y="1577975"/>
                <a:ext cx="544513" cy="344487"/>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5" name="Google Shape;355;p11"/>
              <p:cNvSpPr/>
              <p:nvPr/>
            </p:nvSpPr>
            <p:spPr>
              <a:xfrm>
                <a:off x="-11187113" y="1528762"/>
                <a:ext cx="304799"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6" name="Google Shape;356;p11"/>
              <p:cNvSpPr/>
              <p:nvPr/>
            </p:nvSpPr>
            <p:spPr>
              <a:xfrm>
                <a:off x="-10947400" y="1355725"/>
                <a:ext cx="365125" cy="184149"/>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7" name="Google Shape;357;p11"/>
              <p:cNvSpPr/>
              <p:nvPr/>
            </p:nvSpPr>
            <p:spPr>
              <a:xfrm>
                <a:off x="-10999788" y="1419225"/>
                <a:ext cx="49212" cy="46037"/>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8" name="Google Shape;358;p11"/>
              <p:cNvSpPr/>
              <p:nvPr/>
            </p:nvSpPr>
            <p:spPr>
              <a:xfrm>
                <a:off x="-10864850" y="1355725"/>
                <a:ext cx="34924" cy="19049"/>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59" name="Google Shape;359;p11"/>
              <p:cNvSpPr/>
              <p:nvPr/>
            </p:nvSpPr>
            <p:spPr>
              <a:xfrm>
                <a:off x="-11101388" y="1311275"/>
                <a:ext cx="206374"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0" name="Google Shape;360;p11"/>
              <p:cNvSpPr/>
              <p:nvPr/>
            </p:nvSpPr>
            <p:spPr>
              <a:xfrm>
                <a:off x="-10823575" y="1212850"/>
                <a:ext cx="117474"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1" name="Google Shape;361;p11"/>
              <p:cNvSpPr/>
              <p:nvPr/>
            </p:nvSpPr>
            <p:spPr>
              <a:xfrm>
                <a:off x="-10818813" y="1262062"/>
                <a:ext cx="101599"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2" name="Google Shape;362;p11"/>
              <p:cNvSpPr/>
              <p:nvPr/>
            </p:nvSpPr>
            <p:spPr>
              <a:xfrm>
                <a:off x="-10871200"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3" name="Google Shape;363;p11"/>
              <p:cNvSpPr/>
              <p:nvPr/>
            </p:nvSpPr>
            <p:spPr>
              <a:xfrm>
                <a:off x="-10485438" y="1581150"/>
                <a:ext cx="176212" cy="168274"/>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4" name="Google Shape;364;p11"/>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5" name="Google Shape;365;p11"/>
              <p:cNvSpPr/>
              <p:nvPr/>
            </p:nvSpPr>
            <p:spPr>
              <a:xfrm>
                <a:off x="-10398125"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6" name="Google Shape;366;p11"/>
              <p:cNvSpPr/>
              <p:nvPr/>
            </p:nvSpPr>
            <p:spPr>
              <a:xfrm>
                <a:off x="-10290175" y="1554162"/>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7" name="Google Shape;367;p11"/>
              <p:cNvSpPr/>
              <p:nvPr/>
            </p:nvSpPr>
            <p:spPr>
              <a:xfrm>
                <a:off x="-10601325" y="1287462"/>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8" name="Google Shape;368;p11"/>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69" name="Google Shape;369;p11"/>
              <p:cNvSpPr/>
              <p:nvPr/>
            </p:nvSpPr>
            <p:spPr>
              <a:xfrm>
                <a:off x="-10587038" y="1163637"/>
                <a:ext cx="192088" cy="123824"/>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0" name="Google Shape;370;p11"/>
              <p:cNvSpPr/>
              <p:nvPr/>
            </p:nvSpPr>
            <p:spPr>
              <a:xfrm>
                <a:off x="-10510838" y="1270000"/>
                <a:ext cx="52388" cy="17462"/>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1" name="Google Shape;371;p11"/>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2" name="Google Shape;372;p11"/>
              <p:cNvSpPr/>
              <p:nvPr/>
            </p:nvSpPr>
            <p:spPr>
              <a:xfrm>
                <a:off x="-10315575" y="1446212"/>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3" name="Google Shape;373;p11"/>
              <p:cNvSpPr/>
              <p:nvPr/>
            </p:nvSpPr>
            <p:spPr>
              <a:xfrm>
                <a:off x="-10304463" y="1287462"/>
                <a:ext cx="82550" cy="30162"/>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4" name="Google Shape;374;p11"/>
              <p:cNvSpPr/>
              <p:nvPr/>
            </p:nvSpPr>
            <p:spPr>
              <a:xfrm>
                <a:off x="-10367963" y="1193800"/>
                <a:ext cx="96838" cy="90487"/>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5" name="Google Shape;375;p11"/>
              <p:cNvSpPr/>
              <p:nvPr/>
            </p:nvSpPr>
            <p:spPr>
              <a:xfrm>
                <a:off x="-10402888" y="1111250"/>
                <a:ext cx="34924" cy="26987"/>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6" name="Google Shape;376;p11"/>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7" name="Google Shape;377;p11"/>
              <p:cNvSpPr/>
              <p:nvPr/>
            </p:nvSpPr>
            <p:spPr>
              <a:xfrm>
                <a:off x="-10037763" y="2084388"/>
                <a:ext cx="209549"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8" name="Google Shape;378;p11"/>
              <p:cNvSpPr/>
              <p:nvPr/>
            </p:nvSpPr>
            <p:spPr>
              <a:xfrm>
                <a:off x="-9742488" y="1941513"/>
                <a:ext cx="65087"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79" name="Google Shape;379;p11"/>
              <p:cNvSpPr/>
              <p:nvPr/>
            </p:nvSpPr>
            <p:spPr>
              <a:xfrm>
                <a:off x="-9932988" y="2252663"/>
                <a:ext cx="52388" cy="49212"/>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0" name="Google Shape;380;p11"/>
              <p:cNvSpPr/>
              <p:nvPr/>
            </p:nvSpPr>
            <p:spPr>
              <a:xfrm>
                <a:off x="-9850438" y="1581150"/>
                <a:ext cx="138112" cy="71437"/>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1" name="Google Shape;381;p11"/>
              <p:cNvSpPr/>
              <p:nvPr/>
            </p:nvSpPr>
            <p:spPr>
              <a:xfrm>
                <a:off x="-9839325" y="2287588"/>
                <a:ext cx="38099"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2" name="Google Shape;382;p11"/>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3" name="Google Shape;383;p11"/>
              <p:cNvSpPr/>
              <p:nvPr/>
            </p:nvSpPr>
            <p:spPr>
              <a:xfrm>
                <a:off x="-9813925" y="1878013"/>
                <a:ext cx="34924" cy="25399"/>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4" name="Google Shape;384;p11"/>
              <p:cNvSpPr/>
              <p:nvPr/>
            </p:nvSpPr>
            <p:spPr>
              <a:xfrm>
                <a:off x="-10125075"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5" name="Google Shape;385;p11"/>
              <p:cNvSpPr/>
              <p:nvPr/>
            </p:nvSpPr>
            <p:spPr>
              <a:xfrm>
                <a:off x="-9775825"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6" name="Google Shape;386;p11"/>
              <p:cNvSpPr/>
              <p:nvPr/>
            </p:nvSpPr>
            <p:spPr>
              <a:xfrm>
                <a:off x="-9948863" y="2076450"/>
                <a:ext cx="19049"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7" name="Google Shape;387;p11"/>
              <p:cNvSpPr/>
              <p:nvPr/>
            </p:nvSpPr>
            <p:spPr>
              <a:xfrm>
                <a:off x="-10177463" y="836612"/>
                <a:ext cx="912813" cy="574674"/>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8" name="Google Shape;388;p11"/>
              <p:cNvSpPr/>
              <p:nvPr/>
            </p:nvSpPr>
            <p:spPr>
              <a:xfrm>
                <a:off x="-9605963" y="784225"/>
                <a:ext cx="1778000" cy="1622424"/>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89" name="Google Shape;389;p11"/>
              <p:cNvSpPr/>
              <p:nvPr/>
            </p:nvSpPr>
            <p:spPr>
              <a:xfrm>
                <a:off x="-9077325" y="1806575"/>
                <a:ext cx="85724" cy="66674"/>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0" name="Google Shape;390;p11"/>
              <p:cNvSpPr/>
              <p:nvPr/>
            </p:nvSpPr>
            <p:spPr>
              <a:xfrm>
                <a:off x="-8015288" y="1457325"/>
                <a:ext cx="46037"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1" name="Google Shape;391;p11"/>
              <p:cNvSpPr/>
              <p:nvPr/>
            </p:nvSpPr>
            <p:spPr>
              <a:xfrm>
                <a:off x="-9204325"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2" name="Google Shape;392;p11"/>
              <p:cNvSpPr/>
              <p:nvPr/>
            </p:nvSpPr>
            <p:spPr>
              <a:xfrm>
                <a:off x="-3408362" y="1385887"/>
                <a:ext cx="228600" cy="104774"/>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3" name="Google Shape;393;p11"/>
              <p:cNvSpPr/>
              <p:nvPr/>
            </p:nvSpPr>
            <p:spPr>
              <a:xfrm>
                <a:off x="-9877425" y="2763838"/>
                <a:ext cx="34924"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4" name="Google Shape;394;p11"/>
              <p:cNvSpPr/>
              <p:nvPr/>
            </p:nvSpPr>
            <p:spPr>
              <a:xfrm>
                <a:off x="-11250613" y="2881313"/>
                <a:ext cx="138112" cy="107949"/>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5" name="Google Shape;395;p11"/>
              <p:cNvSpPr/>
              <p:nvPr/>
            </p:nvSpPr>
            <p:spPr>
              <a:xfrm>
                <a:off x="-11390313" y="2727325"/>
                <a:ext cx="49212" cy="85724"/>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6" name="Google Shape;396;p11"/>
              <p:cNvSpPr/>
              <p:nvPr/>
            </p:nvSpPr>
            <p:spPr>
              <a:xfrm>
                <a:off x="-12023725" y="2538413"/>
                <a:ext cx="63500" cy="49212"/>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7" name="Google Shape;397;p11"/>
              <p:cNvSpPr/>
              <p:nvPr/>
            </p:nvSpPr>
            <p:spPr>
              <a:xfrm>
                <a:off x="-7091363" y="3425825"/>
                <a:ext cx="82550" cy="55562"/>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8" name="Google Shape;398;p11"/>
              <p:cNvSpPr/>
              <p:nvPr/>
            </p:nvSpPr>
            <p:spPr>
              <a:xfrm>
                <a:off x="-7204075" y="3222625"/>
                <a:ext cx="25399"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99" name="Google Shape;399;p11"/>
              <p:cNvSpPr/>
              <p:nvPr/>
            </p:nvSpPr>
            <p:spPr>
              <a:xfrm>
                <a:off x="-7212013" y="3297237"/>
                <a:ext cx="46037" cy="90487"/>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0" name="Google Shape;400;p11"/>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1" name="Google Shape;401;p11"/>
              <p:cNvSpPr/>
              <p:nvPr/>
            </p:nvSpPr>
            <p:spPr>
              <a:xfrm>
                <a:off x="-7162800" y="2636838"/>
                <a:ext cx="25399"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2" name="Google Shape;402;p11"/>
              <p:cNvSpPr/>
              <p:nvPr/>
            </p:nvSpPr>
            <p:spPr>
              <a:xfrm>
                <a:off x="-7132638" y="2598738"/>
                <a:ext cx="49212"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3" name="Google Shape;403;p11"/>
              <p:cNvSpPr/>
              <p:nvPr/>
            </p:nvSpPr>
            <p:spPr>
              <a:xfrm>
                <a:off x="-6929438" y="2508250"/>
                <a:ext cx="28575" cy="49212"/>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4" name="Google Shape;404;p11"/>
              <p:cNvSpPr/>
              <p:nvPr/>
            </p:nvSpPr>
            <p:spPr>
              <a:xfrm>
                <a:off x="-6818313" y="2444750"/>
                <a:ext cx="34924"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5" name="Google Shape;405;p11"/>
              <p:cNvSpPr/>
              <p:nvPr/>
            </p:nvSpPr>
            <p:spPr>
              <a:xfrm>
                <a:off x="-6753225" y="3538537"/>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6" name="Google Shape;406;p11"/>
              <p:cNvSpPr/>
              <p:nvPr/>
            </p:nvSpPr>
            <p:spPr>
              <a:xfrm>
                <a:off x="-6502401" y="3522662"/>
                <a:ext cx="60324" cy="38099"/>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7" name="Google Shape;407;p11"/>
              <p:cNvSpPr/>
              <p:nvPr/>
            </p:nvSpPr>
            <p:spPr>
              <a:xfrm>
                <a:off x="-5886451" y="4402137"/>
                <a:ext cx="30162"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8" name="Google Shape;408;p11"/>
              <p:cNvSpPr/>
              <p:nvPr/>
            </p:nvSpPr>
            <p:spPr>
              <a:xfrm>
                <a:off x="-6048376" y="1847850"/>
                <a:ext cx="63500" cy="55562"/>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09" name="Google Shape;409;p11"/>
              <p:cNvSpPr/>
              <p:nvPr/>
            </p:nvSpPr>
            <p:spPr>
              <a:xfrm>
                <a:off x="-5735637"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0" name="Google Shape;410;p11"/>
              <p:cNvSpPr/>
              <p:nvPr/>
            </p:nvSpPr>
            <p:spPr>
              <a:xfrm>
                <a:off x="-5399087" y="1584325"/>
                <a:ext cx="46037" cy="38099"/>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1" name="Google Shape;411;p11"/>
              <p:cNvSpPr/>
              <p:nvPr/>
            </p:nvSpPr>
            <p:spPr>
              <a:xfrm>
                <a:off x="-3319462" y="1547812"/>
                <a:ext cx="101599"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2" name="Google Shape;412;p11"/>
              <p:cNvSpPr/>
              <p:nvPr/>
            </p:nvSpPr>
            <p:spPr>
              <a:xfrm>
                <a:off x="-3130550" y="1430337"/>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3" name="Google Shape;413;p11"/>
              <p:cNvSpPr/>
              <p:nvPr/>
            </p:nvSpPr>
            <p:spPr>
              <a:xfrm>
                <a:off x="-3319462" y="1517650"/>
                <a:ext cx="26987" cy="30162"/>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4" name="Google Shape;414;p11"/>
              <p:cNvSpPr/>
              <p:nvPr/>
            </p:nvSpPr>
            <p:spPr>
              <a:xfrm>
                <a:off x="-9355138" y="2917825"/>
                <a:ext cx="71437" cy="38099"/>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5" name="Google Shape;415;p11"/>
              <p:cNvSpPr/>
              <p:nvPr/>
            </p:nvSpPr>
            <p:spPr>
              <a:xfrm>
                <a:off x="-9351963" y="3052763"/>
                <a:ext cx="60324"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6" name="Google Shape;416;p11"/>
              <p:cNvSpPr/>
              <p:nvPr/>
            </p:nvSpPr>
            <p:spPr>
              <a:xfrm>
                <a:off x="-9264650"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7" name="Google Shape;417;p11"/>
              <p:cNvSpPr/>
              <p:nvPr/>
            </p:nvSpPr>
            <p:spPr>
              <a:xfrm>
                <a:off x="-12395200"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18" name="Google Shape;418;p11"/>
            <p:cNvSpPr/>
            <p:nvPr/>
          </p:nvSpPr>
          <p:spPr>
            <a:xfrm flipH="1">
              <a:off x="5511648" y="350401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19" name="Google Shape;419;p11"/>
            <p:cNvSpPr/>
            <p:nvPr/>
          </p:nvSpPr>
          <p:spPr>
            <a:xfrm flipH="1">
              <a:off x="4828051" y="2805113"/>
              <a:ext cx="10241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0" name="Google Shape;420;p11"/>
            <p:cNvSpPr/>
            <p:nvPr/>
          </p:nvSpPr>
          <p:spPr>
            <a:xfrm flipH="1">
              <a:off x="4457670" y="277177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1" name="Google Shape;421;p11"/>
            <p:cNvSpPr/>
            <p:nvPr/>
          </p:nvSpPr>
          <p:spPr>
            <a:xfrm flipH="1">
              <a:off x="4456480" y="2611041"/>
              <a:ext cx="10241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2" name="Google Shape;422;p11"/>
            <p:cNvSpPr/>
            <p:nvPr/>
          </p:nvSpPr>
          <p:spPr>
            <a:xfrm flipH="1">
              <a:off x="4519599" y="2892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3" name="Google Shape;423;p11"/>
            <p:cNvSpPr/>
            <p:nvPr/>
          </p:nvSpPr>
          <p:spPr>
            <a:xfrm flipH="1">
              <a:off x="4523171" y="263128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4" name="Google Shape;424;p11"/>
            <p:cNvSpPr/>
            <p:nvPr/>
          </p:nvSpPr>
          <p:spPr>
            <a:xfrm flipH="1">
              <a:off x="4479108" y="276582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5" name="Google Shape;425;p11"/>
            <p:cNvSpPr/>
            <p:nvPr/>
          </p:nvSpPr>
          <p:spPr>
            <a:xfrm flipH="1">
              <a:off x="5147221" y="288012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6" name="Google Shape;426;p11"/>
            <p:cNvSpPr/>
            <p:nvPr/>
          </p:nvSpPr>
          <p:spPr>
            <a:xfrm flipH="1">
              <a:off x="5012647" y="26158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7" name="Google Shape;427;p11"/>
            <p:cNvSpPr/>
            <p:nvPr/>
          </p:nvSpPr>
          <p:spPr>
            <a:xfrm flipH="1">
              <a:off x="4834005" y="2894409"/>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8" name="Google Shape;428;p11"/>
            <p:cNvSpPr/>
            <p:nvPr/>
          </p:nvSpPr>
          <p:spPr>
            <a:xfrm flipH="1">
              <a:off x="4894743" y="2953941"/>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29" name="Google Shape;429;p11"/>
            <p:cNvSpPr/>
            <p:nvPr/>
          </p:nvSpPr>
          <p:spPr>
            <a:xfrm flipH="1">
              <a:off x="4519598" y="2595563"/>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0" name="Google Shape;430;p11"/>
            <p:cNvSpPr/>
            <p:nvPr/>
          </p:nvSpPr>
          <p:spPr>
            <a:xfrm flipH="1">
              <a:off x="4887598" y="3159918"/>
              <a:ext cx="100038"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1" name="Google Shape;431;p11"/>
            <p:cNvSpPr/>
            <p:nvPr/>
          </p:nvSpPr>
          <p:spPr>
            <a:xfrm flipH="1">
              <a:off x="5402082" y="24110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2" name="Google Shape;432;p11"/>
            <p:cNvSpPr/>
            <p:nvPr/>
          </p:nvSpPr>
          <p:spPr>
            <a:xfrm flipH="1">
              <a:off x="1450558" y="2002632"/>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3" name="Google Shape;433;p11"/>
            <p:cNvSpPr/>
            <p:nvPr/>
          </p:nvSpPr>
          <p:spPr>
            <a:xfrm flipH="1">
              <a:off x="1680410" y="222051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4" name="Google Shape;434;p11"/>
            <p:cNvSpPr/>
            <p:nvPr/>
          </p:nvSpPr>
          <p:spPr>
            <a:xfrm flipH="1">
              <a:off x="3457285" y="20883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5" name="Google Shape;435;p11"/>
            <p:cNvSpPr/>
            <p:nvPr/>
          </p:nvSpPr>
          <p:spPr>
            <a:xfrm flipH="1">
              <a:off x="3594241" y="194786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6" name="Google Shape;436;p11"/>
            <p:cNvSpPr/>
            <p:nvPr/>
          </p:nvSpPr>
          <p:spPr>
            <a:xfrm flipH="1">
              <a:off x="2023399" y="24919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7" name="Google Shape;437;p11"/>
            <p:cNvSpPr/>
            <p:nvPr/>
          </p:nvSpPr>
          <p:spPr>
            <a:xfrm flipH="1">
              <a:off x="1811412" y="2362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8" name="Google Shape;438;p11"/>
            <p:cNvSpPr/>
            <p:nvPr/>
          </p:nvSpPr>
          <p:spPr>
            <a:xfrm flipH="1">
              <a:off x="3522786" y="192047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39" name="Google Shape;439;p11"/>
            <p:cNvSpPr/>
            <p:nvPr/>
          </p:nvSpPr>
          <p:spPr>
            <a:xfrm flipH="1">
              <a:off x="3508495" y="18811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0" name="Google Shape;440;p11"/>
            <p:cNvSpPr/>
            <p:nvPr/>
          </p:nvSpPr>
          <p:spPr>
            <a:xfrm flipH="1">
              <a:off x="1530351" y="245149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1" name="Google Shape;441;p11"/>
            <p:cNvSpPr/>
            <p:nvPr/>
          </p:nvSpPr>
          <p:spPr>
            <a:xfrm flipH="1">
              <a:off x="1495814" y="23550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2" name="Google Shape;442;p11"/>
            <p:cNvSpPr/>
            <p:nvPr/>
          </p:nvSpPr>
          <p:spPr>
            <a:xfrm flipH="1">
              <a:off x="1712564" y="233005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3" name="Google Shape;443;p11"/>
            <p:cNvSpPr/>
            <p:nvPr/>
          </p:nvSpPr>
          <p:spPr>
            <a:xfrm flipH="1">
              <a:off x="1839995"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4" name="Google Shape;444;p11"/>
            <p:cNvSpPr/>
            <p:nvPr/>
          </p:nvSpPr>
          <p:spPr>
            <a:xfrm flipH="1">
              <a:off x="2096045" y="24645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5" name="Google Shape;445;p11"/>
            <p:cNvSpPr/>
            <p:nvPr/>
          </p:nvSpPr>
          <p:spPr>
            <a:xfrm flipH="1">
              <a:off x="1606571" y="251102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6" name="Google Shape;446;p11"/>
            <p:cNvSpPr/>
            <p:nvPr/>
          </p:nvSpPr>
          <p:spPr>
            <a:xfrm flipH="1">
              <a:off x="2207994" y="2332434"/>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7" name="Google Shape;447;p11"/>
            <p:cNvSpPr/>
            <p:nvPr/>
          </p:nvSpPr>
          <p:spPr>
            <a:xfrm flipH="1">
              <a:off x="1520824" y="21097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8" name="Google Shape;448;p11"/>
            <p:cNvSpPr/>
            <p:nvPr/>
          </p:nvSpPr>
          <p:spPr>
            <a:xfrm flipH="1">
              <a:off x="2263969" y="231814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49" name="Google Shape;449;p11"/>
            <p:cNvSpPr/>
            <p:nvPr/>
          </p:nvSpPr>
          <p:spPr>
            <a:xfrm flipH="1">
              <a:off x="4875687" y="2994422"/>
              <a:ext cx="10122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50" name="Google Shape;450;p11"/>
            <p:cNvSpPr/>
            <p:nvPr/>
          </p:nvSpPr>
          <p:spPr>
            <a:xfrm flipH="1">
              <a:off x="3378683" y="215860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1" name="Google Shape;451;p11"/>
            <p:cNvSpPr/>
            <p:nvPr/>
          </p:nvSpPr>
          <p:spPr>
            <a:xfrm flipH="1">
              <a:off x="3394164" y="226456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2" name="Google Shape;452;p11"/>
            <p:cNvSpPr/>
            <p:nvPr/>
          </p:nvSpPr>
          <p:spPr>
            <a:xfrm flipH="1">
              <a:off x="3563277" y="215265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3" name="Google Shape;453;p11"/>
            <p:cNvSpPr/>
            <p:nvPr/>
          </p:nvSpPr>
          <p:spPr>
            <a:xfrm flipH="1">
              <a:off x="3433467" y="1816893"/>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4" name="Google Shape;454;p11"/>
            <p:cNvSpPr/>
            <p:nvPr/>
          </p:nvSpPr>
          <p:spPr>
            <a:xfrm flipH="1">
              <a:off x="3303653" y="2012156"/>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5" name="Google Shape;455;p11"/>
            <p:cNvSpPr/>
            <p:nvPr/>
          </p:nvSpPr>
          <p:spPr>
            <a:xfrm flipH="1">
              <a:off x="5543803" y="378142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6" name="Google Shape;456;p11"/>
            <p:cNvSpPr/>
            <p:nvPr/>
          </p:nvSpPr>
          <p:spPr>
            <a:xfrm flipH="1">
              <a:off x="5381837" y="371356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7" name="Google Shape;457;p11"/>
            <p:cNvSpPr/>
            <p:nvPr/>
          </p:nvSpPr>
          <p:spPr>
            <a:xfrm flipH="1">
              <a:off x="4181374" y="271938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8" name="Google Shape;458;p11"/>
            <p:cNvSpPr/>
            <p:nvPr/>
          </p:nvSpPr>
          <p:spPr>
            <a:xfrm flipH="1">
              <a:off x="4045607" y="1902618"/>
              <a:ext cx="100038"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59" name="Google Shape;459;p11"/>
            <p:cNvSpPr/>
            <p:nvPr/>
          </p:nvSpPr>
          <p:spPr>
            <a:xfrm flipH="1">
              <a:off x="5200815" y="28694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0" name="Google Shape;460;p11"/>
            <p:cNvSpPr/>
            <p:nvPr/>
          </p:nvSpPr>
          <p:spPr>
            <a:xfrm flipH="1">
              <a:off x="4500544" y="2814638"/>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1" name="Google Shape;461;p11"/>
            <p:cNvSpPr/>
            <p:nvPr/>
          </p:nvSpPr>
          <p:spPr>
            <a:xfrm flipH="1">
              <a:off x="4400506" y="2743200"/>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2" name="Google Shape;462;p11"/>
            <p:cNvSpPr/>
            <p:nvPr/>
          </p:nvSpPr>
          <p:spPr>
            <a:xfrm flipH="1">
              <a:off x="4914990" y="31551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3" name="Google Shape;463;p11"/>
            <p:cNvSpPr/>
            <p:nvPr/>
          </p:nvSpPr>
          <p:spPr>
            <a:xfrm flipH="1">
              <a:off x="5042418" y="258365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4" name="Google Shape;464;p11"/>
            <p:cNvSpPr/>
            <p:nvPr/>
          </p:nvSpPr>
          <p:spPr>
            <a:xfrm flipH="1">
              <a:off x="3270307" y="2526507"/>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5" name="Google Shape;465;p11"/>
            <p:cNvSpPr/>
            <p:nvPr/>
          </p:nvSpPr>
          <p:spPr>
            <a:xfrm flipH="1">
              <a:off x="5957057" y="3898105"/>
              <a:ext cx="101229" cy="1595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466" name="Google Shape;466;p11"/>
          <p:cNvSpPr/>
          <p:nvPr/>
        </p:nvSpPr>
        <p:spPr>
          <a:xfrm>
            <a:off x="645487" y="3768328"/>
            <a:ext cx="1469613"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Client Location</a:t>
            </a:r>
            <a:endParaRPr/>
          </a:p>
        </p:txBody>
      </p:sp>
      <p:sp>
        <p:nvSpPr>
          <p:cNvPr id="467" name="Google Shape;467;p11"/>
          <p:cNvSpPr/>
          <p:nvPr/>
        </p:nvSpPr>
        <p:spPr>
          <a:xfrm>
            <a:off x="683597" y="3414712"/>
            <a:ext cx="986094" cy="25479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US" sz="1200" u="none" cap="none" strike="noStrike">
                <a:solidFill>
                  <a:schemeClr val="dk1"/>
                </a:solidFill>
                <a:latin typeface="Questrial"/>
                <a:ea typeface="Questrial"/>
                <a:cs typeface="Questrial"/>
                <a:sym typeface="Questrial"/>
              </a:rPr>
              <a:t>Our Office</a:t>
            </a:r>
            <a:endParaRPr/>
          </a:p>
        </p:txBody>
      </p:sp>
      <p:sp>
        <p:nvSpPr>
          <p:cNvPr id="468" name="Google Shape;468;p11"/>
          <p:cNvSpPr/>
          <p:nvPr/>
        </p:nvSpPr>
        <p:spPr>
          <a:xfrm flipH="1">
            <a:off x="508529" y="37778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469" name="Google Shape;469;p11"/>
          <p:cNvSpPr/>
          <p:nvPr/>
        </p:nvSpPr>
        <p:spPr>
          <a:xfrm flipH="1">
            <a:off x="508529" y="3434953"/>
            <a:ext cx="146485" cy="235743"/>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F37B28"/>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70" name="Google Shape;470;p11"/>
          <p:cNvSpPr txBox="1"/>
          <p:nvPr/>
        </p:nvSpPr>
        <p:spPr>
          <a:xfrm>
            <a:off x="6397703" y="2800350"/>
            <a:ext cx="2422361" cy="27741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US" sz="1300" u="none" cap="none" strike="noStrike">
                <a:solidFill>
                  <a:schemeClr val="dk1"/>
                </a:solidFill>
                <a:latin typeface="Questrial"/>
                <a:ea typeface="Questrial"/>
                <a:cs typeface="Questrial"/>
                <a:sym typeface="Questrial"/>
              </a:rPr>
              <a:t>Email us at: </a:t>
            </a:r>
            <a:endParaRPr/>
          </a:p>
        </p:txBody>
      </p:sp>
      <p:sp>
        <p:nvSpPr>
          <p:cNvPr id="471" name="Google Shape;471;p11"/>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72" name="Google Shape;472;p11"/>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11"/>
          <p:cNvSpPr txBox="1"/>
          <p:nvPr>
            <p:ph idx="1" type="body"/>
          </p:nvPr>
        </p:nvSpPr>
        <p:spPr>
          <a:xfrm>
            <a:off x="6285467" y="3113484"/>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4" name="Google Shape;474;p11"/>
          <p:cNvSpPr txBox="1"/>
          <p:nvPr>
            <p:ph idx="2" type="body"/>
          </p:nvPr>
        </p:nvSpPr>
        <p:spPr>
          <a:xfrm>
            <a:off x="6629400" y="1203404"/>
            <a:ext cx="2198158" cy="572946"/>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99" name="Shape 99"/>
        <p:cNvGrpSpPr/>
        <p:nvPr/>
      </p:nvGrpSpPr>
      <p:grpSpPr>
        <a:xfrm>
          <a:off x="0" y="0"/>
          <a:ext cx="0" cy="0"/>
          <a:chOff x="0" y="0"/>
          <a:chExt cx="0" cy="0"/>
        </a:xfrm>
      </p:grpSpPr>
      <p:sp>
        <p:nvSpPr>
          <p:cNvPr id="100" name="Google Shape;100;p3"/>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101" name="Google Shape;101;p3"/>
          <p:cNvGrpSpPr/>
          <p:nvPr/>
        </p:nvGrpSpPr>
        <p:grpSpPr>
          <a:xfrm>
            <a:off x="415031" y="1157919"/>
            <a:ext cx="3333003" cy="3334072"/>
            <a:chOff x="874712" y="1150937"/>
            <a:chExt cx="4943475" cy="4945062"/>
          </a:xfrm>
        </p:grpSpPr>
        <p:sp>
          <p:nvSpPr>
            <p:cNvPr id="102" name="Google Shape;102;p3"/>
            <p:cNvSpPr/>
            <p:nvPr/>
          </p:nvSpPr>
          <p:spPr>
            <a:xfrm>
              <a:off x="874712" y="1150937"/>
              <a:ext cx="4943475" cy="4945062"/>
            </a:xfrm>
            <a:prstGeom prst="ellipse">
              <a:avLst/>
            </a:prstGeom>
            <a:solidFill>
              <a:srgbClr val="D8D8D8"/>
            </a:solidFill>
            <a:ln cap="flat" cmpd="sng" w="55550">
              <a:solidFill>
                <a:srgbClr val="FFFFF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3" name="Google Shape;103;p3"/>
            <p:cNvSpPr/>
            <p:nvPr/>
          </p:nvSpPr>
          <p:spPr>
            <a:xfrm>
              <a:off x="1068387" y="1346200"/>
              <a:ext cx="4554536" cy="45545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0" i="0" sz="2399" u="none" cap="none" strike="noStrike">
                <a:solidFill>
                  <a:schemeClr val="dk1"/>
                </a:solidFill>
                <a:latin typeface="Calibri"/>
                <a:ea typeface="Calibri"/>
                <a:cs typeface="Calibri"/>
                <a:sym typeface="Calibri"/>
              </a:endParaRPr>
            </a:p>
          </p:txBody>
        </p:sp>
      </p:grpSp>
      <p:grpSp>
        <p:nvGrpSpPr>
          <p:cNvPr id="104" name="Google Shape;104;p3"/>
          <p:cNvGrpSpPr/>
          <p:nvPr/>
        </p:nvGrpSpPr>
        <p:grpSpPr>
          <a:xfrm>
            <a:off x="1562725" y="1742268"/>
            <a:ext cx="1036545" cy="776694"/>
            <a:chOff x="2481263" y="2292350"/>
            <a:chExt cx="1730374" cy="1295400"/>
          </a:xfrm>
        </p:grpSpPr>
        <p:sp>
          <p:nvSpPr>
            <p:cNvPr id="105" name="Google Shape;105;p3"/>
            <p:cNvSpPr/>
            <p:nvPr/>
          </p:nvSpPr>
          <p:spPr>
            <a:xfrm>
              <a:off x="2481263" y="2308225"/>
              <a:ext cx="189085" cy="265113"/>
            </a:xfrm>
            <a:custGeom>
              <a:rect b="b" l="l" r="r" t="t"/>
              <a:pathLst>
                <a:path extrusionOk="0" h="120000" w="120000">
                  <a:moveTo>
                    <a:pt x="80672" y="120000"/>
                  </a:moveTo>
                  <a:lnTo>
                    <a:pt x="39327" y="120000"/>
                  </a:lnTo>
                  <a:lnTo>
                    <a:pt x="39327" y="23712"/>
                  </a:lnTo>
                  <a:lnTo>
                    <a:pt x="0" y="23712"/>
                  </a:lnTo>
                  <a:lnTo>
                    <a:pt x="0" y="0"/>
                  </a:lnTo>
                  <a:lnTo>
                    <a:pt x="120000" y="0"/>
                  </a:lnTo>
                  <a:lnTo>
                    <a:pt x="120000" y="23712"/>
                  </a:lnTo>
                  <a:lnTo>
                    <a:pt x="80672" y="23712"/>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6" name="Google Shape;106;p3"/>
            <p:cNvSpPr/>
            <p:nvPr/>
          </p:nvSpPr>
          <p:spPr>
            <a:xfrm>
              <a:off x="2654459" y="2298700"/>
              <a:ext cx="286011" cy="280987"/>
            </a:xfrm>
            <a:custGeom>
              <a:rect b="b" l="l" r="r" t="t"/>
              <a:pathLst>
                <a:path extrusionOk="0" h="120000" w="120000">
                  <a:moveTo>
                    <a:pt x="60645" y="120000"/>
                  </a:moveTo>
                  <a:cubicBezTo>
                    <a:pt x="27096" y="120000"/>
                    <a:pt x="0" y="93626"/>
                    <a:pt x="0" y="60659"/>
                  </a:cubicBezTo>
                  <a:cubicBezTo>
                    <a:pt x="0" y="26373"/>
                    <a:pt x="27096" y="0"/>
                    <a:pt x="60645" y="0"/>
                  </a:cubicBezTo>
                  <a:cubicBezTo>
                    <a:pt x="95483" y="0"/>
                    <a:pt x="120000" y="25054"/>
                    <a:pt x="120000" y="59340"/>
                  </a:cubicBezTo>
                  <a:cubicBezTo>
                    <a:pt x="120000" y="93626"/>
                    <a:pt x="94193" y="120000"/>
                    <a:pt x="60645" y="120000"/>
                  </a:cubicBezTo>
                  <a:close/>
                  <a:moveTo>
                    <a:pt x="60645" y="26373"/>
                  </a:moveTo>
                  <a:cubicBezTo>
                    <a:pt x="42580" y="26373"/>
                    <a:pt x="29677" y="40879"/>
                    <a:pt x="29677" y="60659"/>
                  </a:cubicBezTo>
                  <a:cubicBezTo>
                    <a:pt x="29677" y="79120"/>
                    <a:pt x="42580" y="93626"/>
                    <a:pt x="60645" y="93626"/>
                  </a:cubicBezTo>
                  <a:cubicBezTo>
                    <a:pt x="78709" y="93626"/>
                    <a:pt x="92903" y="79120"/>
                    <a:pt x="92903" y="60659"/>
                  </a:cubicBezTo>
                  <a:cubicBezTo>
                    <a:pt x="92903" y="40879"/>
                    <a:pt x="78709" y="26373"/>
                    <a:pt x="60645" y="26373"/>
                  </a:cubicBezTo>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7" name="Google Shape;107;p3"/>
            <p:cNvSpPr/>
            <p:nvPr/>
          </p:nvSpPr>
          <p:spPr>
            <a:xfrm>
              <a:off x="2481263" y="2600325"/>
              <a:ext cx="189085" cy="268288"/>
            </a:xfrm>
            <a:custGeom>
              <a:rect b="b" l="l" r="r" t="t"/>
              <a:pathLst>
                <a:path extrusionOk="0" h="120000" w="120000">
                  <a:moveTo>
                    <a:pt x="80672" y="120000"/>
                  </a:moveTo>
                  <a:lnTo>
                    <a:pt x="39327" y="120000"/>
                  </a:lnTo>
                  <a:lnTo>
                    <a:pt x="39327" y="23431"/>
                  </a:lnTo>
                  <a:lnTo>
                    <a:pt x="0" y="23431"/>
                  </a:lnTo>
                  <a:lnTo>
                    <a:pt x="0" y="0"/>
                  </a:lnTo>
                  <a:lnTo>
                    <a:pt x="120000" y="0"/>
                  </a:lnTo>
                  <a:lnTo>
                    <a:pt x="120000" y="23431"/>
                  </a:lnTo>
                  <a:lnTo>
                    <a:pt x="80672" y="23431"/>
                  </a:lnTo>
                  <a:lnTo>
                    <a:pt x="8067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8" name="Google Shape;108;p3"/>
            <p:cNvSpPr/>
            <p:nvPr/>
          </p:nvSpPr>
          <p:spPr>
            <a:xfrm>
              <a:off x="2684650" y="2600325"/>
              <a:ext cx="222453" cy="268288"/>
            </a:xfrm>
            <a:custGeom>
              <a:rect b="b" l="l" r="r" t="t"/>
              <a:pathLst>
                <a:path extrusionOk="0" h="120000" w="120000">
                  <a:moveTo>
                    <a:pt x="35142" y="120000"/>
                  </a:moveTo>
                  <a:lnTo>
                    <a:pt x="0" y="120000"/>
                  </a:lnTo>
                  <a:lnTo>
                    <a:pt x="0" y="0"/>
                  </a:lnTo>
                  <a:lnTo>
                    <a:pt x="35142" y="0"/>
                  </a:lnTo>
                  <a:lnTo>
                    <a:pt x="35142" y="49704"/>
                  </a:lnTo>
                  <a:lnTo>
                    <a:pt x="83142" y="49704"/>
                  </a:lnTo>
                  <a:lnTo>
                    <a:pt x="83142" y="0"/>
                  </a:lnTo>
                  <a:lnTo>
                    <a:pt x="120000" y="0"/>
                  </a:lnTo>
                  <a:lnTo>
                    <a:pt x="120000" y="120000"/>
                  </a:lnTo>
                  <a:lnTo>
                    <a:pt x="83142" y="120000"/>
                  </a:lnTo>
                  <a:lnTo>
                    <a:pt x="83142" y="71715"/>
                  </a:lnTo>
                  <a:lnTo>
                    <a:pt x="35142" y="71715"/>
                  </a:lnTo>
                  <a:lnTo>
                    <a:pt x="35142"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09" name="Google Shape;109;p3"/>
            <p:cNvSpPr/>
            <p:nvPr/>
          </p:nvSpPr>
          <p:spPr>
            <a:xfrm>
              <a:off x="2927760" y="2600325"/>
              <a:ext cx="150949" cy="268288"/>
            </a:xfrm>
            <a:custGeom>
              <a:rect b="b" l="l" r="r" t="t"/>
              <a:pathLst>
                <a:path extrusionOk="0" h="120000" w="120000">
                  <a:moveTo>
                    <a:pt x="51789" y="48284"/>
                  </a:moveTo>
                  <a:lnTo>
                    <a:pt x="120000" y="48284"/>
                  </a:lnTo>
                  <a:lnTo>
                    <a:pt x="120000" y="70295"/>
                  </a:lnTo>
                  <a:lnTo>
                    <a:pt x="51789" y="70295"/>
                  </a:lnTo>
                  <a:lnTo>
                    <a:pt x="51789" y="96568"/>
                  </a:lnTo>
                  <a:lnTo>
                    <a:pt x="120000" y="96568"/>
                  </a:lnTo>
                  <a:lnTo>
                    <a:pt x="120000" y="120000"/>
                  </a:lnTo>
                  <a:lnTo>
                    <a:pt x="0" y="120000"/>
                  </a:lnTo>
                  <a:lnTo>
                    <a:pt x="0" y="0"/>
                  </a:lnTo>
                  <a:lnTo>
                    <a:pt x="120000" y="0"/>
                  </a:lnTo>
                  <a:lnTo>
                    <a:pt x="120000" y="23431"/>
                  </a:lnTo>
                  <a:lnTo>
                    <a:pt x="51789" y="23431"/>
                  </a:lnTo>
                  <a:lnTo>
                    <a:pt x="51789" y="48284"/>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0" name="Google Shape;110;p3"/>
            <p:cNvSpPr/>
            <p:nvPr/>
          </p:nvSpPr>
          <p:spPr>
            <a:xfrm>
              <a:off x="2506685" y="2892425"/>
              <a:ext cx="227220" cy="271462"/>
            </a:xfrm>
            <a:custGeom>
              <a:rect b="b" l="l" r="r" t="t"/>
              <a:pathLst>
                <a:path extrusionOk="0" h="120000" w="120000">
                  <a:moveTo>
                    <a:pt x="36083" y="120000"/>
                  </a:moveTo>
                  <a:lnTo>
                    <a:pt x="0" y="120000"/>
                  </a:lnTo>
                  <a:lnTo>
                    <a:pt x="0" y="0"/>
                  </a:lnTo>
                  <a:lnTo>
                    <a:pt x="36083" y="0"/>
                  </a:lnTo>
                  <a:lnTo>
                    <a:pt x="86433" y="68070"/>
                  </a:lnTo>
                  <a:lnTo>
                    <a:pt x="86433" y="0"/>
                  </a:lnTo>
                  <a:lnTo>
                    <a:pt x="120000" y="0"/>
                  </a:lnTo>
                  <a:lnTo>
                    <a:pt x="120000" y="120000"/>
                  </a:lnTo>
                  <a:lnTo>
                    <a:pt x="86433" y="120000"/>
                  </a:lnTo>
                  <a:lnTo>
                    <a:pt x="36083" y="51929"/>
                  </a:lnTo>
                  <a:lnTo>
                    <a:pt x="36083" y="12000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1" name="Google Shape;111;p3"/>
            <p:cNvSpPr/>
            <p:nvPr/>
          </p:nvSpPr>
          <p:spPr>
            <a:xfrm>
              <a:off x="2756152" y="2892425"/>
              <a:ext cx="154128" cy="271462"/>
            </a:xfrm>
            <a:custGeom>
              <a:rect b="b" l="l" r="r" t="t"/>
              <a:pathLst>
                <a:path extrusionOk="0" h="120000" w="120000">
                  <a:moveTo>
                    <a:pt x="50721" y="47719"/>
                  </a:moveTo>
                  <a:lnTo>
                    <a:pt x="120000" y="47719"/>
                  </a:lnTo>
                  <a:lnTo>
                    <a:pt x="120000" y="72280"/>
                  </a:lnTo>
                  <a:lnTo>
                    <a:pt x="50721" y="72280"/>
                  </a:lnTo>
                  <a:lnTo>
                    <a:pt x="50721" y="96842"/>
                  </a:lnTo>
                  <a:lnTo>
                    <a:pt x="120000" y="96842"/>
                  </a:lnTo>
                  <a:lnTo>
                    <a:pt x="120000" y="120000"/>
                  </a:lnTo>
                  <a:lnTo>
                    <a:pt x="0" y="120000"/>
                  </a:lnTo>
                  <a:lnTo>
                    <a:pt x="0" y="0"/>
                  </a:lnTo>
                  <a:lnTo>
                    <a:pt x="120000" y="0"/>
                  </a:lnTo>
                  <a:lnTo>
                    <a:pt x="120000" y="24561"/>
                  </a:lnTo>
                  <a:lnTo>
                    <a:pt x="50721" y="24561"/>
                  </a:lnTo>
                  <a:lnTo>
                    <a:pt x="50721" y="47719"/>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2" name="Google Shape;112;p3"/>
            <p:cNvSpPr/>
            <p:nvPr/>
          </p:nvSpPr>
          <p:spPr>
            <a:xfrm>
              <a:off x="2927760" y="2892425"/>
              <a:ext cx="346392" cy="271462"/>
            </a:xfrm>
            <a:custGeom>
              <a:rect b="b" l="l" r="r" t="t"/>
              <a:pathLst>
                <a:path extrusionOk="0" h="120000" w="120000">
                  <a:moveTo>
                    <a:pt x="96330" y="0"/>
                  </a:moveTo>
                  <a:lnTo>
                    <a:pt x="120000" y="0"/>
                  </a:lnTo>
                  <a:lnTo>
                    <a:pt x="94128" y="120000"/>
                  </a:lnTo>
                  <a:lnTo>
                    <a:pt x="71559" y="120000"/>
                  </a:lnTo>
                  <a:lnTo>
                    <a:pt x="58899" y="49122"/>
                  </a:lnTo>
                  <a:lnTo>
                    <a:pt x="47339" y="120000"/>
                  </a:lnTo>
                  <a:lnTo>
                    <a:pt x="23669" y="120000"/>
                  </a:lnTo>
                  <a:lnTo>
                    <a:pt x="0" y="0"/>
                  </a:lnTo>
                  <a:lnTo>
                    <a:pt x="23669" y="0"/>
                  </a:lnTo>
                  <a:lnTo>
                    <a:pt x="35229" y="68070"/>
                  </a:lnTo>
                  <a:lnTo>
                    <a:pt x="48440" y="0"/>
                  </a:lnTo>
                  <a:lnTo>
                    <a:pt x="71559" y="0"/>
                  </a:lnTo>
                  <a:lnTo>
                    <a:pt x="83669" y="70877"/>
                  </a:lnTo>
                  <a:lnTo>
                    <a:pt x="9633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3" name="Google Shape;113;p3"/>
            <p:cNvSpPr/>
            <p:nvPr/>
          </p:nvSpPr>
          <p:spPr>
            <a:xfrm>
              <a:off x="3229661" y="3132138"/>
              <a:ext cx="22244" cy="31750"/>
            </a:xfrm>
            <a:custGeom>
              <a:rect b="b" l="l" r="r" t="t"/>
              <a:pathLst>
                <a:path extrusionOk="0" h="120000" w="120000">
                  <a:moveTo>
                    <a:pt x="0" y="0"/>
                  </a:moveTo>
                  <a:lnTo>
                    <a:pt x="0" y="12000"/>
                  </a:lnTo>
                  <a:lnTo>
                    <a:pt x="34285" y="12000"/>
                  </a:lnTo>
                  <a:lnTo>
                    <a:pt x="34285" y="120000"/>
                  </a:lnTo>
                  <a:lnTo>
                    <a:pt x="68571" y="120000"/>
                  </a:lnTo>
                  <a:lnTo>
                    <a:pt x="68571" y="12000"/>
                  </a:lnTo>
                  <a:lnTo>
                    <a:pt x="119999" y="12000"/>
                  </a:lnTo>
                  <a:lnTo>
                    <a:pt x="119999" y="0"/>
                  </a:lnTo>
                  <a:lnTo>
                    <a:pt x="0"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4" name="Google Shape;114;p3"/>
            <p:cNvSpPr/>
            <p:nvPr/>
          </p:nvSpPr>
          <p:spPr>
            <a:xfrm>
              <a:off x="3255085" y="3132138"/>
              <a:ext cx="30190" cy="31750"/>
            </a:xfrm>
            <a:custGeom>
              <a:rect b="b" l="l" r="r" t="t"/>
              <a:pathLst>
                <a:path extrusionOk="0" h="120000" w="120000">
                  <a:moveTo>
                    <a:pt x="107368" y="0"/>
                  </a:moveTo>
                  <a:lnTo>
                    <a:pt x="63157" y="108000"/>
                  </a:lnTo>
                  <a:lnTo>
                    <a:pt x="25263" y="0"/>
                  </a:lnTo>
                  <a:lnTo>
                    <a:pt x="0" y="0"/>
                  </a:lnTo>
                  <a:lnTo>
                    <a:pt x="0" y="120000"/>
                  </a:lnTo>
                  <a:lnTo>
                    <a:pt x="12631" y="120000"/>
                  </a:lnTo>
                  <a:lnTo>
                    <a:pt x="12631" y="36000"/>
                  </a:lnTo>
                  <a:lnTo>
                    <a:pt x="63157" y="120000"/>
                  </a:lnTo>
                  <a:lnTo>
                    <a:pt x="75789" y="120000"/>
                  </a:lnTo>
                  <a:lnTo>
                    <a:pt x="120000" y="36000"/>
                  </a:lnTo>
                  <a:lnTo>
                    <a:pt x="120000" y="120000"/>
                  </a:lnTo>
                  <a:lnTo>
                    <a:pt x="120000" y="0"/>
                  </a:lnTo>
                  <a:lnTo>
                    <a:pt x="107368" y="0"/>
                  </a:lnTo>
                  <a:close/>
                </a:path>
              </a:pathLst>
            </a:custGeom>
            <a:solidFill>
              <a:srgbClr val="221F1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5" name="Google Shape;115;p3"/>
            <p:cNvSpPr/>
            <p:nvPr/>
          </p:nvSpPr>
          <p:spPr>
            <a:xfrm>
              <a:off x="3466417" y="2963863"/>
              <a:ext cx="220866" cy="214312"/>
            </a:xfrm>
            <a:custGeom>
              <a:rect b="b" l="l" r="r" t="t"/>
              <a:pathLst>
                <a:path extrusionOk="0" h="120000" w="120000">
                  <a:moveTo>
                    <a:pt x="120000" y="40888"/>
                  </a:moveTo>
                  <a:lnTo>
                    <a:pt x="91510" y="120000"/>
                  </a:lnTo>
                  <a:lnTo>
                    <a:pt x="0" y="0"/>
                  </a:lnTo>
                  <a:lnTo>
                    <a:pt x="120000" y="40888"/>
                  </a:lnTo>
                  <a:close/>
                </a:path>
              </a:pathLst>
            </a:custGeom>
            <a:solidFill>
              <a:srgbClr val="3CBFB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6" name="Google Shape;116;p3"/>
            <p:cNvSpPr/>
            <p:nvPr/>
          </p:nvSpPr>
          <p:spPr>
            <a:xfrm>
              <a:off x="3634846" y="3036888"/>
              <a:ext cx="370227" cy="141287"/>
            </a:xfrm>
            <a:custGeom>
              <a:rect b="b" l="l" r="r" t="t"/>
              <a:pathLst>
                <a:path extrusionOk="0" h="120000" w="120000">
                  <a:moveTo>
                    <a:pt x="16995" y="0"/>
                  </a:moveTo>
                  <a:lnTo>
                    <a:pt x="0" y="120000"/>
                  </a:lnTo>
                  <a:lnTo>
                    <a:pt x="120000" y="91685"/>
                  </a:lnTo>
                  <a:lnTo>
                    <a:pt x="16995" y="0"/>
                  </a:lnTo>
                  <a:close/>
                </a:path>
              </a:pathLst>
            </a:custGeom>
            <a:solidFill>
              <a:srgbClr val="40C3E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7" name="Google Shape;117;p3"/>
            <p:cNvSpPr/>
            <p:nvPr/>
          </p:nvSpPr>
          <p:spPr>
            <a:xfrm>
              <a:off x="3466417" y="2635250"/>
              <a:ext cx="538656" cy="512762"/>
            </a:xfrm>
            <a:custGeom>
              <a:rect b="b" l="l" r="r" t="t"/>
              <a:pathLst>
                <a:path extrusionOk="0" h="120000" w="120000">
                  <a:moveTo>
                    <a:pt x="45309" y="0"/>
                  </a:moveTo>
                  <a:lnTo>
                    <a:pt x="0" y="77647"/>
                  </a:lnTo>
                  <a:lnTo>
                    <a:pt x="120000" y="120000"/>
                  </a:lnTo>
                  <a:lnTo>
                    <a:pt x="45309" y="0"/>
                  </a:lnTo>
                  <a:close/>
                </a:path>
              </a:pathLst>
            </a:custGeom>
            <a:solidFill>
              <a:srgbClr val="22A4D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8" name="Google Shape;118;p3"/>
            <p:cNvSpPr/>
            <p:nvPr/>
          </p:nvSpPr>
          <p:spPr>
            <a:xfrm>
              <a:off x="3420337" y="2779713"/>
              <a:ext cx="158895" cy="184149"/>
            </a:xfrm>
            <a:custGeom>
              <a:rect b="b" l="l" r="r" t="t"/>
              <a:pathLst>
                <a:path extrusionOk="0" h="120000" w="120000">
                  <a:moveTo>
                    <a:pt x="120000" y="0"/>
                  </a:moveTo>
                  <a:lnTo>
                    <a:pt x="34800" y="120000"/>
                  </a:lnTo>
                  <a:lnTo>
                    <a:pt x="0" y="19655"/>
                  </a:lnTo>
                  <a:lnTo>
                    <a:pt x="120000" y="0"/>
                  </a:lnTo>
                  <a:close/>
                </a:path>
              </a:pathLst>
            </a:custGeom>
            <a:solidFill>
              <a:srgbClr val="F0B22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19" name="Google Shape;119;p3"/>
            <p:cNvSpPr/>
            <p:nvPr/>
          </p:nvSpPr>
          <p:spPr>
            <a:xfrm>
              <a:off x="3672980" y="2301875"/>
              <a:ext cx="208153" cy="619125"/>
            </a:xfrm>
            <a:custGeom>
              <a:rect b="b" l="l" r="r" t="t"/>
              <a:pathLst>
                <a:path extrusionOk="0" h="120000" w="120000">
                  <a:moveTo>
                    <a:pt x="0" y="64615"/>
                  </a:moveTo>
                  <a:lnTo>
                    <a:pt x="120000" y="0"/>
                  </a:lnTo>
                  <a:lnTo>
                    <a:pt x="108091" y="120000"/>
                  </a:lnTo>
                  <a:lnTo>
                    <a:pt x="0" y="64615"/>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0" name="Google Shape;120;p3"/>
            <p:cNvSpPr/>
            <p:nvPr/>
          </p:nvSpPr>
          <p:spPr>
            <a:xfrm>
              <a:off x="3420337" y="2590800"/>
              <a:ext cx="92159" cy="219075"/>
            </a:xfrm>
            <a:custGeom>
              <a:rect b="b" l="l" r="r" t="t"/>
              <a:pathLst>
                <a:path extrusionOk="0" h="120000" w="120000">
                  <a:moveTo>
                    <a:pt x="120000" y="109565"/>
                  </a:moveTo>
                  <a:lnTo>
                    <a:pt x="0" y="0"/>
                  </a:lnTo>
                  <a:lnTo>
                    <a:pt x="0" y="120000"/>
                  </a:lnTo>
                  <a:lnTo>
                    <a:pt x="120000" y="10956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1" name="Google Shape;121;p3"/>
            <p:cNvSpPr/>
            <p:nvPr/>
          </p:nvSpPr>
          <p:spPr>
            <a:xfrm>
              <a:off x="3420337" y="2489200"/>
              <a:ext cx="341625" cy="290513"/>
            </a:xfrm>
            <a:custGeom>
              <a:rect b="b" l="l" r="r" t="t"/>
              <a:pathLst>
                <a:path extrusionOk="0" h="120000" w="120000">
                  <a:moveTo>
                    <a:pt x="56930" y="120000"/>
                  </a:moveTo>
                  <a:lnTo>
                    <a:pt x="0" y="40655"/>
                  </a:lnTo>
                  <a:lnTo>
                    <a:pt x="120000" y="0"/>
                  </a:lnTo>
                  <a:lnTo>
                    <a:pt x="56930" y="120000"/>
                  </a:lnTo>
                  <a:close/>
                </a:path>
              </a:pathLst>
            </a:custGeom>
            <a:solidFill>
              <a:srgbClr val="E726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2" name="Google Shape;122;p3"/>
            <p:cNvSpPr/>
            <p:nvPr/>
          </p:nvSpPr>
          <p:spPr>
            <a:xfrm>
              <a:off x="3420337" y="2590800"/>
              <a:ext cx="158895" cy="206374"/>
            </a:xfrm>
            <a:custGeom>
              <a:rect b="b" l="l" r="r" t="t"/>
              <a:pathLst>
                <a:path extrusionOk="0" h="120000" w="120000">
                  <a:moveTo>
                    <a:pt x="45600" y="120000"/>
                  </a:moveTo>
                  <a:lnTo>
                    <a:pt x="0" y="0"/>
                  </a:lnTo>
                  <a:lnTo>
                    <a:pt x="120000" y="109846"/>
                  </a:lnTo>
                  <a:lnTo>
                    <a:pt x="45600" y="120000"/>
                  </a:lnTo>
                  <a:close/>
                </a:path>
              </a:pathLst>
            </a:custGeom>
            <a:solidFill>
              <a:srgbClr val="E128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3" name="Google Shape;123;p3"/>
            <p:cNvSpPr/>
            <p:nvPr/>
          </p:nvSpPr>
          <p:spPr>
            <a:xfrm>
              <a:off x="3420337" y="2386013"/>
              <a:ext cx="214508" cy="204786"/>
            </a:xfrm>
            <a:custGeom>
              <a:rect b="b" l="l" r="r" t="t"/>
              <a:pathLst>
                <a:path extrusionOk="0" h="120000" w="120000">
                  <a:moveTo>
                    <a:pt x="68444" y="0"/>
                  </a:moveTo>
                  <a:lnTo>
                    <a:pt x="0" y="120000"/>
                  </a:lnTo>
                  <a:lnTo>
                    <a:pt x="120000" y="84651"/>
                  </a:lnTo>
                  <a:lnTo>
                    <a:pt x="68444" y="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4" name="Google Shape;124;p3"/>
            <p:cNvSpPr/>
            <p:nvPr/>
          </p:nvSpPr>
          <p:spPr>
            <a:xfrm>
              <a:off x="3542685" y="2292350"/>
              <a:ext cx="193852" cy="238124"/>
            </a:xfrm>
            <a:custGeom>
              <a:rect b="b" l="l" r="r" t="t"/>
              <a:pathLst>
                <a:path extrusionOk="0" h="120000" w="120000">
                  <a:moveTo>
                    <a:pt x="0" y="48000"/>
                  </a:moveTo>
                  <a:lnTo>
                    <a:pt x="120000" y="0"/>
                  </a:lnTo>
                  <a:lnTo>
                    <a:pt x="57049" y="120000"/>
                  </a:lnTo>
                  <a:lnTo>
                    <a:pt x="0" y="48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5" name="Google Shape;125;p3"/>
            <p:cNvSpPr/>
            <p:nvPr/>
          </p:nvSpPr>
          <p:spPr>
            <a:xfrm>
              <a:off x="3634846" y="2292350"/>
              <a:ext cx="127117" cy="238124"/>
            </a:xfrm>
            <a:custGeom>
              <a:rect b="b" l="l" r="r" t="t"/>
              <a:pathLst>
                <a:path extrusionOk="0" h="120000" w="120000">
                  <a:moveTo>
                    <a:pt x="120000" y="100800"/>
                  </a:moveTo>
                  <a:lnTo>
                    <a:pt x="96000" y="0"/>
                  </a:lnTo>
                  <a:lnTo>
                    <a:pt x="0" y="120000"/>
                  </a:lnTo>
                  <a:lnTo>
                    <a:pt x="120000" y="1008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6" name="Google Shape;126;p3"/>
            <p:cNvSpPr/>
            <p:nvPr/>
          </p:nvSpPr>
          <p:spPr>
            <a:xfrm>
              <a:off x="3736539" y="2292350"/>
              <a:ext cx="144595" cy="196850"/>
            </a:xfrm>
            <a:custGeom>
              <a:rect b="b" l="l" r="r" t="t"/>
              <a:pathLst>
                <a:path extrusionOk="0" h="120000" w="120000">
                  <a:moveTo>
                    <a:pt x="21098" y="120000"/>
                  </a:moveTo>
                  <a:lnTo>
                    <a:pt x="0" y="0"/>
                  </a:lnTo>
                  <a:lnTo>
                    <a:pt x="120000" y="3870"/>
                  </a:lnTo>
                  <a:lnTo>
                    <a:pt x="21098" y="120000"/>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7" name="Google Shape;127;p3"/>
            <p:cNvSpPr/>
            <p:nvPr/>
          </p:nvSpPr>
          <p:spPr>
            <a:xfrm>
              <a:off x="3870012" y="2301875"/>
              <a:ext cx="95336" cy="341312"/>
            </a:xfrm>
            <a:custGeom>
              <a:rect b="b" l="l" r="r" t="t"/>
              <a:pathLst>
                <a:path extrusionOk="0" h="120000" w="120000">
                  <a:moveTo>
                    <a:pt x="0" y="120000"/>
                  </a:moveTo>
                  <a:lnTo>
                    <a:pt x="10000" y="0"/>
                  </a:lnTo>
                  <a:lnTo>
                    <a:pt x="120000" y="93209"/>
                  </a:lnTo>
                  <a:lnTo>
                    <a:pt x="0" y="120000"/>
                  </a:lnTo>
                  <a:close/>
                </a:path>
              </a:pathLst>
            </a:custGeom>
            <a:solidFill>
              <a:srgbClr val="D81B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8" name="Google Shape;128;p3"/>
            <p:cNvSpPr/>
            <p:nvPr/>
          </p:nvSpPr>
          <p:spPr>
            <a:xfrm>
              <a:off x="3881135" y="2301875"/>
              <a:ext cx="166839" cy="268288"/>
            </a:xfrm>
            <a:custGeom>
              <a:rect b="b" l="l" r="r" t="t"/>
              <a:pathLst>
                <a:path extrusionOk="0" h="120000" w="120000">
                  <a:moveTo>
                    <a:pt x="120000" y="88047"/>
                  </a:moveTo>
                  <a:lnTo>
                    <a:pt x="0" y="0"/>
                  </a:lnTo>
                  <a:lnTo>
                    <a:pt x="58285" y="120000"/>
                  </a:lnTo>
                  <a:lnTo>
                    <a:pt x="120000" y="88047"/>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29" name="Google Shape;129;p3"/>
            <p:cNvSpPr/>
            <p:nvPr/>
          </p:nvSpPr>
          <p:spPr>
            <a:xfrm>
              <a:off x="3860478" y="2643188"/>
              <a:ext cx="177963" cy="277811"/>
            </a:xfrm>
            <a:custGeom>
              <a:rect b="b" l="l" r="r" t="t"/>
              <a:pathLst>
                <a:path extrusionOk="0" h="120000" w="120000">
                  <a:moveTo>
                    <a:pt x="119999" y="56228"/>
                  </a:moveTo>
                  <a:lnTo>
                    <a:pt x="6428" y="0"/>
                  </a:lnTo>
                  <a:lnTo>
                    <a:pt x="0" y="119999"/>
                  </a:lnTo>
                  <a:lnTo>
                    <a:pt x="119999" y="56228"/>
                  </a:lnTo>
                  <a:close/>
                </a:path>
              </a:pathLst>
            </a:custGeom>
            <a:solidFill>
              <a:srgbClr val="B32B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0" name="Google Shape;130;p3"/>
            <p:cNvSpPr/>
            <p:nvPr/>
          </p:nvSpPr>
          <p:spPr>
            <a:xfrm>
              <a:off x="3870012" y="2498725"/>
              <a:ext cx="254233" cy="341312"/>
            </a:xfrm>
            <a:custGeom>
              <a:rect b="b" l="l" r="r" t="t"/>
              <a:pathLst>
                <a:path extrusionOk="0" h="120000" w="120000">
                  <a:moveTo>
                    <a:pt x="120000" y="120000"/>
                  </a:moveTo>
                  <a:lnTo>
                    <a:pt x="0" y="50790"/>
                  </a:lnTo>
                  <a:lnTo>
                    <a:pt x="84000" y="0"/>
                  </a:lnTo>
                  <a:lnTo>
                    <a:pt x="120000" y="120000"/>
                  </a:lnTo>
                  <a:close/>
                </a:path>
              </a:pathLst>
            </a:custGeom>
            <a:solidFill>
              <a:srgbClr val="3941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1" name="Google Shape;131;p3"/>
            <p:cNvSpPr/>
            <p:nvPr/>
          </p:nvSpPr>
          <p:spPr>
            <a:xfrm>
              <a:off x="4047975" y="2498725"/>
              <a:ext cx="163662" cy="193675"/>
            </a:xfrm>
            <a:custGeom>
              <a:rect b="b" l="l" r="r" t="t"/>
              <a:pathLst>
                <a:path extrusionOk="0" h="120000" w="120000">
                  <a:moveTo>
                    <a:pt x="29126" y="120000"/>
                  </a:moveTo>
                  <a:lnTo>
                    <a:pt x="120000" y="84590"/>
                  </a:lnTo>
                  <a:lnTo>
                    <a:pt x="0" y="0"/>
                  </a:lnTo>
                  <a:lnTo>
                    <a:pt x="29126" y="120000"/>
                  </a:lnTo>
                  <a:close/>
                </a:path>
              </a:pathLst>
            </a:custGeom>
            <a:solidFill>
              <a:srgbClr val="6E38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2" name="Google Shape;132;p3"/>
            <p:cNvSpPr/>
            <p:nvPr/>
          </p:nvSpPr>
          <p:spPr>
            <a:xfrm>
              <a:off x="4090876" y="2632075"/>
              <a:ext cx="120760" cy="207962"/>
            </a:xfrm>
            <a:custGeom>
              <a:rect b="b" l="l" r="r" t="t"/>
              <a:pathLst>
                <a:path extrusionOk="0" h="120000" w="120000">
                  <a:moveTo>
                    <a:pt x="0" y="32977"/>
                  </a:moveTo>
                  <a:lnTo>
                    <a:pt x="120000" y="0"/>
                  </a:lnTo>
                  <a:lnTo>
                    <a:pt x="36315" y="120000"/>
                  </a:lnTo>
                  <a:lnTo>
                    <a:pt x="0" y="32977"/>
                  </a:lnTo>
                  <a:close/>
                </a:path>
              </a:pathLst>
            </a:custGeom>
            <a:solidFill>
              <a:srgbClr val="2E419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3" name="Google Shape;133;p3"/>
            <p:cNvSpPr/>
            <p:nvPr/>
          </p:nvSpPr>
          <p:spPr>
            <a:xfrm>
              <a:off x="4162380" y="2632075"/>
              <a:ext cx="49257" cy="273049"/>
            </a:xfrm>
            <a:custGeom>
              <a:rect b="b" l="l" r="r" t="t"/>
              <a:pathLst>
                <a:path extrusionOk="0" h="120000" w="120000">
                  <a:moveTo>
                    <a:pt x="112258" y="120000"/>
                  </a:moveTo>
                  <a:lnTo>
                    <a:pt x="120000" y="0"/>
                  </a:lnTo>
                  <a:lnTo>
                    <a:pt x="0" y="523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4" name="Google Shape;134;p3"/>
            <p:cNvSpPr/>
            <p:nvPr/>
          </p:nvSpPr>
          <p:spPr>
            <a:xfrm>
              <a:off x="3860478" y="2754313"/>
              <a:ext cx="344804" cy="166686"/>
            </a:xfrm>
            <a:custGeom>
              <a:rect b="b" l="l" r="r" t="t"/>
              <a:pathLst>
                <a:path extrusionOk="0" h="120000" w="120000">
                  <a:moveTo>
                    <a:pt x="103963" y="0"/>
                  </a:moveTo>
                  <a:lnTo>
                    <a:pt x="91797" y="64000"/>
                  </a:lnTo>
                  <a:lnTo>
                    <a:pt x="61935" y="16000"/>
                  </a:lnTo>
                  <a:lnTo>
                    <a:pt x="0" y="120000"/>
                  </a:lnTo>
                  <a:lnTo>
                    <a:pt x="120000" y="106285"/>
                  </a:lnTo>
                  <a:lnTo>
                    <a:pt x="103963" y="0"/>
                  </a:lnTo>
                  <a:close/>
                </a:path>
              </a:pathLst>
            </a:custGeom>
            <a:solidFill>
              <a:srgbClr val="5C3A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5" name="Google Shape;135;p3"/>
            <p:cNvSpPr/>
            <p:nvPr/>
          </p:nvSpPr>
          <p:spPr>
            <a:xfrm>
              <a:off x="3860478" y="2905125"/>
              <a:ext cx="344804" cy="98425"/>
            </a:xfrm>
            <a:custGeom>
              <a:rect b="b" l="l" r="r" t="t"/>
              <a:pathLst>
                <a:path extrusionOk="0" h="120000" w="120000">
                  <a:moveTo>
                    <a:pt x="112258" y="120000"/>
                  </a:moveTo>
                  <a:lnTo>
                    <a:pt x="120000" y="0"/>
                  </a:lnTo>
                  <a:lnTo>
                    <a:pt x="0" y="23225"/>
                  </a:lnTo>
                  <a:lnTo>
                    <a:pt x="112258" y="120000"/>
                  </a:lnTo>
                  <a:close/>
                </a:path>
              </a:pathLst>
            </a:custGeom>
            <a:solidFill>
              <a:srgbClr val="1852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6" name="Google Shape;136;p3"/>
            <p:cNvSpPr/>
            <p:nvPr/>
          </p:nvSpPr>
          <p:spPr>
            <a:xfrm>
              <a:off x="3860478" y="2921000"/>
              <a:ext cx="322558" cy="227013"/>
            </a:xfrm>
            <a:custGeom>
              <a:rect b="b" l="l" r="r" t="t"/>
              <a:pathLst>
                <a:path extrusionOk="0" h="120000" w="120000">
                  <a:moveTo>
                    <a:pt x="120000" y="41958"/>
                  </a:moveTo>
                  <a:lnTo>
                    <a:pt x="53793" y="120000"/>
                  </a:lnTo>
                  <a:lnTo>
                    <a:pt x="0" y="0"/>
                  </a:lnTo>
                  <a:lnTo>
                    <a:pt x="120000" y="41958"/>
                  </a:lnTo>
                  <a:close/>
                </a:path>
              </a:pathLst>
            </a:custGeom>
            <a:solidFill>
              <a:srgbClr val="2D3D8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7" name="Google Shape;137;p3"/>
            <p:cNvSpPr/>
            <p:nvPr/>
          </p:nvSpPr>
          <p:spPr>
            <a:xfrm>
              <a:off x="2506685" y="3225800"/>
              <a:ext cx="289190" cy="355600"/>
            </a:xfrm>
            <a:custGeom>
              <a:rect b="b" l="l" r="r" t="t"/>
              <a:pathLst>
                <a:path extrusionOk="0" h="120000" w="120000">
                  <a:moveTo>
                    <a:pt x="0" y="0"/>
                  </a:moveTo>
                  <a:cubicBezTo>
                    <a:pt x="42127" y="0"/>
                    <a:pt x="42127" y="0"/>
                    <a:pt x="42127" y="0"/>
                  </a:cubicBezTo>
                  <a:cubicBezTo>
                    <a:pt x="67659" y="0"/>
                    <a:pt x="82978" y="4137"/>
                    <a:pt x="95744" y="13448"/>
                  </a:cubicBezTo>
                  <a:cubicBezTo>
                    <a:pt x="112340" y="23793"/>
                    <a:pt x="120000" y="40344"/>
                    <a:pt x="120000" y="58965"/>
                  </a:cubicBezTo>
                  <a:cubicBezTo>
                    <a:pt x="120000" y="77586"/>
                    <a:pt x="111063" y="95172"/>
                    <a:pt x="97021" y="106551"/>
                  </a:cubicBezTo>
                  <a:cubicBezTo>
                    <a:pt x="85531" y="114827"/>
                    <a:pt x="67659" y="120000"/>
                    <a:pt x="47234" y="120000"/>
                  </a:cubicBezTo>
                  <a:cubicBezTo>
                    <a:pt x="0" y="120000"/>
                    <a:pt x="0" y="120000"/>
                    <a:pt x="0" y="120000"/>
                  </a:cubicBezTo>
                  <a:cubicBezTo>
                    <a:pt x="0" y="0"/>
                    <a:pt x="0" y="0"/>
                    <a:pt x="0" y="0"/>
                  </a:cubicBezTo>
                  <a:cubicBezTo>
                    <a:pt x="0" y="0"/>
                    <a:pt x="0" y="0"/>
                    <a:pt x="0" y="0"/>
                  </a:cubicBezTo>
                  <a:close/>
                  <a:moveTo>
                    <a:pt x="34468" y="96206"/>
                  </a:moveTo>
                  <a:cubicBezTo>
                    <a:pt x="40851" y="96206"/>
                    <a:pt x="40851" y="96206"/>
                    <a:pt x="40851" y="96206"/>
                  </a:cubicBezTo>
                  <a:cubicBezTo>
                    <a:pt x="66382" y="96206"/>
                    <a:pt x="84255" y="80689"/>
                    <a:pt x="84255" y="60000"/>
                  </a:cubicBezTo>
                  <a:cubicBezTo>
                    <a:pt x="84255" y="48620"/>
                    <a:pt x="79148" y="38275"/>
                    <a:pt x="71489" y="32068"/>
                  </a:cubicBezTo>
                  <a:cubicBezTo>
                    <a:pt x="63829" y="26896"/>
                    <a:pt x="52340" y="23793"/>
                    <a:pt x="42127" y="23793"/>
                  </a:cubicBezTo>
                  <a:cubicBezTo>
                    <a:pt x="34468" y="23793"/>
                    <a:pt x="34468" y="23793"/>
                    <a:pt x="34468" y="23793"/>
                  </a:cubicBezTo>
                  <a:cubicBezTo>
                    <a:pt x="34468" y="96206"/>
                    <a:pt x="34468" y="96206"/>
                    <a:pt x="34468" y="96206"/>
                  </a:cubicBezTo>
                  <a:cubicBezTo>
                    <a:pt x="34468" y="96206"/>
                    <a:pt x="34468" y="96206"/>
                    <a:pt x="34468" y="9620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8" name="Google Shape;138;p3"/>
            <p:cNvSpPr/>
            <p:nvPr/>
          </p:nvSpPr>
          <p:spPr>
            <a:xfrm>
              <a:off x="2818122" y="3225800"/>
              <a:ext cx="88981" cy="355600"/>
            </a:xfrm>
            <a:custGeom>
              <a:rect b="b" l="l" r="r" t="t"/>
              <a:pathLst>
                <a:path extrusionOk="0" h="120000" w="120000">
                  <a:moveTo>
                    <a:pt x="0" y="0"/>
                  </a:moveTo>
                  <a:lnTo>
                    <a:pt x="119999" y="0"/>
                  </a:lnTo>
                  <a:lnTo>
                    <a:pt x="119999"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39" name="Google Shape;139;p3"/>
            <p:cNvSpPr/>
            <p:nvPr/>
          </p:nvSpPr>
          <p:spPr>
            <a:xfrm>
              <a:off x="2930938" y="3222625"/>
              <a:ext cx="373403" cy="365125"/>
            </a:xfrm>
            <a:custGeom>
              <a:rect b="b" l="l" r="r" t="t"/>
              <a:pathLst>
                <a:path extrusionOk="0" h="120000" w="120000">
                  <a:moveTo>
                    <a:pt x="119008" y="52436"/>
                  </a:moveTo>
                  <a:cubicBezTo>
                    <a:pt x="120000" y="54453"/>
                    <a:pt x="120000" y="56470"/>
                    <a:pt x="120000" y="58487"/>
                  </a:cubicBezTo>
                  <a:cubicBezTo>
                    <a:pt x="120000" y="76638"/>
                    <a:pt x="113057" y="91764"/>
                    <a:pt x="101157" y="103865"/>
                  </a:cubicBezTo>
                  <a:cubicBezTo>
                    <a:pt x="89256" y="113949"/>
                    <a:pt x="75371" y="120000"/>
                    <a:pt x="59504" y="120000"/>
                  </a:cubicBezTo>
                  <a:cubicBezTo>
                    <a:pt x="25785" y="120000"/>
                    <a:pt x="0" y="93781"/>
                    <a:pt x="0" y="60504"/>
                  </a:cubicBezTo>
                  <a:cubicBezTo>
                    <a:pt x="0" y="25210"/>
                    <a:pt x="25785" y="0"/>
                    <a:pt x="59504" y="0"/>
                  </a:cubicBezTo>
                  <a:cubicBezTo>
                    <a:pt x="78347" y="0"/>
                    <a:pt x="95206" y="8067"/>
                    <a:pt x="107107" y="23193"/>
                  </a:cubicBezTo>
                  <a:cubicBezTo>
                    <a:pt x="86280" y="39327"/>
                    <a:pt x="86280" y="39327"/>
                    <a:pt x="86280" y="39327"/>
                  </a:cubicBezTo>
                  <a:cubicBezTo>
                    <a:pt x="78347" y="29243"/>
                    <a:pt x="70413" y="25210"/>
                    <a:pt x="59504" y="25210"/>
                  </a:cubicBezTo>
                  <a:cubicBezTo>
                    <a:pt x="41652" y="25210"/>
                    <a:pt x="27768" y="40336"/>
                    <a:pt x="27768" y="60504"/>
                  </a:cubicBezTo>
                  <a:cubicBezTo>
                    <a:pt x="27768" y="79663"/>
                    <a:pt x="42644" y="94789"/>
                    <a:pt x="61487" y="94789"/>
                  </a:cubicBezTo>
                  <a:cubicBezTo>
                    <a:pt x="74380" y="94789"/>
                    <a:pt x="85289" y="86722"/>
                    <a:pt x="89256" y="74621"/>
                  </a:cubicBezTo>
                  <a:cubicBezTo>
                    <a:pt x="61487" y="74621"/>
                    <a:pt x="61487" y="74621"/>
                    <a:pt x="61487" y="74621"/>
                  </a:cubicBezTo>
                  <a:cubicBezTo>
                    <a:pt x="61487" y="52436"/>
                    <a:pt x="61487" y="52436"/>
                    <a:pt x="61487" y="52436"/>
                  </a:cubicBezTo>
                  <a:cubicBezTo>
                    <a:pt x="119008" y="52436"/>
                    <a:pt x="119008" y="52436"/>
                    <a:pt x="119008" y="52436"/>
                  </a:cubicBezTo>
                  <a:cubicBezTo>
                    <a:pt x="119008" y="52436"/>
                    <a:pt x="119008" y="52436"/>
                    <a:pt x="119008" y="52436"/>
                  </a:cubicBez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0" name="Google Shape;140;p3"/>
            <p:cNvSpPr/>
            <p:nvPr/>
          </p:nvSpPr>
          <p:spPr>
            <a:xfrm>
              <a:off x="3331355" y="3225800"/>
              <a:ext cx="85804" cy="355600"/>
            </a:xfrm>
            <a:custGeom>
              <a:rect b="b" l="l" r="r" t="t"/>
              <a:pathLst>
                <a:path extrusionOk="0" h="120000" w="120000">
                  <a:moveTo>
                    <a:pt x="0" y="0"/>
                  </a:moveTo>
                  <a:lnTo>
                    <a:pt x="120000" y="0"/>
                  </a:lnTo>
                  <a:lnTo>
                    <a:pt x="120000" y="119999"/>
                  </a:lnTo>
                  <a:lnTo>
                    <a:pt x="0" y="119999"/>
                  </a:lnTo>
                  <a:lnTo>
                    <a:pt x="0" y="0"/>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1" name="Google Shape;141;p3"/>
            <p:cNvSpPr/>
            <p:nvPr/>
          </p:nvSpPr>
          <p:spPr>
            <a:xfrm>
              <a:off x="3428282" y="3225800"/>
              <a:ext cx="255822" cy="355600"/>
            </a:xfrm>
            <a:custGeom>
              <a:rect b="b" l="l" r="r" t="t"/>
              <a:pathLst>
                <a:path extrusionOk="0" h="120000" w="120000">
                  <a:moveTo>
                    <a:pt x="81242" y="119999"/>
                  </a:moveTo>
                  <a:lnTo>
                    <a:pt x="40993" y="119999"/>
                  </a:lnTo>
                  <a:lnTo>
                    <a:pt x="40993" y="23571"/>
                  </a:lnTo>
                  <a:lnTo>
                    <a:pt x="0" y="23571"/>
                  </a:lnTo>
                  <a:lnTo>
                    <a:pt x="0" y="0"/>
                  </a:lnTo>
                  <a:lnTo>
                    <a:pt x="120000" y="0"/>
                  </a:lnTo>
                  <a:lnTo>
                    <a:pt x="120000" y="23571"/>
                  </a:lnTo>
                  <a:lnTo>
                    <a:pt x="81242" y="23571"/>
                  </a:lnTo>
                  <a:lnTo>
                    <a:pt x="81242" y="119999"/>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2" name="Google Shape;142;p3"/>
            <p:cNvSpPr/>
            <p:nvPr/>
          </p:nvSpPr>
          <p:spPr>
            <a:xfrm>
              <a:off x="3644380" y="3225800"/>
              <a:ext cx="341626" cy="355600"/>
            </a:xfrm>
            <a:custGeom>
              <a:rect b="b" l="l" r="r" t="t"/>
              <a:pathLst>
                <a:path extrusionOk="0" h="120000" w="120000">
                  <a:moveTo>
                    <a:pt x="36837" y="102321"/>
                  </a:moveTo>
                  <a:lnTo>
                    <a:pt x="32372" y="119999"/>
                  </a:lnTo>
                  <a:lnTo>
                    <a:pt x="0" y="119999"/>
                  </a:lnTo>
                  <a:lnTo>
                    <a:pt x="41302" y="0"/>
                  </a:lnTo>
                  <a:lnTo>
                    <a:pt x="79255" y="0"/>
                  </a:lnTo>
                  <a:lnTo>
                    <a:pt x="120000" y="119999"/>
                  </a:lnTo>
                  <a:lnTo>
                    <a:pt x="87627" y="119999"/>
                  </a:lnTo>
                  <a:lnTo>
                    <a:pt x="80930" y="102321"/>
                  </a:lnTo>
                  <a:lnTo>
                    <a:pt x="36837" y="102321"/>
                  </a:lnTo>
                  <a:close/>
                  <a:moveTo>
                    <a:pt x="59720" y="34285"/>
                  </a:moveTo>
                  <a:lnTo>
                    <a:pt x="45209" y="79821"/>
                  </a:lnTo>
                  <a:lnTo>
                    <a:pt x="74790" y="79821"/>
                  </a:lnTo>
                  <a:lnTo>
                    <a:pt x="59720" y="34285"/>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sp>
          <p:nvSpPr>
            <p:cNvPr id="143" name="Google Shape;143;p3"/>
            <p:cNvSpPr/>
            <p:nvPr/>
          </p:nvSpPr>
          <p:spPr>
            <a:xfrm>
              <a:off x="4005073" y="3225800"/>
              <a:ext cx="200208" cy="355600"/>
            </a:xfrm>
            <a:custGeom>
              <a:rect b="b" l="l" r="r" t="t"/>
              <a:pathLst>
                <a:path extrusionOk="0" h="120000" w="120000">
                  <a:moveTo>
                    <a:pt x="120000" y="96428"/>
                  </a:moveTo>
                  <a:lnTo>
                    <a:pt x="120000" y="119999"/>
                  </a:lnTo>
                  <a:lnTo>
                    <a:pt x="0" y="119999"/>
                  </a:lnTo>
                  <a:lnTo>
                    <a:pt x="0" y="0"/>
                  </a:lnTo>
                  <a:lnTo>
                    <a:pt x="51428" y="0"/>
                  </a:lnTo>
                  <a:lnTo>
                    <a:pt x="51428" y="96428"/>
                  </a:lnTo>
                  <a:lnTo>
                    <a:pt x="120000" y="96428"/>
                  </a:lnTo>
                  <a:close/>
                </a:path>
              </a:pathLst>
            </a:custGeom>
            <a:solidFill>
              <a:srgbClr val="F07B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399" u="none" cap="none" strike="noStrike">
                <a:solidFill>
                  <a:schemeClr val="dk1"/>
                </a:solidFill>
                <a:latin typeface="Calibri"/>
                <a:ea typeface="Calibri"/>
                <a:cs typeface="Calibri"/>
                <a:sym typeface="Calibri"/>
              </a:endParaRPr>
            </a:p>
          </p:txBody>
        </p:sp>
      </p:grpSp>
      <p:sp>
        <p:nvSpPr>
          <p:cNvPr id="144" name="Google Shape;144;p3"/>
          <p:cNvSpPr txBox="1"/>
          <p:nvPr>
            <p:ph idx="1" type="body"/>
          </p:nvPr>
        </p:nvSpPr>
        <p:spPr>
          <a:xfrm>
            <a:off x="5324373" y="1276350"/>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5" name="Google Shape;145;p3"/>
          <p:cNvSpPr/>
          <p:nvPr>
            <p:ph idx="2" type="pic"/>
          </p:nvPr>
        </p:nvSpPr>
        <p:spPr>
          <a:xfrm>
            <a:off x="4648200" y="1276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6" name="Google Shape;146;p3"/>
          <p:cNvSpPr/>
          <p:nvPr>
            <p:ph idx="3" type="pic"/>
          </p:nvPr>
        </p:nvSpPr>
        <p:spPr>
          <a:xfrm>
            <a:off x="4648200" y="24955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7" name="Google Shape;147;p3"/>
          <p:cNvSpPr/>
          <p:nvPr>
            <p:ph idx="4" type="pic"/>
          </p:nvPr>
        </p:nvSpPr>
        <p:spPr>
          <a:xfrm>
            <a:off x="4648200" y="3684735"/>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Google Shape;148;p3"/>
          <p:cNvSpPr txBox="1"/>
          <p:nvPr>
            <p:ph idx="5" type="body"/>
          </p:nvPr>
        </p:nvSpPr>
        <p:spPr>
          <a:xfrm>
            <a:off x="5324373" y="1708428"/>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49" name="Google Shape;149;p3"/>
          <p:cNvSpPr txBox="1"/>
          <p:nvPr>
            <p:ph idx="6" type="body"/>
          </p:nvPr>
        </p:nvSpPr>
        <p:spPr>
          <a:xfrm>
            <a:off x="5324373" y="2488014"/>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0" name="Google Shape;150;p3"/>
          <p:cNvSpPr txBox="1"/>
          <p:nvPr>
            <p:ph idx="7" type="body"/>
          </p:nvPr>
        </p:nvSpPr>
        <p:spPr>
          <a:xfrm>
            <a:off x="5324373" y="2920092"/>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1" name="Google Shape;151;p3"/>
          <p:cNvSpPr txBox="1"/>
          <p:nvPr>
            <p:ph idx="8" type="body"/>
          </p:nvPr>
        </p:nvSpPr>
        <p:spPr>
          <a:xfrm>
            <a:off x="5324373" y="3663671"/>
            <a:ext cx="30480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300"/>
              </a:spcBef>
              <a:spcAft>
                <a:spcPts val="0"/>
              </a:spcAft>
              <a:buClr>
                <a:srgbClr val="F37B28"/>
              </a:buClr>
              <a:buSzPts val="1400"/>
              <a:buFont typeface="Arial"/>
              <a:buNone/>
              <a:defRPr b="0" i="0" sz="15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2" name="Google Shape;152;p3"/>
          <p:cNvSpPr txBox="1"/>
          <p:nvPr>
            <p:ph idx="9" type="body"/>
          </p:nvPr>
        </p:nvSpPr>
        <p:spPr>
          <a:xfrm>
            <a:off x="5324373" y="4095750"/>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1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53" name="Google Shape;153;p3"/>
          <p:cNvSpPr txBox="1"/>
          <p:nvPr>
            <p:ph idx="13" type="body"/>
          </p:nvPr>
        </p:nvSpPr>
        <p:spPr>
          <a:xfrm>
            <a:off x="671297" y="2785334"/>
            <a:ext cx="2819400" cy="334814"/>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Slide">
  <p:cSld name="2_Title Slide">
    <p:spTree>
      <p:nvGrpSpPr>
        <p:cNvPr id="154" name="Shape 154"/>
        <p:cNvGrpSpPr/>
        <p:nvPr/>
      </p:nvGrpSpPr>
      <p:grpSpPr>
        <a:xfrm>
          <a:off x="0" y="0"/>
          <a:ext cx="0" cy="0"/>
          <a:chOff x="0" y="0"/>
          <a:chExt cx="0" cy="0"/>
        </a:xfrm>
      </p:grpSpPr>
      <p:sp>
        <p:nvSpPr>
          <p:cNvPr id="155" name="Google Shape;155;p4"/>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4"/>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pic>
        <p:nvPicPr>
          <p:cNvPr id="157" name="Google Shape;157;p4"/>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158" name="Google Shape;158;p4"/>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nvGrpSpPr>
          <p:cNvPr id="159" name="Google Shape;159;p4"/>
          <p:cNvGrpSpPr/>
          <p:nvPr/>
        </p:nvGrpSpPr>
        <p:grpSpPr>
          <a:xfrm>
            <a:off x="1381971" y="1428750"/>
            <a:ext cx="6500493" cy="2701952"/>
            <a:chOff x="1381971" y="1207082"/>
            <a:chExt cx="6500493" cy="2701952"/>
          </a:xfrm>
        </p:grpSpPr>
        <p:cxnSp>
          <p:nvCxnSpPr>
            <p:cNvPr id="160" name="Google Shape;160;p4"/>
            <p:cNvCxnSpPr/>
            <p:nvPr/>
          </p:nvCxnSpPr>
          <p:spPr>
            <a:xfrm>
              <a:off x="4724400" y="1207082"/>
              <a:ext cx="0" cy="2701952"/>
            </a:xfrm>
            <a:prstGeom prst="straightConnector1">
              <a:avLst/>
            </a:prstGeom>
            <a:noFill/>
            <a:ln cap="flat" cmpd="sng" w="19050">
              <a:solidFill>
                <a:srgbClr val="7F7F7F"/>
              </a:solidFill>
              <a:prstDash val="dot"/>
              <a:round/>
              <a:headEnd len="sm" w="sm" type="none"/>
              <a:tailEnd len="sm" w="sm" type="none"/>
            </a:ln>
          </p:spPr>
        </p:cxnSp>
        <p:cxnSp>
          <p:nvCxnSpPr>
            <p:cNvPr id="161" name="Google Shape;161;p4"/>
            <p:cNvCxnSpPr/>
            <p:nvPr/>
          </p:nvCxnSpPr>
          <p:spPr>
            <a:xfrm rot="10800000">
              <a:off x="1381971" y="2545556"/>
              <a:ext cx="6500493" cy="17860"/>
            </a:xfrm>
            <a:prstGeom prst="straightConnector1">
              <a:avLst/>
            </a:prstGeom>
            <a:noFill/>
            <a:ln cap="flat" cmpd="sng" w="19050">
              <a:solidFill>
                <a:srgbClr val="7F7F7F"/>
              </a:solidFill>
              <a:prstDash val="dot"/>
              <a:round/>
              <a:headEnd len="sm" w="sm" type="none"/>
              <a:tailEnd len="sm" w="sm" type="none"/>
            </a:ln>
          </p:spPr>
        </p:cxnSp>
        <p:sp>
          <p:nvSpPr>
            <p:cNvPr id="162" name="Google Shape;162;p4"/>
            <p:cNvSpPr/>
            <p:nvPr/>
          </p:nvSpPr>
          <p:spPr>
            <a:xfrm>
              <a:off x="4545164" y="2386469"/>
              <a:ext cx="357280" cy="338492"/>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3" name="Google Shape;163;p4"/>
          <p:cNvSpPr txBox="1"/>
          <p:nvPr>
            <p:ph idx="1" type="body"/>
          </p:nvPr>
        </p:nvSpPr>
        <p:spPr>
          <a:xfrm>
            <a:off x="56388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4" name="Google Shape;164;p4"/>
          <p:cNvSpPr/>
          <p:nvPr>
            <p:ph idx="2" type="pic"/>
          </p:nvPr>
        </p:nvSpPr>
        <p:spPr>
          <a:xfrm>
            <a:off x="49626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5" name="Google Shape;165;p4"/>
          <p:cNvSpPr txBox="1"/>
          <p:nvPr>
            <p:ph idx="3" type="body"/>
          </p:nvPr>
        </p:nvSpPr>
        <p:spPr>
          <a:xfrm>
            <a:off x="2641600" y="18097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6" name="Google Shape;166;p4"/>
          <p:cNvSpPr/>
          <p:nvPr>
            <p:ph idx="4" type="pic"/>
          </p:nvPr>
        </p:nvSpPr>
        <p:spPr>
          <a:xfrm>
            <a:off x="1965426" y="18097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7" name="Google Shape;167;p4"/>
          <p:cNvSpPr txBox="1"/>
          <p:nvPr>
            <p:ph idx="5" type="body"/>
          </p:nvPr>
        </p:nvSpPr>
        <p:spPr>
          <a:xfrm>
            <a:off x="56388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8" name="Google Shape;168;p4"/>
          <p:cNvSpPr/>
          <p:nvPr>
            <p:ph idx="6" type="pic"/>
          </p:nvPr>
        </p:nvSpPr>
        <p:spPr>
          <a:xfrm>
            <a:off x="49626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9" name="Google Shape;169;p4"/>
          <p:cNvSpPr txBox="1"/>
          <p:nvPr>
            <p:ph idx="7" type="body"/>
          </p:nvPr>
        </p:nvSpPr>
        <p:spPr>
          <a:xfrm>
            <a:off x="2641600" y="3181350"/>
            <a:ext cx="18288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240"/>
              </a:spcBef>
              <a:spcAft>
                <a:spcPts val="0"/>
              </a:spcAft>
              <a:buClr>
                <a:srgbClr val="F37B28"/>
              </a:buClr>
              <a:buSzPts val="1400"/>
              <a:buFont typeface="Arial"/>
              <a:buNone/>
              <a:defRPr b="0"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0" name="Google Shape;170;p4"/>
          <p:cNvSpPr/>
          <p:nvPr>
            <p:ph idx="8" type="pic"/>
          </p:nvPr>
        </p:nvSpPr>
        <p:spPr>
          <a:xfrm>
            <a:off x="1965426" y="3181350"/>
            <a:ext cx="533399" cy="53339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Slide">
  <p:cSld name="3_Title Slide">
    <p:spTree>
      <p:nvGrpSpPr>
        <p:cNvPr id="171" name="Shape 171"/>
        <p:cNvGrpSpPr/>
        <p:nvPr/>
      </p:nvGrpSpPr>
      <p:grpSpPr>
        <a:xfrm>
          <a:off x="0" y="0"/>
          <a:ext cx="0" cy="0"/>
          <a:chOff x="0" y="0"/>
          <a:chExt cx="0" cy="0"/>
        </a:xfrm>
      </p:grpSpPr>
      <p:sp>
        <p:nvSpPr>
          <p:cNvPr id="172" name="Google Shape;172;p5"/>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3" name="Google Shape;173;p5"/>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4" name="Google Shape;174;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5" name="Google Shape;175;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76" name="Google Shape;176;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77" name="Google Shape;177;p5"/>
          <p:cNvCxnSpPr/>
          <p:nvPr/>
        </p:nvCxnSpPr>
        <p:spPr>
          <a:xfrm>
            <a:off x="3056209" y="1259076"/>
            <a:ext cx="0" cy="1572043"/>
          </a:xfrm>
          <a:prstGeom prst="straightConnector1">
            <a:avLst/>
          </a:prstGeom>
          <a:noFill/>
          <a:ln cap="flat" cmpd="sng" w="19050">
            <a:solidFill>
              <a:srgbClr val="7F7F7F"/>
            </a:solidFill>
            <a:prstDash val="dot"/>
            <a:round/>
            <a:headEnd len="sm" w="sm" type="none"/>
            <a:tailEnd len="sm" w="sm" type="none"/>
          </a:ln>
        </p:spPr>
      </p:cxnSp>
      <p:cxnSp>
        <p:nvCxnSpPr>
          <p:cNvPr id="178" name="Google Shape;178;p5"/>
          <p:cNvCxnSpPr/>
          <p:nvPr/>
        </p:nvCxnSpPr>
        <p:spPr>
          <a:xfrm>
            <a:off x="5943600" y="1259076"/>
            <a:ext cx="0" cy="1572043"/>
          </a:xfrm>
          <a:prstGeom prst="straightConnector1">
            <a:avLst/>
          </a:prstGeom>
          <a:noFill/>
          <a:ln cap="flat" cmpd="sng" w="19050">
            <a:solidFill>
              <a:srgbClr val="7F7F7F"/>
            </a:solidFill>
            <a:prstDash val="dot"/>
            <a:round/>
            <a:headEnd len="sm" w="sm" type="none"/>
            <a:tailEnd len="sm" w="sm" type="none"/>
          </a:ln>
        </p:spPr>
      </p:cxnSp>
      <p:sp>
        <p:nvSpPr>
          <p:cNvPr id="179" name="Google Shape;179;p5"/>
          <p:cNvSpPr/>
          <p:nvPr>
            <p:ph idx="5" type="pic"/>
          </p:nvPr>
        </p:nvSpPr>
        <p:spPr>
          <a:xfrm>
            <a:off x="131964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0" name="Google Shape;180;p5"/>
          <p:cNvSpPr/>
          <p:nvPr>
            <p:ph idx="6" type="pic"/>
          </p:nvPr>
        </p:nvSpPr>
        <p:spPr>
          <a:xfrm>
            <a:off x="42558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1" name="Google Shape;181;p5"/>
          <p:cNvSpPr/>
          <p:nvPr>
            <p:ph idx="7" type="pic"/>
          </p:nvPr>
        </p:nvSpPr>
        <p:spPr>
          <a:xfrm>
            <a:off x="7151485"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2" name="Google Shape;182;p5"/>
          <p:cNvSpPr txBox="1"/>
          <p:nvPr>
            <p:ph idx="8" type="body"/>
          </p:nvPr>
        </p:nvSpPr>
        <p:spPr>
          <a:xfrm>
            <a:off x="45720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3" name="Google Shape;183;p5"/>
          <p:cNvSpPr txBox="1"/>
          <p:nvPr>
            <p:ph idx="9" type="body"/>
          </p:nvPr>
        </p:nvSpPr>
        <p:spPr>
          <a:xfrm>
            <a:off x="3362960"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4" name="Google Shape;184;p5"/>
          <p:cNvSpPr txBox="1"/>
          <p:nvPr>
            <p:ph idx="13" type="body"/>
          </p:nvPr>
        </p:nvSpPr>
        <p:spPr>
          <a:xfrm>
            <a:off x="6268719" y="2102002"/>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5" name="Google Shape;185;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6" name="Google Shape;186;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87" name="Google Shape;187;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188" name="Google Shape;188;p5"/>
          <p:cNvCxnSpPr/>
          <p:nvPr/>
        </p:nvCxnSpPr>
        <p:spPr>
          <a:xfrm>
            <a:off x="3056209" y="3181350"/>
            <a:ext cx="0" cy="1572043"/>
          </a:xfrm>
          <a:prstGeom prst="straightConnector1">
            <a:avLst/>
          </a:prstGeom>
          <a:noFill/>
          <a:ln cap="flat" cmpd="sng" w="19050">
            <a:solidFill>
              <a:srgbClr val="7F7F7F"/>
            </a:solidFill>
            <a:prstDash val="dot"/>
            <a:round/>
            <a:headEnd len="sm" w="sm" type="none"/>
            <a:tailEnd len="sm" w="sm" type="none"/>
          </a:ln>
        </p:spPr>
      </p:cxnSp>
      <p:cxnSp>
        <p:nvCxnSpPr>
          <p:cNvPr id="189" name="Google Shape;189;p5"/>
          <p:cNvCxnSpPr/>
          <p:nvPr/>
        </p:nvCxnSpPr>
        <p:spPr>
          <a:xfrm>
            <a:off x="5943600" y="3181350"/>
            <a:ext cx="0" cy="1572043"/>
          </a:xfrm>
          <a:prstGeom prst="straightConnector1">
            <a:avLst/>
          </a:prstGeom>
          <a:noFill/>
          <a:ln cap="flat" cmpd="sng" w="19050">
            <a:solidFill>
              <a:srgbClr val="7F7F7F"/>
            </a:solidFill>
            <a:prstDash val="dot"/>
            <a:round/>
            <a:headEnd len="sm" w="sm" type="none"/>
            <a:tailEnd len="sm" w="sm" type="none"/>
          </a:ln>
        </p:spPr>
      </p:cxnSp>
      <p:sp>
        <p:nvSpPr>
          <p:cNvPr id="190" name="Google Shape;190;p5"/>
          <p:cNvSpPr/>
          <p:nvPr>
            <p:ph idx="17" type="pic"/>
          </p:nvPr>
        </p:nvSpPr>
        <p:spPr>
          <a:xfrm>
            <a:off x="131964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1" name="Google Shape;191;p5"/>
          <p:cNvSpPr/>
          <p:nvPr>
            <p:ph idx="18" type="pic"/>
          </p:nvPr>
        </p:nvSpPr>
        <p:spPr>
          <a:xfrm>
            <a:off x="42558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2" name="Google Shape;192;p5"/>
          <p:cNvSpPr/>
          <p:nvPr>
            <p:ph idx="19" type="pic"/>
          </p:nvPr>
        </p:nvSpPr>
        <p:spPr>
          <a:xfrm>
            <a:off x="7151485"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1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3" name="Google Shape;193;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4" name="Google Shape;194;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95" name="Google Shape;195;p5"/>
          <p:cNvSpPr txBox="1"/>
          <p:nvPr>
            <p:ph idx="22" type="body"/>
          </p:nvPr>
        </p:nvSpPr>
        <p:spPr>
          <a:xfrm>
            <a:off x="6268719"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0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Title Slide">
  <p:cSld name="4_Title Slide">
    <p:spTree>
      <p:nvGrpSpPr>
        <p:cNvPr id="196" name="Shape 196"/>
        <p:cNvGrpSpPr/>
        <p:nvPr/>
      </p:nvGrpSpPr>
      <p:grpSpPr>
        <a:xfrm>
          <a:off x="0" y="0"/>
          <a:ext cx="0" cy="0"/>
          <a:chOff x="0" y="0"/>
          <a:chExt cx="0" cy="0"/>
        </a:xfrm>
      </p:grpSpPr>
      <p:sp>
        <p:nvSpPr>
          <p:cNvPr id="197" name="Google Shape;197;p6"/>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98" name="Google Shape;198;p6"/>
          <p:cNvSpPr txBox="1"/>
          <p:nvPr>
            <p:ph type="title"/>
          </p:nvPr>
        </p:nvSpPr>
        <p:spPr>
          <a:xfrm>
            <a:off x="576877" y="238125"/>
            <a:ext cx="8143240" cy="428625"/>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pic>
        <p:nvPicPr>
          <p:cNvPr id="199" name="Google Shape;199;p6"/>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200" name="Google Shape;200;p6"/>
          <p:cNvSpPr/>
          <p:nvPr/>
        </p:nvSpPr>
        <p:spPr>
          <a:xfrm>
            <a:off x="4333812" y="742950"/>
            <a:ext cx="628813"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6"/>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Title Slide">
  <p:cSld name="5_Title Slide">
    <p:spTree>
      <p:nvGrpSpPr>
        <p:cNvPr id="202" name="Shape 202"/>
        <p:cNvGrpSpPr/>
        <p:nvPr/>
      </p:nvGrpSpPr>
      <p:grpSpPr>
        <a:xfrm>
          <a:off x="0" y="0"/>
          <a:ext cx="0" cy="0"/>
          <a:chOff x="0" y="0"/>
          <a:chExt cx="0" cy="0"/>
        </a:xfrm>
      </p:grpSpPr>
      <p:sp>
        <p:nvSpPr>
          <p:cNvPr id="203" name="Google Shape;203;p7"/>
          <p:cNvSpPr/>
          <p:nvPr/>
        </p:nvSpPr>
        <p:spPr>
          <a:xfrm>
            <a:off x="0" y="0"/>
            <a:ext cx="9144001" cy="51434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pic>
        <p:nvPicPr>
          <p:cNvPr id="204" name="Google Shape;204;p7"/>
          <p:cNvPicPr preferRelativeResize="0"/>
          <p:nvPr/>
        </p:nvPicPr>
        <p:blipFill rotWithShape="1">
          <a:blip r:embed="rId2">
            <a:alphaModFix/>
          </a:blip>
          <a:srcRect b="0" l="0" r="631" t="0"/>
          <a:stretch/>
        </p:blipFill>
        <p:spPr>
          <a:xfrm>
            <a:off x="1192" y="4513660"/>
            <a:ext cx="9142808" cy="651271"/>
          </a:xfrm>
          <a:prstGeom prst="rect">
            <a:avLst/>
          </a:prstGeom>
          <a:noFill/>
          <a:ln>
            <a:noFill/>
          </a:ln>
        </p:spPr>
      </p:pic>
      <p:sp>
        <p:nvSpPr>
          <p:cNvPr id="205" name="Google Shape;205;p7"/>
          <p:cNvSpPr txBox="1"/>
          <p:nvPr>
            <p:ph idx="1" type="body"/>
          </p:nvPr>
        </p:nvSpPr>
        <p:spPr>
          <a:xfrm>
            <a:off x="2743200" y="1989673"/>
            <a:ext cx="4064000" cy="533399"/>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360"/>
              </a:spcBef>
              <a:spcAft>
                <a:spcPts val="0"/>
              </a:spcAft>
              <a:buClr>
                <a:srgbClr val="F37B28"/>
              </a:buClr>
              <a:buSzPts val="1400"/>
              <a:buFont typeface="Arial"/>
              <a:buNone/>
              <a:defRPr b="0" i="0" sz="18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6_Title Slide">
  <p:cSld name="6_Title Slide">
    <p:spTree>
      <p:nvGrpSpPr>
        <p:cNvPr id="206" name="Shape 206"/>
        <p:cNvGrpSpPr/>
        <p:nvPr/>
      </p:nvGrpSpPr>
      <p:grpSpPr>
        <a:xfrm>
          <a:off x="0" y="0"/>
          <a:ext cx="0" cy="0"/>
          <a:chOff x="0" y="0"/>
          <a:chExt cx="0" cy="0"/>
        </a:xfrm>
      </p:grpSpPr>
      <p:sp>
        <p:nvSpPr>
          <p:cNvPr id="207" name="Google Shape;207;p8"/>
          <p:cNvSpPr txBox="1"/>
          <p:nvPr>
            <p:ph idx="1" type="body"/>
          </p:nvPr>
        </p:nvSpPr>
        <p:spPr>
          <a:xfrm>
            <a:off x="86359" y="971550"/>
            <a:ext cx="7696199" cy="2514599"/>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8" name="Google Shape;208;p8"/>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Slide">
  <p:cSld name="7_Title Slide">
    <p:spTree>
      <p:nvGrpSpPr>
        <p:cNvPr id="209" name="Shape 209"/>
        <p:cNvGrpSpPr/>
        <p:nvPr/>
      </p:nvGrpSpPr>
      <p:grpSpPr>
        <a:xfrm>
          <a:off x="0" y="0"/>
          <a:ext cx="0" cy="0"/>
          <a:chOff x="0" y="0"/>
          <a:chExt cx="0" cy="0"/>
        </a:xfrm>
      </p:grpSpPr>
      <p:sp>
        <p:nvSpPr>
          <p:cNvPr id="210" name="Google Shape;210;p9"/>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11" name="Google Shape;211;p9"/>
          <p:cNvSpPr txBox="1"/>
          <p:nvPr>
            <p:ph idx="1" type="body"/>
          </p:nvPr>
        </p:nvSpPr>
        <p:spPr>
          <a:xfrm>
            <a:off x="835687"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12" name="Google Shape;212;p9"/>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100000"/>
              </a:lnSpc>
              <a:spcBef>
                <a:spcPts val="24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8_Title Slide">
  <p:cSld name="8_Title Slide">
    <p:spTree>
      <p:nvGrpSpPr>
        <p:cNvPr id="213" name="Shape 213"/>
        <p:cNvGrpSpPr/>
        <p:nvPr/>
      </p:nvGrpSpPr>
      <p:grpSpPr>
        <a:xfrm>
          <a:off x="0" y="0"/>
          <a:ext cx="0" cy="0"/>
          <a:chOff x="0" y="0"/>
          <a:chExt cx="0" cy="0"/>
        </a:xfrm>
      </p:grpSpPr>
      <p:grpSp>
        <p:nvGrpSpPr>
          <p:cNvPr id="214" name="Google Shape;214;p10"/>
          <p:cNvGrpSpPr/>
          <p:nvPr/>
        </p:nvGrpSpPr>
        <p:grpSpPr>
          <a:xfrm>
            <a:off x="546914" y="1435295"/>
            <a:ext cx="2805885" cy="2311867"/>
            <a:chOff x="671687" y="1726405"/>
            <a:chExt cx="3047603" cy="2511027"/>
          </a:xfrm>
        </p:grpSpPr>
        <p:grpSp>
          <p:nvGrpSpPr>
            <p:cNvPr id="215" name="Google Shape;215;p10"/>
            <p:cNvGrpSpPr/>
            <p:nvPr/>
          </p:nvGrpSpPr>
          <p:grpSpPr>
            <a:xfrm>
              <a:off x="671687" y="1726405"/>
              <a:ext cx="3047603" cy="2511027"/>
              <a:chOff x="5978837" y="1358253"/>
              <a:chExt cx="6047832" cy="4984488"/>
            </a:xfrm>
          </p:grpSpPr>
          <p:pic>
            <p:nvPicPr>
              <p:cNvPr id="216" name="Google Shape;216;p10"/>
              <p:cNvPicPr preferRelativeResize="0"/>
              <p:nvPr/>
            </p:nvPicPr>
            <p:blipFill rotWithShape="1">
              <a:blip r:embed="rId2">
                <a:alphaModFix/>
              </a:blip>
              <a:srcRect b="9446" l="14702" r="15757" t="539"/>
              <a:stretch/>
            </p:blipFill>
            <p:spPr>
              <a:xfrm>
                <a:off x="5978837" y="1358253"/>
                <a:ext cx="6047832" cy="4984488"/>
              </a:xfrm>
              <a:prstGeom prst="rect">
                <a:avLst/>
              </a:prstGeom>
              <a:noFill/>
              <a:ln>
                <a:noFill/>
              </a:ln>
            </p:spPr>
          </p:pic>
          <p:sp>
            <p:nvSpPr>
              <p:cNvPr id="217" name="Google Shape;217;p10"/>
              <p:cNvSpPr/>
              <p:nvPr/>
            </p:nvSpPr>
            <p:spPr>
              <a:xfrm>
                <a:off x="8755784" y="5125571"/>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8" name="Google Shape;218;p10"/>
            <p:cNvSpPr/>
            <p:nvPr/>
          </p:nvSpPr>
          <p:spPr>
            <a:xfrm>
              <a:off x="819156" y="1947860"/>
              <a:ext cx="2743199" cy="1600199"/>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grpSp>
      <p:sp>
        <p:nvSpPr>
          <p:cNvPr id="219" name="Google Shape;219;p10"/>
          <p:cNvSpPr txBox="1"/>
          <p:nvPr>
            <p:ph type="title"/>
          </p:nvPr>
        </p:nvSpPr>
        <p:spPr>
          <a:xfrm>
            <a:off x="86359"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20" name="Google Shape;220;p10"/>
          <p:cNvSpPr txBox="1"/>
          <p:nvPr>
            <p:ph idx="1" type="body"/>
          </p:nvPr>
        </p:nvSpPr>
        <p:spPr>
          <a:xfrm>
            <a:off x="86359" y="666750"/>
            <a:ext cx="2656839" cy="30479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4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grpSp>
        <p:nvGrpSpPr>
          <p:cNvPr id="221" name="Google Shape;221;p10"/>
          <p:cNvGrpSpPr/>
          <p:nvPr/>
        </p:nvGrpSpPr>
        <p:grpSpPr>
          <a:xfrm>
            <a:off x="256327" y="1222173"/>
            <a:ext cx="1078776" cy="1078495"/>
            <a:chOff x="508000" y="1302692"/>
            <a:chExt cx="2336800" cy="2336803"/>
          </a:xfrm>
        </p:grpSpPr>
        <p:sp>
          <p:nvSpPr>
            <p:cNvPr id="222" name="Google Shape;222;p10"/>
            <p:cNvSpPr/>
            <p:nvPr/>
          </p:nvSpPr>
          <p:spPr>
            <a:xfrm>
              <a:off x="613218" y="1432379"/>
              <a:ext cx="2126363" cy="2097003"/>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10"/>
            <p:cNvSpPr/>
            <p:nvPr/>
          </p:nvSpPr>
          <p:spPr>
            <a:xfrm>
              <a:off x="508000" y="1302692"/>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10"/>
          <p:cNvSpPr/>
          <p:nvPr>
            <p:ph idx="2" type="pic"/>
          </p:nvPr>
        </p:nvSpPr>
        <p:spPr>
          <a:xfrm>
            <a:off x="670968" y="1634424"/>
            <a:ext cx="2548189" cy="1476646"/>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5" name="Google Shape;225;p10"/>
          <p:cNvSpPr/>
          <p:nvPr>
            <p:ph idx="3" type="pic"/>
          </p:nvPr>
        </p:nvSpPr>
        <p:spPr>
          <a:xfrm>
            <a:off x="332960" y="1303292"/>
            <a:ext cx="920233" cy="917982"/>
          </a:xfrm>
          <a:prstGeom prst="ellipse">
            <a:avLst/>
          </a:prstGeom>
          <a:noFill/>
          <a:ln>
            <a:noFill/>
          </a:ln>
        </p:spPr>
        <p:txBody>
          <a:bodyPr anchorCtr="0" anchor="ctr" bIns="91425" lIns="91425" spcFirstLastPara="1" rIns="91425" wrap="square" tIns="91425"/>
          <a:lstStyle>
            <a:lvl1pPr indent="0" lvl="0" marL="0" marR="0" rtl="0" algn="ctr">
              <a:lnSpc>
                <a:spcPct val="100000"/>
              </a:lnSpc>
              <a:spcBef>
                <a:spcPts val="18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6" name="Google Shape;226;p10"/>
          <p:cNvSpPr txBox="1"/>
          <p:nvPr>
            <p:ph idx="4" type="body"/>
          </p:nvPr>
        </p:nvSpPr>
        <p:spPr>
          <a:xfrm>
            <a:off x="3776455" y="717056"/>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7" name="Google Shape;227;p10"/>
          <p:cNvSpPr txBox="1"/>
          <p:nvPr>
            <p:ph idx="5" type="body"/>
          </p:nvPr>
        </p:nvSpPr>
        <p:spPr>
          <a:xfrm>
            <a:off x="3776455" y="129808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8" name="Google Shape;228;p10"/>
          <p:cNvSpPr txBox="1"/>
          <p:nvPr>
            <p:ph idx="6" type="body"/>
          </p:nvPr>
        </p:nvSpPr>
        <p:spPr>
          <a:xfrm>
            <a:off x="3776455" y="2269632"/>
            <a:ext cx="1171880" cy="304799"/>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29" name="Google Shape;229;p10"/>
          <p:cNvSpPr txBox="1"/>
          <p:nvPr>
            <p:ph idx="7" type="body"/>
          </p:nvPr>
        </p:nvSpPr>
        <p:spPr>
          <a:xfrm>
            <a:off x="3719291" y="4031757"/>
            <a:ext cx="1229045" cy="464042"/>
          </a:xfrm>
          <a:prstGeom prst="rect">
            <a:avLst/>
          </a:prstGeom>
          <a:noFill/>
          <a:ln>
            <a:noFill/>
          </a:ln>
        </p:spPr>
        <p:txBody>
          <a:bodyPr anchorCtr="0" anchor="t" bIns="91425" lIns="91425" spcFirstLastPara="1" rIns="91425" wrap="square" tIns="91425"/>
          <a:lstStyle>
            <a:lvl1pPr indent="-228600" lvl="0" marL="457200" marR="0" rtl="0" algn="r">
              <a:lnSpc>
                <a:spcPct val="100000"/>
              </a:lnSpc>
              <a:spcBef>
                <a:spcPts val="240"/>
              </a:spcBef>
              <a:spcAft>
                <a:spcPts val="0"/>
              </a:spcAft>
              <a:buClr>
                <a:srgbClr val="F37B28"/>
              </a:buClr>
              <a:buSzPts val="1400"/>
              <a:buFont typeface="Arial"/>
              <a:buNone/>
              <a:defRPr b="1" i="0" sz="12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0" name="Google Shape;230;p10"/>
          <p:cNvSpPr/>
          <p:nvPr/>
        </p:nvSpPr>
        <p:spPr>
          <a:xfrm rot="5400000">
            <a:off x="4949535" y="1428742"/>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0"/>
          <p:cNvSpPr/>
          <p:nvPr/>
        </p:nvSpPr>
        <p:spPr>
          <a:xfrm rot="5400000">
            <a:off x="4949535" y="4249483"/>
            <a:ext cx="20954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0"/>
          <p:cNvSpPr/>
          <p:nvPr/>
        </p:nvSpPr>
        <p:spPr>
          <a:xfrm rot="5400000">
            <a:off x="4950132" y="2402078"/>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0"/>
          <p:cNvSpPr/>
          <p:nvPr/>
        </p:nvSpPr>
        <p:spPr>
          <a:xfrm rot="5400000">
            <a:off x="4950132" y="817355"/>
            <a:ext cx="208359" cy="57164"/>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0"/>
          <p:cNvSpPr txBox="1"/>
          <p:nvPr>
            <p:ph idx="8" type="body"/>
          </p:nvPr>
        </p:nvSpPr>
        <p:spPr>
          <a:xfrm>
            <a:off x="5181600" y="705445"/>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5" name="Google Shape;235;p10"/>
          <p:cNvSpPr txBox="1"/>
          <p:nvPr>
            <p:ph idx="9" type="body"/>
          </p:nvPr>
        </p:nvSpPr>
        <p:spPr>
          <a:xfrm>
            <a:off x="5181600" y="1276945"/>
            <a:ext cx="3809999" cy="8947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6" name="Google Shape;236;p10"/>
          <p:cNvSpPr txBox="1"/>
          <p:nvPr>
            <p:ph idx="13" type="body"/>
          </p:nvPr>
        </p:nvSpPr>
        <p:spPr>
          <a:xfrm>
            <a:off x="5181600" y="2258019"/>
            <a:ext cx="3809999" cy="164723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7" name="Google Shape;237;p10"/>
          <p:cNvSpPr txBox="1"/>
          <p:nvPr>
            <p:ph idx="14" type="body"/>
          </p:nvPr>
        </p:nvSpPr>
        <p:spPr>
          <a:xfrm>
            <a:off x="5181600" y="4010619"/>
            <a:ext cx="3809999" cy="475654"/>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18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38" name="Google Shape;238;p10"/>
          <p:cNvSpPr txBox="1"/>
          <p:nvPr>
            <p:ph idx="15" type="body"/>
          </p:nvPr>
        </p:nvSpPr>
        <p:spPr>
          <a:xfrm>
            <a:off x="409575" y="4010619"/>
            <a:ext cx="3190874" cy="618530"/>
          </a:xfrm>
          <a:prstGeom prst="rect">
            <a:avLst/>
          </a:prstGeom>
          <a:noFill/>
          <a:ln>
            <a:noFill/>
          </a:ln>
        </p:spPr>
        <p:txBody>
          <a:bodyPr anchorCtr="0" anchor="t" bIns="91425" lIns="91425" spcFirstLastPara="1" rIns="91425" wrap="square" tIns="91425"/>
          <a:lstStyle>
            <a:lvl1pPr indent="-228600" lvl="0" marL="457200" marR="0" rtl="0" algn="ctr">
              <a:lnSpc>
                <a:spcPct val="100000"/>
              </a:lnSpc>
              <a:spcBef>
                <a:spcPts val="180"/>
              </a:spcBef>
              <a:spcAft>
                <a:spcPts val="0"/>
              </a:spcAft>
              <a:buClr>
                <a:srgbClr val="F37B28"/>
              </a:buClr>
              <a:buSzPts val="1400"/>
              <a:buFont typeface="Arial"/>
              <a:buNone/>
              <a:defRPr b="1" i="0" sz="900" u="none" cap="none" strike="noStrike">
                <a:solidFill>
                  <a:srgbClr val="F37B28"/>
                </a:solidFill>
                <a:latin typeface="Questrial"/>
                <a:ea typeface="Questrial"/>
                <a:cs typeface="Questrial"/>
                <a:sym typeface="Questrial"/>
              </a:defRPr>
            </a:lvl1pPr>
            <a:lvl2pPr indent="-228600" lvl="1" marL="914400" marR="0" rtl="0" algn="l">
              <a:lnSpc>
                <a:spcPct val="100000"/>
              </a:lnSpc>
              <a:spcBef>
                <a:spcPts val="360"/>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411576" y="148828"/>
            <a:ext cx="577603" cy="432197"/>
            <a:chOff x="11168703" y="292509"/>
            <a:chExt cx="849123" cy="636411"/>
          </a:xfrm>
        </p:grpSpPr>
        <p:sp>
          <p:nvSpPr>
            <p:cNvPr id="11" name="Google Shape;11;p1"/>
            <p:cNvSpPr/>
            <p:nvPr/>
          </p:nvSpPr>
          <p:spPr>
            <a:xfrm>
              <a:off x="11168703" y="297665"/>
              <a:ext cx="92818" cy="131924"/>
            </a:xfrm>
            <a:custGeom>
              <a:rect b="b" l="l" r="r" t="t"/>
              <a:pathLst>
                <a:path extrusionOk="0" h="120000" w="120000">
                  <a:moveTo>
                    <a:pt x="80555" y="119999"/>
                  </a:moveTo>
                  <a:lnTo>
                    <a:pt x="39444" y="119999"/>
                  </a:lnTo>
                  <a:lnTo>
                    <a:pt x="39444" y="23843"/>
                  </a:lnTo>
                  <a:lnTo>
                    <a:pt x="0" y="23843"/>
                  </a:lnTo>
                  <a:lnTo>
                    <a:pt x="0" y="0"/>
                  </a:lnTo>
                  <a:lnTo>
                    <a:pt x="120000" y="0"/>
                  </a:lnTo>
                  <a:lnTo>
                    <a:pt x="120000" y="23843"/>
                  </a:lnTo>
                  <a:lnTo>
                    <a:pt x="80555" y="23843"/>
                  </a:lnTo>
                  <a:lnTo>
                    <a:pt x="80555" y="119999"/>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11255506" y="294658"/>
              <a:ext cx="140087" cy="137080"/>
            </a:xfrm>
            <a:custGeom>
              <a:rect b="b" l="l" r="r" t="t"/>
              <a:pathLst>
                <a:path extrusionOk="0" h="120000" w="120000">
                  <a:moveTo>
                    <a:pt x="60869" y="120000"/>
                  </a:moveTo>
                  <a:cubicBezTo>
                    <a:pt x="26956" y="120000"/>
                    <a:pt x="0" y="94222"/>
                    <a:pt x="0" y="60444"/>
                  </a:cubicBezTo>
                  <a:cubicBezTo>
                    <a:pt x="0" y="26666"/>
                    <a:pt x="26956" y="0"/>
                    <a:pt x="60869" y="0"/>
                  </a:cubicBezTo>
                  <a:cubicBezTo>
                    <a:pt x="94782" y="0"/>
                    <a:pt x="120000" y="25777"/>
                    <a:pt x="120000" y="59555"/>
                  </a:cubicBezTo>
                  <a:cubicBezTo>
                    <a:pt x="120000" y="94222"/>
                    <a:pt x="93913" y="120000"/>
                    <a:pt x="60869" y="120000"/>
                  </a:cubicBezTo>
                  <a:close/>
                  <a:moveTo>
                    <a:pt x="60000" y="26666"/>
                  </a:moveTo>
                  <a:cubicBezTo>
                    <a:pt x="41739" y="26666"/>
                    <a:pt x="28695" y="40888"/>
                    <a:pt x="28695" y="60444"/>
                  </a:cubicBezTo>
                  <a:cubicBezTo>
                    <a:pt x="28695" y="80000"/>
                    <a:pt x="42608" y="94222"/>
                    <a:pt x="60000" y="94222"/>
                  </a:cubicBezTo>
                  <a:cubicBezTo>
                    <a:pt x="78260" y="94222"/>
                    <a:pt x="92173" y="80000"/>
                    <a:pt x="92173" y="60444"/>
                  </a:cubicBezTo>
                  <a:cubicBezTo>
                    <a:pt x="92173" y="40888"/>
                    <a:pt x="78260" y="26666"/>
                    <a:pt x="60000" y="26666"/>
                  </a:cubicBezTo>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11168703" y="442910"/>
              <a:ext cx="92818" cy="131494"/>
            </a:xfrm>
            <a:custGeom>
              <a:rect b="b" l="l" r="r" t="t"/>
              <a:pathLst>
                <a:path extrusionOk="0" h="120000" w="120000">
                  <a:moveTo>
                    <a:pt x="80555" y="120000"/>
                  </a:moveTo>
                  <a:lnTo>
                    <a:pt x="39444" y="120000"/>
                  </a:lnTo>
                  <a:lnTo>
                    <a:pt x="39444" y="23137"/>
                  </a:lnTo>
                  <a:lnTo>
                    <a:pt x="0" y="23137"/>
                  </a:lnTo>
                  <a:lnTo>
                    <a:pt x="0" y="0"/>
                  </a:lnTo>
                  <a:lnTo>
                    <a:pt x="120000" y="0"/>
                  </a:lnTo>
                  <a:lnTo>
                    <a:pt x="120000" y="23137"/>
                  </a:lnTo>
                  <a:lnTo>
                    <a:pt x="80555" y="23137"/>
                  </a:lnTo>
                  <a:lnTo>
                    <a:pt x="80555"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11270546" y="442910"/>
              <a:ext cx="107000" cy="131494"/>
            </a:xfrm>
            <a:custGeom>
              <a:rect b="b" l="l" r="r" t="t"/>
              <a:pathLst>
                <a:path extrusionOk="0" h="120000" w="120000">
                  <a:moveTo>
                    <a:pt x="35180" y="120000"/>
                  </a:moveTo>
                  <a:lnTo>
                    <a:pt x="0" y="120000"/>
                  </a:lnTo>
                  <a:lnTo>
                    <a:pt x="0" y="0"/>
                  </a:lnTo>
                  <a:lnTo>
                    <a:pt x="35180" y="0"/>
                  </a:lnTo>
                  <a:lnTo>
                    <a:pt x="35180" y="49411"/>
                  </a:lnTo>
                  <a:lnTo>
                    <a:pt x="84337" y="49411"/>
                  </a:lnTo>
                  <a:lnTo>
                    <a:pt x="84337" y="0"/>
                  </a:lnTo>
                  <a:lnTo>
                    <a:pt x="120000" y="0"/>
                  </a:lnTo>
                  <a:lnTo>
                    <a:pt x="120000" y="120000"/>
                  </a:lnTo>
                  <a:lnTo>
                    <a:pt x="84337" y="120000"/>
                  </a:lnTo>
                  <a:lnTo>
                    <a:pt x="84337" y="72549"/>
                  </a:lnTo>
                  <a:lnTo>
                    <a:pt x="35180" y="72549"/>
                  </a:lnTo>
                  <a:lnTo>
                    <a:pt x="35180"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11388718" y="442910"/>
              <a:ext cx="76059" cy="131494"/>
            </a:xfrm>
            <a:custGeom>
              <a:rect b="b" l="l" r="r" t="t"/>
              <a:pathLst>
                <a:path extrusionOk="0" h="120000" w="120000">
                  <a:moveTo>
                    <a:pt x="50847" y="48235"/>
                  </a:moveTo>
                  <a:lnTo>
                    <a:pt x="119999" y="48235"/>
                  </a:lnTo>
                  <a:lnTo>
                    <a:pt x="119999" y="71372"/>
                  </a:lnTo>
                  <a:lnTo>
                    <a:pt x="50847" y="71372"/>
                  </a:lnTo>
                  <a:lnTo>
                    <a:pt x="50847" y="96470"/>
                  </a:lnTo>
                  <a:lnTo>
                    <a:pt x="119999" y="96470"/>
                  </a:lnTo>
                  <a:lnTo>
                    <a:pt x="119999" y="120000"/>
                  </a:lnTo>
                  <a:lnTo>
                    <a:pt x="0" y="120000"/>
                  </a:lnTo>
                  <a:lnTo>
                    <a:pt x="0" y="0"/>
                  </a:lnTo>
                  <a:lnTo>
                    <a:pt x="119999" y="0"/>
                  </a:lnTo>
                  <a:lnTo>
                    <a:pt x="119999" y="23137"/>
                  </a:lnTo>
                  <a:lnTo>
                    <a:pt x="50847" y="23137"/>
                  </a:lnTo>
                  <a:lnTo>
                    <a:pt x="50847" y="48235"/>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1181164" y="587295"/>
              <a:ext cx="112586" cy="132353"/>
            </a:xfrm>
            <a:custGeom>
              <a:rect b="b" l="l" r="r" t="t"/>
              <a:pathLst>
                <a:path extrusionOk="0" h="120000" w="120000">
                  <a:moveTo>
                    <a:pt x="34809" y="120000"/>
                  </a:moveTo>
                  <a:lnTo>
                    <a:pt x="0" y="120000"/>
                  </a:lnTo>
                  <a:lnTo>
                    <a:pt x="0" y="0"/>
                  </a:lnTo>
                  <a:lnTo>
                    <a:pt x="34809" y="0"/>
                  </a:lnTo>
                  <a:lnTo>
                    <a:pt x="85648" y="67402"/>
                  </a:lnTo>
                  <a:lnTo>
                    <a:pt x="85648" y="0"/>
                  </a:lnTo>
                  <a:lnTo>
                    <a:pt x="120000" y="0"/>
                  </a:lnTo>
                  <a:lnTo>
                    <a:pt x="120000" y="120000"/>
                  </a:lnTo>
                  <a:lnTo>
                    <a:pt x="85648" y="120000"/>
                  </a:lnTo>
                  <a:lnTo>
                    <a:pt x="34809" y="51818"/>
                  </a:lnTo>
                  <a:lnTo>
                    <a:pt x="34809" y="12000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1305353" y="587295"/>
              <a:ext cx="75200" cy="132353"/>
            </a:xfrm>
            <a:custGeom>
              <a:rect b="b" l="l" r="r" t="t"/>
              <a:pathLst>
                <a:path extrusionOk="0" h="120000" w="120000">
                  <a:moveTo>
                    <a:pt x="50057" y="47922"/>
                  </a:moveTo>
                  <a:lnTo>
                    <a:pt x="119999" y="47922"/>
                  </a:lnTo>
                  <a:lnTo>
                    <a:pt x="119999" y="72077"/>
                  </a:lnTo>
                  <a:lnTo>
                    <a:pt x="50057" y="72077"/>
                  </a:lnTo>
                  <a:lnTo>
                    <a:pt x="50057" y="97012"/>
                  </a:lnTo>
                  <a:lnTo>
                    <a:pt x="119999" y="97012"/>
                  </a:lnTo>
                  <a:lnTo>
                    <a:pt x="119999" y="120000"/>
                  </a:lnTo>
                  <a:lnTo>
                    <a:pt x="0" y="120000"/>
                  </a:lnTo>
                  <a:lnTo>
                    <a:pt x="0" y="0"/>
                  </a:lnTo>
                  <a:lnTo>
                    <a:pt x="119999" y="0"/>
                  </a:lnTo>
                  <a:lnTo>
                    <a:pt x="119999" y="24155"/>
                  </a:lnTo>
                  <a:lnTo>
                    <a:pt x="50057" y="24155"/>
                  </a:lnTo>
                  <a:lnTo>
                    <a:pt x="50057" y="47922"/>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1388718" y="587295"/>
              <a:ext cx="169739" cy="132353"/>
            </a:xfrm>
            <a:custGeom>
              <a:rect b="b" l="l" r="r" t="t"/>
              <a:pathLst>
                <a:path extrusionOk="0" h="120000" w="120000">
                  <a:moveTo>
                    <a:pt x="96303" y="0"/>
                  </a:moveTo>
                  <a:lnTo>
                    <a:pt x="120000" y="0"/>
                  </a:lnTo>
                  <a:lnTo>
                    <a:pt x="94784" y="120000"/>
                  </a:lnTo>
                  <a:lnTo>
                    <a:pt x="71696" y="120000"/>
                  </a:lnTo>
                  <a:lnTo>
                    <a:pt x="59544" y="49090"/>
                  </a:lnTo>
                  <a:lnTo>
                    <a:pt x="47392" y="120000"/>
                  </a:lnTo>
                  <a:lnTo>
                    <a:pt x="24303" y="120000"/>
                  </a:lnTo>
                  <a:lnTo>
                    <a:pt x="0" y="0"/>
                  </a:lnTo>
                  <a:lnTo>
                    <a:pt x="24303" y="0"/>
                  </a:lnTo>
                  <a:lnTo>
                    <a:pt x="35848" y="68181"/>
                  </a:lnTo>
                  <a:lnTo>
                    <a:pt x="48607" y="0"/>
                  </a:lnTo>
                  <a:lnTo>
                    <a:pt x="71696" y="0"/>
                  </a:lnTo>
                  <a:lnTo>
                    <a:pt x="83240" y="70129"/>
                  </a:lnTo>
                  <a:lnTo>
                    <a:pt x="96303"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11536971" y="704179"/>
              <a:ext cx="11173" cy="15469"/>
            </a:xfrm>
            <a:custGeom>
              <a:rect b="b" l="l" r="r" t="t"/>
              <a:pathLst>
                <a:path extrusionOk="0" h="120000" w="120000">
                  <a:moveTo>
                    <a:pt x="0" y="0"/>
                  </a:moveTo>
                  <a:lnTo>
                    <a:pt x="0" y="10000"/>
                  </a:lnTo>
                  <a:lnTo>
                    <a:pt x="41538" y="10000"/>
                  </a:lnTo>
                  <a:lnTo>
                    <a:pt x="41538" y="120000"/>
                  </a:lnTo>
                  <a:lnTo>
                    <a:pt x="64615" y="120000"/>
                  </a:lnTo>
                  <a:lnTo>
                    <a:pt x="64615" y="10000"/>
                  </a:lnTo>
                  <a:lnTo>
                    <a:pt x="120000" y="10000"/>
                  </a:lnTo>
                  <a:lnTo>
                    <a:pt x="120000" y="0"/>
                  </a:lnTo>
                  <a:lnTo>
                    <a:pt x="0"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11550292" y="704179"/>
              <a:ext cx="15039" cy="15469"/>
            </a:xfrm>
            <a:custGeom>
              <a:rect b="b" l="l" r="r" t="t"/>
              <a:pathLst>
                <a:path extrusionOk="0" h="120000" w="120000">
                  <a:moveTo>
                    <a:pt x="106285" y="0"/>
                  </a:moveTo>
                  <a:lnTo>
                    <a:pt x="54857" y="103333"/>
                  </a:lnTo>
                  <a:lnTo>
                    <a:pt x="17142" y="0"/>
                  </a:lnTo>
                  <a:lnTo>
                    <a:pt x="0" y="0"/>
                  </a:lnTo>
                  <a:lnTo>
                    <a:pt x="0" y="120000"/>
                  </a:lnTo>
                  <a:lnTo>
                    <a:pt x="6857" y="120000"/>
                  </a:lnTo>
                  <a:lnTo>
                    <a:pt x="6857" y="26666"/>
                  </a:lnTo>
                  <a:lnTo>
                    <a:pt x="54857" y="120000"/>
                  </a:lnTo>
                  <a:lnTo>
                    <a:pt x="65142" y="120000"/>
                  </a:lnTo>
                  <a:lnTo>
                    <a:pt x="113142" y="26666"/>
                  </a:lnTo>
                  <a:lnTo>
                    <a:pt x="113142" y="120000"/>
                  </a:lnTo>
                  <a:lnTo>
                    <a:pt x="120000" y="120000"/>
                  </a:lnTo>
                  <a:lnTo>
                    <a:pt x="120000" y="0"/>
                  </a:lnTo>
                  <a:lnTo>
                    <a:pt x="106285" y="0"/>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11653854" y="622102"/>
              <a:ext cx="108718" cy="104851"/>
            </a:xfrm>
            <a:custGeom>
              <a:rect b="b" l="l" r="r" t="t"/>
              <a:pathLst>
                <a:path extrusionOk="0" h="120000" w="120000">
                  <a:moveTo>
                    <a:pt x="120000" y="41803"/>
                  </a:moveTo>
                  <a:lnTo>
                    <a:pt x="91067" y="120000"/>
                  </a:lnTo>
                  <a:lnTo>
                    <a:pt x="0" y="0"/>
                  </a:lnTo>
                  <a:lnTo>
                    <a:pt x="120000" y="41803"/>
                  </a:lnTo>
                  <a:close/>
                </a:path>
              </a:pathLst>
            </a:custGeom>
            <a:solidFill>
              <a:srgbClr val="3ABFB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11736360" y="658629"/>
              <a:ext cx="181771" cy="68324"/>
            </a:xfrm>
            <a:custGeom>
              <a:rect b="b" l="l" r="r" t="t"/>
              <a:pathLst>
                <a:path extrusionOk="0" h="120000" w="120000">
                  <a:moveTo>
                    <a:pt x="17304" y="0"/>
                  </a:moveTo>
                  <a:lnTo>
                    <a:pt x="0" y="120000"/>
                  </a:lnTo>
                  <a:lnTo>
                    <a:pt x="120000" y="92830"/>
                  </a:lnTo>
                  <a:lnTo>
                    <a:pt x="17304" y="0"/>
                  </a:lnTo>
                  <a:close/>
                </a:path>
              </a:pathLst>
            </a:custGeom>
            <a:solidFill>
              <a:srgbClr val="3DC4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11653854" y="459239"/>
              <a:ext cx="264277" cy="252244"/>
            </a:xfrm>
            <a:custGeom>
              <a:rect b="b" l="l" r="r" t="t"/>
              <a:pathLst>
                <a:path extrusionOk="0" h="120000" w="120000">
                  <a:moveTo>
                    <a:pt x="45658" y="0"/>
                  </a:moveTo>
                  <a:lnTo>
                    <a:pt x="0" y="77478"/>
                  </a:lnTo>
                  <a:lnTo>
                    <a:pt x="120000" y="120000"/>
                  </a:lnTo>
                  <a:lnTo>
                    <a:pt x="45658" y="0"/>
                  </a:lnTo>
                  <a:close/>
                </a:path>
              </a:pathLst>
            </a:custGeom>
            <a:solidFill>
              <a:srgbClr val="19A7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11631509" y="531431"/>
              <a:ext cx="78209" cy="90670"/>
            </a:xfrm>
            <a:custGeom>
              <a:rect b="b" l="l" r="r" t="t"/>
              <a:pathLst>
                <a:path extrusionOk="0" h="120000" w="120000">
                  <a:moveTo>
                    <a:pt x="120000" y="0"/>
                  </a:moveTo>
                  <a:lnTo>
                    <a:pt x="34285" y="120000"/>
                  </a:lnTo>
                  <a:lnTo>
                    <a:pt x="0" y="20473"/>
                  </a:lnTo>
                  <a:lnTo>
                    <a:pt x="120000" y="0"/>
                  </a:lnTo>
                  <a:close/>
                </a:path>
              </a:pathLst>
            </a:custGeom>
            <a:solidFill>
              <a:srgbClr val="F3B3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11754409" y="295516"/>
              <a:ext cx="101842" cy="305100"/>
            </a:xfrm>
            <a:custGeom>
              <a:rect b="b" l="l" r="r" t="t"/>
              <a:pathLst>
                <a:path extrusionOk="0" h="120000" w="120000">
                  <a:moveTo>
                    <a:pt x="0" y="64394"/>
                  </a:moveTo>
                  <a:lnTo>
                    <a:pt x="120000" y="0"/>
                  </a:lnTo>
                  <a:lnTo>
                    <a:pt x="107848" y="119999"/>
                  </a:lnTo>
                  <a:lnTo>
                    <a:pt x="0" y="64394"/>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11631509" y="437754"/>
              <a:ext cx="45979" cy="109148"/>
            </a:xfrm>
            <a:custGeom>
              <a:rect b="b" l="l" r="r" t="t"/>
              <a:pathLst>
                <a:path extrusionOk="0" h="120000" w="120000">
                  <a:moveTo>
                    <a:pt x="120000" y="109606"/>
                  </a:moveTo>
                  <a:lnTo>
                    <a:pt x="0" y="0"/>
                  </a:lnTo>
                  <a:lnTo>
                    <a:pt x="0" y="120000"/>
                  </a:lnTo>
                  <a:lnTo>
                    <a:pt x="120000" y="109606"/>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11631509" y="389195"/>
              <a:ext cx="166730" cy="142236"/>
            </a:xfrm>
            <a:custGeom>
              <a:rect b="b" l="l" r="r" t="t"/>
              <a:pathLst>
                <a:path extrusionOk="0" h="120000" w="120000">
                  <a:moveTo>
                    <a:pt x="56288" y="120000"/>
                  </a:moveTo>
                  <a:lnTo>
                    <a:pt x="0" y="40966"/>
                  </a:lnTo>
                  <a:lnTo>
                    <a:pt x="120000" y="0"/>
                  </a:lnTo>
                  <a:lnTo>
                    <a:pt x="56288" y="120000"/>
                  </a:lnTo>
                  <a:close/>
                </a:path>
              </a:pathLst>
            </a:custGeom>
            <a:solidFill>
              <a:srgbClr val="EA24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11631509" y="437754"/>
              <a:ext cx="78209" cy="102703"/>
            </a:xfrm>
            <a:custGeom>
              <a:rect b="b" l="l" r="r" t="t"/>
              <a:pathLst>
                <a:path extrusionOk="0" h="120000" w="120000">
                  <a:moveTo>
                    <a:pt x="46813" y="120000"/>
                  </a:moveTo>
                  <a:lnTo>
                    <a:pt x="0" y="0"/>
                  </a:lnTo>
                  <a:lnTo>
                    <a:pt x="120000" y="109456"/>
                  </a:lnTo>
                  <a:lnTo>
                    <a:pt x="46813" y="120000"/>
                  </a:lnTo>
                  <a:close/>
                </a:path>
              </a:pathLst>
            </a:custGeom>
            <a:solidFill>
              <a:srgbClr val="E3262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11631509" y="338059"/>
              <a:ext cx="104851" cy="99695"/>
            </a:xfrm>
            <a:custGeom>
              <a:rect b="b" l="l" r="r" t="t"/>
              <a:pathLst>
                <a:path extrusionOk="0" h="120000" w="120000">
                  <a:moveTo>
                    <a:pt x="68852" y="0"/>
                  </a:moveTo>
                  <a:lnTo>
                    <a:pt x="0" y="120000"/>
                  </a:lnTo>
                  <a:lnTo>
                    <a:pt x="120000" y="83275"/>
                  </a:lnTo>
                  <a:lnTo>
                    <a:pt x="68852" y="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11691670" y="292509"/>
              <a:ext cx="94537" cy="114734"/>
            </a:xfrm>
            <a:custGeom>
              <a:rect b="b" l="l" r="r" t="t"/>
              <a:pathLst>
                <a:path extrusionOk="0" h="120000" w="120000">
                  <a:moveTo>
                    <a:pt x="0" y="47640"/>
                  </a:moveTo>
                  <a:lnTo>
                    <a:pt x="120000" y="0"/>
                  </a:lnTo>
                  <a:lnTo>
                    <a:pt x="56727" y="120000"/>
                  </a:lnTo>
                  <a:lnTo>
                    <a:pt x="0" y="4764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11736360" y="292509"/>
              <a:ext cx="61878" cy="114734"/>
            </a:xfrm>
            <a:custGeom>
              <a:rect b="b" l="l" r="r" t="t"/>
              <a:pathLst>
                <a:path extrusionOk="0" h="120000" w="120000">
                  <a:moveTo>
                    <a:pt x="120000" y="101123"/>
                  </a:moveTo>
                  <a:lnTo>
                    <a:pt x="96666" y="0"/>
                  </a:lnTo>
                  <a:lnTo>
                    <a:pt x="0" y="120000"/>
                  </a:lnTo>
                  <a:lnTo>
                    <a:pt x="120000" y="101123"/>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11786207" y="292509"/>
              <a:ext cx="70043" cy="96686"/>
            </a:xfrm>
            <a:custGeom>
              <a:rect b="b" l="l" r="r" t="t"/>
              <a:pathLst>
                <a:path extrusionOk="0" h="120000" w="120000">
                  <a:moveTo>
                    <a:pt x="20613" y="120000"/>
                  </a:moveTo>
                  <a:lnTo>
                    <a:pt x="0" y="0"/>
                  </a:lnTo>
                  <a:lnTo>
                    <a:pt x="120000" y="3733"/>
                  </a:lnTo>
                  <a:lnTo>
                    <a:pt x="20613" y="120000"/>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11851095" y="295516"/>
              <a:ext cx="45979" cy="168878"/>
            </a:xfrm>
            <a:custGeom>
              <a:rect b="b" l="l" r="r" t="t"/>
              <a:pathLst>
                <a:path extrusionOk="0" h="120000" w="120000">
                  <a:moveTo>
                    <a:pt x="0" y="120000"/>
                  </a:moveTo>
                  <a:lnTo>
                    <a:pt x="13457" y="0"/>
                  </a:lnTo>
                  <a:lnTo>
                    <a:pt x="120000" y="93129"/>
                  </a:lnTo>
                  <a:lnTo>
                    <a:pt x="0" y="120000"/>
                  </a:lnTo>
                  <a:close/>
                </a:path>
              </a:pathLst>
            </a:custGeom>
            <a:solidFill>
              <a:srgbClr val="D918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11856252" y="295516"/>
              <a:ext cx="83365" cy="131063"/>
            </a:xfrm>
            <a:custGeom>
              <a:rect b="b" l="l" r="r" t="t"/>
              <a:pathLst>
                <a:path extrusionOk="0" h="120000" w="120000">
                  <a:moveTo>
                    <a:pt x="120000" y="88524"/>
                  </a:moveTo>
                  <a:lnTo>
                    <a:pt x="0" y="0"/>
                  </a:lnTo>
                  <a:lnTo>
                    <a:pt x="58762" y="120000"/>
                  </a:lnTo>
                  <a:lnTo>
                    <a:pt x="120000" y="88524"/>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11845939" y="464395"/>
              <a:ext cx="88522" cy="136221"/>
            </a:xfrm>
            <a:custGeom>
              <a:rect b="b" l="l" r="r" t="t"/>
              <a:pathLst>
                <a:path extrusionOk="0" h="120000" w="120000">
                  <a:moveTo>
                    <a:pt x="120000" y="56403"/>
                  </a:moveTo>
                  <a:lnTo>
                    <a:pt x="6990" y="0"/>
                  </a:lnTo>
                  <a:lnTo>
                    <a:pt x="0" y="120000"/>
                  </a:lnTo>
                  <a:lnTo>
                    <a:pt x="120000" y="56403"/>
                  </a:lnTo>
                  <a:close/>
                </a:path>
              </a:pathLst>
            </a:custGeom>
            <a:solidFill>
              <a:srgbClr val="B329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11851095" y="392204"/>
              <a:ext cx="126336" cy="169739"/>
            </a:xfrm>
            <a:custGeom>
              <a:rect b="b" l="l" r="r" t="t"/>
              <a:pathLst>
                <a:path extrusionOk="0" h="120000" w="120000">
                  <a:moveTo>
                    <a:pt x="120000" y="120000"/>
                  </a:moveTo>
                  <a:lnTo>
                    <a:pt x="0" y="51037"/>
                  </a:lnTo>
                  <a:lnTo>
                    <a:pt x="84081" y="0"/>
                  </a:lnTo>
                  <a:lnTo>
                    <a:pt x="120000" y="120000"/>
                  </a:lnTo>
                  <a:close/>
                </a:path>
              </a:pathLst>
            </a:custGeom>
            <a:solidFill>
              <a:srgbClr val="373D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11939617" y="392204"/>
              <a:ext cx="78209" cy="95396"/>
            </a:xfrm>
            <a:custGeom>
              <a:rect b="b" l="l" r="r" t="t"/>
              <a:pathLst>
                <a:path extrusionOk="0" h="120000" w="120000">
                  <a:moveTo>
                    <a:pt x="30989" y="120000"/>
                  </a:moveTo>
                  <a:lnTo>
                    <a:pt x="120000" y="83243"/>
                  </a:lnTo>
                  <a:lnTo>
                    <a:pt x="0" y="0"/>
                  </a:lnTo>
                  <a:lnTo>
                    <a:pt x="30989" y="120000"/>
                  </a:lnTo>
                  <a:close/>
                </a:path>
              </a:pathLst>
            </a:custGeom>
            <a:solidFill>
              <a:srgbClr val="6E349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11959814" y="458379"/>
              <a:ext cx="58012" cy="103562"/>
            </a:xfrm>
            <a:custGeom>
              <a:rect b="b" l="l" r="r" t="t"/>
              <a:pathLst>
                <a:path extrusionOk="0" h="120000" w="120000">
                  <a:moveTo>
                    <a:pt x="0" y="33858"/>
                  </a:moveTo>
                  <a:lnTo>
                    <a:pt x="120000" y="0"/>
                  </a:lnTo>
                  <a:lnTo>
                    <a:pt x="36444" y="120000"/>
                  </a:lnTo>
                  <a:lnTo>
                    <a:pt x="0" y="33858"/>
                  </a:lnTo>
                  <a:close/>
                </a:path>
              </a:pathLst>
            </a:custGeom>
            <a:solidFill>
              <a:srgbClr val="303D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11994621" y="458379"/>
              <a:ext cx="23204" cy="134071"/>
            </a:xfrm>
            <a:custGeom>
              <a:rect b="b" l="l" r="r" t="t"/>
              <a:pathLst>
                <a:path extrusionOk="0" h="120000" w="120000">
                  <a:moveTo>
                    <a:pt x="115555" y="120000"/>
                  </a:moveTo>
                  <a:lnTo>
                    <a:pt x="120000" y="0"/>
                  </a:lnTo>
                  <a:lnTo>
                    <a:pt x="0" y="52692"/>
                  </a:lnTo>
                  <a:lnTo>
                    <a:pt x="115555"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11845939" y="517252"/>
              <a:ext cx="171027" cy="83365"/>
            </a:xfrm>
            <a:custGeom>
              <a:rect b="b" l="l" r="r" t="t"/>
              <a:pathLst>
                <a:path extrusionOk="0" h="120000" w="120000">
                  <a:moveTo>
                    <a:pt x="104321" y="0"/>
                  </a:moveTo>
                  <a:lnTo>
                    <a:pt x="92261" y="64329"/>
                  </a:lnTo>
                  <a:lnTo>
                    <a:pt x="62110" y="16082"/>
                  </a:lnTo>
                  <a:lnTo>
                    <a:pt x="0" y="120000"/>
                  </a:lnTo>
                  <a:lnTo>
                    <a:pt x="120000" y="108247"/>
                  </a:lnTo>
                  <a:lnTo>
                    <a:pt x="104321" y="0"/>
                  </a:lnTo>
                  <a:close/>
                </a:path>
              </a:pathLst>
            </a:custGeom>
            <a:solidFill>
              <a:srgbClr val="5A379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11845939" y="592452"/>
              <a:ext cx="171027" cy="47699"/>
            </a:xfrm>
            <a:custGeom>
              <a:rect b="b" l="l" r="r" t="t"/>
              <a:pathLst>
                <a:path extrusionOk="0" h="120000" w="120000">
                  <a:moveTo>
                    <a:pt x="112160" y="120000"/>
                  </a:moveTo>
                  <a:lnTo>
                    <a:pt x="120000" y="0"/>
                  </a:lnTo>
                  <a:lnTo>
                    <a:pt x="0" y="20540"/>
                  </a:lnTo>
                  <a:lnTo>
                    <a:pt x="112160" y="120000"/>
                  </a:lnTo>
                  <a:close/>
                </a:path>
              </a:pathLst>
            </a:custGeom>
            <a:solidFill>
              <a:srgbClr val="164E9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11845939" y="600616"/>
              <a:ext cx="159854" cy="110866"/>
            </a:xfrm>
            <a:custGeom>
              <a:rect b="b" l="l" r="r" t="t"/>
              <a:pathLst>
                <a:path extrusionOk="0" h="120000" w="120000">
                  <a:moveTo>
                    <a:pt x="120000" y="42790"/>
                  </a:moveTo>
                  <a:lnTo>
                    <a:pt x="54193" y="120000"/>
                  </a:lnTo>
                  <a:lnTo>
                    <a:pt x="0" y="0"/>
                  </a:lnTo>
                  <a:lnTo>
                    <a:pt x="120000" y="42790"/>
                  </a:lnTo>
                  <a:close/>
                </a:path>
              </a:pathLst>
            </a:custGeom>
            <a:solidFill>
              <a:srgbClr val="2F3B8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11181164" y="751018"/>
              <a:ext cx="143095" cy="174036"/>
            </a:xfrm>
            <a:custGeom>
              <a:rect b="b" l="l" r="r" t="t"/>
              <a:pathLst>
                <a:path extrusionOk="0" h="120000" w="120000">
                  <a:moveTo>
                    <a:pt x="0" y="0"/>
                  </a:moveTo>
                  <a:cubicBezTo>
                    <a:pt x="42553" y="0"/>
                    <a:pt x="42553" y="0"/>
                    <a:pt x="42553" y="0"/>
                  </a:cubicBezTo>
                  <a:cubicBezTo>
                    <a:pt x="67234" y="0"/>
                    <a:pt x="83404" y="3508"/>
                    <a:pt x="96170" y="13333"/>
                  </a:cubicBezTo>
                  <a:cubicBezTo>
                    <a:pt x="112340" y="23859"/>
                    <a:pt x="120000" y="40000"/>
                    <a:pt x="120000" y="58947"/>
                  </a:cubicBezTo>
                  <a:cubicBezTo>
                    <a:pt x="120000" y="77894"/>
                    <a:pt x="111489" y="95438"/>
                    <a:pt x="97021" y="106666"/>
                  </a:cubicBezTo>
                  <a:cubicBezTo>
                    <a:pt x="85106" y="115087"/>
                    <a:pt x="67234" y="120000"/>
                    <a:pt x="46808" y="120000"/>
                  </a:cubicBezTo>
                  <a:cubicBezTo>
                    <a:pt x="0" y="120000"/>
                    <a:pt x="0" y="120000"/>
                    <a:pt x="0" y="120000"/>
                  </a:cubicBezTo>
                  <a:lnTo>
                    <a:pt x="0" y="0"/>
                  </a:lnTo>
                  <a:close/>
                  <a:moveTo>
                    <a:pt x="34893" y="96140"/>
                  </a:moveTo>
                  <a:cubicBezTo>
                    <a:pt x="40851" y="96140"/>
                    <a:pt x="40851" y="96140"/>
                    <a:pt x="40851" y="96140"/>
                  </a:cubicBezTo>
                  <a:cubicBezTo>
                    <a:pt x="66382" y="96140"/>
                    <a:pt x="84255" y="81403"/>
                    <a:pt x="84255" y="59649"/>
                  </a:cubicBezTo>
                  <a:cubicBezTo>
                    <a:pt x="84255" y="49122"/>
                    <a:pt x="79148" y="38596"/>
                    <a:pt x="71489" y="32280"/>
                  </a:cubicBezTo>
                  <a:cubicBezTo>
                    <a:pt x="63829" y="26666"/>
                    <a:pt x="52765" y="23157"/>
                    <a:pt x="41702" y="23157"/>
                  </a:cubicBezTo>
                  <a:cubicBezTo>
                    <a:pt x="34893" y="23157"/>
                    <a:pt x="34893" y="23157"/>
                    <a:pt x="34893" y="23157"/>
                  </a:cubicBezTo>
                  <a:lnTo>
                    <a:pt x="34893" y="9614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11336777"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389578" y="748010"/>
              <a:ext cx="183919" cy="180910"/>
            </a:xfrm>
            <a:custGeom>
              <a:rect b="b" l="l" r="r" t="t"/>
              <a:pathLst>
                <a:path extrusionOk="0" h="120000" w="120000">
                  <a:moveTo>
                    <a:pt x="119337" y="51910"/>
                  </a:moveTo>
                  <a:cubicBezTo>
                    <a:pt x="120000" y="53932"/>
                    <a:pt x="120000" y="56629"/>
                    <a:pt x="120000" y="57977"/>
                  </a:cubicBezTo>
                  <a:cubicBezTo>
                    <a:pt x="120000" y="76853"/>
                    <a:pt x="113370" y="91685"/>
                    <a:pt x="100773" y="103820"/>
                  </a:cubicBezTo>
                  <a:cubicBezTo>
                    <a:pt x="89502" y="113932"/>
                    <a:pt x="74917" y="120000"/>
                    <a:pt x="59005" y="120000"/>
                  </a:cubicBezTo>
                  <a:cubicBezTo>
                    <a:pt x="25856" y="120000"/>
                    <a:pt x="0" y="93707"/>
                    <a:pt x="0" y="60000"/>
                  </a:cubicBezTo>
                  <a:cubicBezTo>
                    <a:pt x="0" y="25617"/>
                    <a:pt x="25193" y="0"/>
                    <a:pt x="59005" y="0"/>
                  </a:cubicBezTo>
                  <a:cubicBezTo>
                    <a:pt x="78232" y="0"/>
                    <a:pt x="95469" y="8089"/>
                    <a:pt x="106740" y="22921"/>
                  </a:cubicBezTo>
                  <a:cubicBezTo>
                    <a:pt x="86187" y="39101"/>
                    <a:pt x="86187" y="39101"/>
                    <a:pt x="86187" y="39101"/>
                  </a:cubicBezTo>
                  <a:cubicBezTo>
                    <a:pt x="78232" y="29662"/>
                    <a:pt x="70276" y="25617"/>
                    <a:pt x="59668" y="25617"/>
                  </a:cubicBezTo>
                  <a:cubicBezTo>
                    <a:pt x="41767" y="25617"/>
                    <a:pt x="27845" y="40449"/>
                    <a:pt x="27845" y="60000"/>
                  </a:cubicBezTo>
                  <a:cubicBezTo>
                    <a:pt x="27845" y="79550"/>
                    <a:pt x="42430" y="94382"/>
                    <a:pt x="60994" y="94382"/>
                  </a:cubicBezTo>
                  <a:cubicBezTo>
                    <a:pt x="74254" y="94382"/>
                    <a:pt x="84861" y="86966"/>
                    <a:pt x="89502" y="74157"/>
                  </a:cubicBezTo>
                  <a:cubicBezTo>
                    <a:pt x="61657" y="74157"/>
                    <a:pt x="61657" y="74157"/>
                    <a:pt x="61657" y="74157"/>
                  </a:cubicBezTo>
                  <a:cubicBezTo>
                    <a:pt x="61657" y="51910"/>
                    <a:pt x="61657" y="51910"/>
                    <a:pt x="61657" y="51910"/>
                  </a:cubicBezTo>
                  <a:lnTo>
                    <a:pt x="119337" y="5191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11587136" y="751847"/>
              <a:ext cx="42018" cy="173566"/>
            </a:xfrm>
            <a:prstGeom prst="rect">
              <a:avLst/>
            </a:pr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11636665" y="751018"/>
              <a:ext cx="122898" cy="174036"/>
            </a:xfrm>
            <a:custGeom>
              <a:rect b="b" l="l" r="r" t="t"/>
              <a:pathLst>
                <a:path extrusionOk="0" h="120000" w="120000">
                  <a:moveTo>
                    <a:pt x="80559" y="120000"/>
                  </a:moveTo>
                  <a:lnTo>
                    <a:pt x="39860" y="120000"/>
                  </a:lnTo>
                  <a:lnTo>
                    <a:pt x="39860" y="24000"/>
                  </a:lnTo>
                  <a:lnTo>
                    <a:pt x="0" y="24000"/>
                  </a:lnTo>
                  <a:lnTo>
                    <a:pt x="0" y="0"/>
                  </a:lnTo>
                  <a:lnTo>
                    <a:pt x="120000" y="0"/>
                  </a:lnTo>
                  <a:lnTo>
                    <a:pt x="120000" y="24000"/>
                  </a:lnTo>
                  <a:lnTo>
                    <a:pt x="80559" y="24000"/>
                  </a:lnTo>
                  <a:lnTo>
                    <a:pt x="80559" y="12000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11741517" y="751018"/>
              <a:ext cx="167589" cy="174036"/>
            </a:xfrm>
            <a:custGeom>
              <a:rect b="b" l="l" r="r" t="t"/>
              <a:pathLst>
                <a:path extrusionOk="0" h="120000" w="120000">
                  <a:moveTo>
                    <a:pt x="36923" y="103111"/>
                  </a:moveTo>
                  <a:lnTo>
                    <a:pt x="32000" y="120000"/>
                  </a:lnTo>
                  <a:lnTo>
                    <a:pt x="0" y="120000"/>
                  </a:lnTo>
                  <a:lnTo>
                    <a:pt x="40615" y="0"/>
                  </a:lnTo>
                  <a:lnTo>
                    <a:pt x="79384" y="0"/>
                  </a:lnTo>
                  <a:lnTo>
                    <a:pt x="120000" y="120000"/>
                  </a:lnTo>
                  <a:lnTo>
                    <a:pt x="87384" y="120000"/>
                  </a:lnTo>
                  <a:lnTo>
                    <a:pt x="81538" y="103111"/>
                  </a:lnTo>
                  <a:lnTo>
                    <a:pt x="36923" y="103111"/>
                  </a:lnTo>
                  <a:close/>
                  <a:moveTo>
                    <a:pt x="59692" y="34370"/>
                  </a:moveTo>
                  <a:lnTo>
                    <a:pt x="44923" y="79407"/>
                  </a:lnTo>
                  <a:lnTo>
                    <a:pt x="74153" y="79407"/>
                  </a:lnTo>
                  <a:lnTo>
                    <a:pt x="59692" y="34370"/>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11916413" y="751018"/>
              <a:ext cx="99695" cy="174036"/>
            </a:xfrm>
            <a:custGeom>
              <a:rect b="b" l="l" r="r" t="t"/>
              <a:pathLst>
                <a:path extrusionOk="0" h="120000" w="120000">
                  <a:moveTo>
                    <a:pt x="120000" y="96888"/>
                  </a:moveTo>
                  <a:lnTo>
                    <a:pt x="120000" y="120000"/>
                  </a:lnTo>
                  <a:lnTo>
                    <a:pt x="0" y="120000"/>
                  </a:lnTo>
                  <a:lnTo>
                    <a:pt x="0" y="0"/>
                  </a:lnTo>
                  <a:lnTo>
                    <a:pt x="51206" y="0"/>
                  </a:lnTo>
                  <a:lnTo>
                    <a:pt x="51206" y="96888"/>
                  </a:lnTo>
                  <a:lnTo>
                    <a:pt x="120000" y="96888"/>
                  </a:lnTo>
                  <a:close/>
                </a:path>
              </a:pathLst>
            </a:custGeom>
            <a:solidFill>
              <a:srgbClr val="F37B2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 name="Google Shape;50;p1"/>
          <p:cNvSpPr/>
          <p:nvPr/>
        </p:nvSpPr>
        <p:spPr>
          <a:xfrm>
            <a:off x="204840" y="533400"/>
            <a:ext cx="630004" cy="50005"/>
          </a:xfrm>
          <a:prstGeom prst="rect">
            <a:avLst/>
          </a:prstGeom>
          <a:solidFill>
            <a:srgbClr val="F37B2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
          <p:cNvSpPr/>
          <p:nvPr/>
        </p:nvSpPr>
        <p:spPr>
          <a:xfrm>
            <a:off x="-10718" y="4951810"/>
            <a:ext cx="9160674" cy="202405"/>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
          <p:cNvSpPr txBox="1"/>
          <p:nvPr/>
        </p:nvSpPr>
        <p:spPr>
          <a:xfrm>
            <a:off x="2568848" y="4941094"/>
            <a:ext cx="4001541" cy="19645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US" sz="800" u="none" cap="none" strike="noStrike">
                <a:solidFill>
                  <a:schemeClr val="lt1"/>
                </a:solidFill>
                <a:latin typeface="Questrial"/>
                <a:ea typeface="Questrial"/>
                <a:cs typeface="Questrial"/>
                <a:sym typeface="Questrial"/>
              </a:rPr>
              <a:t>www.tothenew.com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Operators/th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12"/>
          <p:cNvSpPr txBox="1"/>
          <p:nvPr>
            <p:ph type="title"/>
          </p:nvPr>
        </p:nvSpPr>
        <p:spPr>
          <a:xfrm>
            <a:off x="4191000" y="1893875"/>
            <a:ext cx="4191000" cy="1035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lang="en-US"/>
              <a:t>Object Oriented Javascript</a:t>
            </a:r>
            <a:endParaRPr b="1" i="0" sz="32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2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33" name="Google Shape;533;p21"/>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var name = 'Abhishek;</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function hello() {</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 As there is no ‘name’ defined within the function,</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 but a ‘name’ variable defined outside it, the function will</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 take the variable from the ‘outer scope’.</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  console.log('Hello', name);</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hello(); // Hello Abhishek</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 Redefining name</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name = 'Anil;</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hello(); // Hello Anil</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highlight>
                  <a:srgbClr val="FFFFFF"/>
                </a:highlight>
                <a:latin typeface="Times New Roman"/>
                <a:ea typeface="Times New Roman"/>
                <a:cs typeface="Times New Roman"/>
                <a:sym typeface="Times New Roman"/>
              </a:rPr>
              <a:t>Closures do not store snapshots of the variables in the outer scope; they store </a:t>
            </a:r>
            <a:r>
              <a:rPr lang="en-US">
                <a:solidFill>
                  <a:srgbClr val="666666"/>
                </a:solidFill>
                <a:latin typeface="Times New Roman"/>
                <a:ea typeface="Times New Roman"/>
                <a:cs typeface="Times New Roman"/>
                <a:sym typeface="Times New Roman"/>
              </a:rPr>
              <a:t>references</a:t>
            </a:r>
            <a:r>
              <a:rPr lang="en-US">
                <a:solidFill>
                  <a:srgbClr val="666666"/>
                </a:solidFill>
                <a:highlight>
                  <a:srgbClr val="FFFFFF"/>
                </a:highlight>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2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39" name="Google Shape;539;p22"/>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function addNumber (num) {</a:t>
            </a:r>
            <a:endParaRPr>
              <a:solidFill>
                <a:srgbClr val="666666"/>
              </a:solidFill>
              <a:latin typeface="Times New Roman"/>
              <a:ea typeface="Times New Roman"/>
              <a:cs typeface="Times New Roman"/>
              <a:sym typeface="Times New Roman"/>
            </a:endParaRPr>
          </a:p>
          <a:p>
            <a:pPr indent="457200" lvl="0" marL="457200" rtl="0" algn="l">
              <a:spcBef>
                <a:spcPts val="0"/>
              </a:spcBef>
              <a:spcAft>
                <a:spcPts val="0"/>
              </a:spcAft>
              <a:buNone/>
            </a:pPr>
            <a:r>
              <a:rPr lang="en-US">
                <a:solidFill>
                  <a:srgbClr val="666666"/>
                </a:solidFill>
                <a:latin typeface="Times New Roman"/>
                <a:ea typeface="Times New Roman"/>
                <a:cs typeface="Times New Roman"/>
                <a:sym typeface="Times New Roman"/>
              </a:rPr>
              <a:t>return function(input){</a:t>
            </a:r>
            <a:endParaRPr>
              <a:solidFill>
                <a:srgbClr val="666666"/>
              </a:solidFill>
              <a:latin typeface="Times New Roman"/>
              <a:ea typeface="Times New Roman"/>
              <a:cs typeface="Times New Roman"/>
              <a:sym typeface="Times New Roman"/>
            </a:endParaRPr>
          </a:p>
          <a:p>
            <a:pPr indent="457200" lvl="0" marL="914400" rtl="0" algn="l">
              <a:spcBef>
                <a:spcPts val="0"/>
              </a:spcBef>
              <a:spcAft>
                <a:spcPts val="0"/>
              </a:spcAft>
              <a:buNone/>
            </a:pPr>
            <a:r>
              <a:rPr lang="en-US">
                <a:solidFill>
                  <a:srgbClr val="666666"/>
                </a:solidFill>
                <a:latin typeface="Times New Roman"/>
                <a:ea typeface="Times New Roman"/>
                <a:cs typeface="Times New Roman"/>
                <a:sym typeface="Times New Roman"/>
              </a:rPr>
              <a:t>console.log(input + num);</a:t>
            </a:r>
            <a:endParaRPr>
              <a:solidFill>
                <a:srgbClr val="666666"/>
              </a:solidFill>
              <a:latin typeface="Times New Roman"/>
              <a:ea typeface="Times New Roman"/>
              <a:cs typeface="Times New Roman"/>
              <a:sym typeface="Times New Roman"/>
            </a:endParaRPr>
          </a:p>
          <a:p>
            <a:pPr indent="457200" lvl="0" marL="457200" rtl="0" algn="l">
              <a:spcBef>
                <a:spcPts val="0"/>
              </a:spcBef>
              <a:spcAft>
                <a:spcPts val="0"/>
              </a:spcAft>
              <a:buNone/>
            </a:pPr>
            <a:r>
              <a:rPr lang="en-US">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rPr lang="en-US">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457200" lvl="0" marL="0" rtl="0" algn="l">
              <a:spcBef>
                <a:spcPts val="0"/>
              </a:spcBef>
              <a:spcAft>
                <a:spcPts val="0"/>
              </a:spcAft>
              <a:buNone/>
            </a:pPr>
            <a:r>
              <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var add10 = addNumber(10); // returns function which adds 10 to input number</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var add20 = addNumber(20); // returns function which adds 20 to input number</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add10(5); // 15</a:t>
            </a:r>
            <a:endParaRPr>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add20(7); // 27</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23"/>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45" name="Google Shape;545;p23"/>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Problem : Loops with setTimeout</a:t>
            </a:r>
            <a:endParaRPr>
              <a:solidFill>
                <a:srgbClr val="666666"/>
              </a:solidFill>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US">
                <a:solidFill>
                  <a:srgbClr val="666666"/>
                </a:solidFill>
                <a:highlight>
                  <a:srgbClr val="FFFFFF"/>
                </a:highlight>
                <a:latin typeface="Times New Roman"/>
                <a:ea typeface="Times New Roman"/>
                <a:cs typeface="Times New Roman"/>
                <a:sym typeface="Times New Roman"/>
              </a:rPr>
              <a:t>var a = ['first', 'second', 'third'];</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 All declarations will be moved to the top of the current scope.</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var current, i;</a:t>
            </a:r>
            <a:br>
              <a:rPr lang="en-US">
                <a:solidFill>
                  <a:srgbClr val="666666"/>
                </a:solidFill>
                <a:highlight>
                  <a:srgbClr val="FFFFFF"/>
                </a:highlight>
                <a:latin typeface="Times New Roman"/>
                <a:ea typeface="Times New Roman"/>
                <a:cs typeface="Times New Roman"/>
                <a:sym typeface="Times New Roman"/>
              </a:rPr>
            </a:b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for (i = 0; i &lt; a.length; i++) {</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  current = a[i];</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  setTimeout(function () { console.log(current); }, 1000);</a:t>
            </a:r>
            <a:br>
              <a:rPr lang="en-US">
                <a:solidFill>
                  <a:srgbClr val="666666"/>
                </a:solidFill>
                <a:highlight>
                  <a:srgbClr val="FFFFFF"/>
                </a:highlight>
                <a:latin typeface="Times New Roman"/>
                <a:ea typeface="Times New Roman"/>
                <a:cs typeface="Times New Roman"/>
                <a:sym typeface="Times New Roman"/>
              </a:rPr>
            </a:br>
            <a:r>
              <a:rPr lang="en-US">
                <a:solidFill>
                  <a:srgbClr val="666666"/>
                </a:solidFill>
                <a:highlight>
                  <a:srgbClr val="FFFFFF"/>
                </a:highlight>
                <a:latin typeface="Times New Roman"/>
                <a:ea typeface="Times New Roman"/>
                <a:cs typeface="Times New Roman"/>
                <a:sym typeface="Times New Roman"/>
              </a:rPr>
              <a:t>}</a:t>
            </a:r>
            <a:endParaRPr>
              <a:solidFill>
                <a:srgbClr val="666666"/>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en-US">
                <a:solidFill>
                  <a:srgbClr val="666666"/>
                </a:solidFill>
                <a:highlight>
                  <a:srgbClr val="FFFFFF"/>
                </a:highlight>
                <a:latin typeface="Times New Roman"/>
                <a:ea typeface="Times New Roman"/>
                <a:cs typeface="Times New Roman"/>
                <a:sym typeface="Times New Roman"/>
              </a:rPr>
              <a:t>// It will log only “third” .  </a:t>
            </a:r>
            <a:endParaRPr>
              <a:solidFill>
                <a:srgbClr val="66666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2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What is Object ?</a:t>
            </a:r>
            <a:endParaRPr b="1" i="0" sz="2100" u="none" cap="none" strike="noStrike">
              <a:solidFill>
                <a:schemeClr val="dk1"/>
              </a:solidFill>
              <a:latin typeface="Tahoma"/>
              <a:ea typeface="Tahoma"/>
              <a:cs typeface="Tahoma"/>
              <a:sym typeface="Tahoma"/>
            </a:endParaRPr>
          </a:p>
        </p:txBody>
      </p:sp>
      <p:sp>
        <p:nvSpPr>
          <p:cNvPr id="551" name="Google Shape;551;p24"/>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n-US">
                <a:solidFill>
                  <a:srgbClr val="666666"/>
                </a:solidFill>
                <a:highlight>
                  <a:srgbClr val="F4F7F8"/>
                </a:highlight>
                <a:latin typeface="Times New Roman"/>
                <a:ea typeface="Times New Roman"/>
                <a:cs typeface="Times New Roman"/>
                <a:sym typeface="Times New Roman"/>
              </a:rPr>
              <a:t>An object is a collection of properties, and a property is an association between a name (or </a:t>
            </a:r>
            <a:r>
              <a:rPr b="1" i="1" lang="en-US">
                <a:solidFill>
                  <a:srgbClr val="666666"/>
                </a:solidFill>
                <a:latin typeface="Times New Roman"/>
                <a:ea typeface="Times New Roman"/>
                <a:cs typeface="Times New Roman"/>
                <a:sym typeface="Times New Roman"/>
              </a:rPr>
              <a:t>key</a:t>
            </a:r>
            <a:r>
              <a:rPr b="1" lang="en-US">
                <a:solidFill>
                  <a:srgbClr val="666666"/>
                </a:solidFill>
                <a:highlight>
                  <a:srgbClr val="F4F7F8"/>
                </a:highlight>
                <a:latin typeface="Times New Roman"/>
                <a:ea typeface="Times New Roman"/>
                <a:cs typeface="Times New Roman"/>
                <a:sym typeface="Times New Roman"/>
              </a:rPr>
              <a:t>) and a value. A property's value can be a function, in which case the property is known as a method. In addition to objects that are predefined in the browser, you can define your own objects.</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2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Creating new objects</a:t>
            </a:r>
            <a:endParaRPr sz="2000">
              <a:solidFill>
                <a:srgbClr val="4D4E53"/>
              </a:solidFill>
              <a:highlight>
                <a:srgbClr val="FFFFFF"/>
              </a:highlight>
              <a:latin typeface="Arial"/>
              <a:ea typeface="Arial"/>
              <a:cs typeface="Arial"/>
              <a:sym typeface="Arial"/>
            </a:endParaRPr>
          </a:p>
          <a:p>
            <a:pPr indent="0" lvl="0" marL="0" marR="0" rtl="0" algn="ctr">
              <a:lnSpc>
                <a:spcPct val="100000"/>
              </a:lnSpc>
              <a:spcBef>
                <a:spcPts val="900"/>
              </a:spcBef>
              <a:spcAft>
                <a:spcPts val="0"/>
              </a:spcAft>
              <a:buClr>
                <a:schemeClr val="dk1"/>
              </a:buClr>
              <a:buFont typeface="Tahoma"/>
              <a:buNone/>
            </a:pPr>
            <a:r>
              <a:t/>
            </a:r>
            <a:endParaRPr sz="2000"/>
          </a:p>
        </p:txBody>
      </p:sp>
      <p:sp>
        <p:nvSpPr>
          <p:cNvPr id="557" name="Google Shape;557;p25"/>
          <p:cNvSpPr txBox="1"/>
          <p:nvPr/>
        </p:nvSpPr>
        <p:spPr>
          <a:xfrm>
            <a:off x="1117700" y="879675"/>
            <a:ext cx="5961000" cy="69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b="1" lang="en-US" sz="1300">
                <a:solidFill>
                  <a:srgbClr val="4D4E53"/>
                </a:solidFill>
                <a:highlight>
                  <a:srgbClr val="FFFFFF"/>
                </a:highlight>
              </a:rPr>
              <a:t>Using object initializers</a:t>
            </a:r>
            <a:endParaRPr b="1" sz="1300">
              <a:solidFill>
                <a:srgbClr val="4D4E53"/>
              </a:solidFill>
              <a:highlight>
                <a:srgbClr val="FFFFFF"/>
              </a:highlight>
            </a:endParaRPr>
          </a:p>
          <a:p>
            <a:pPr indent="0" lvl="0" marL="0" rtl="0" algn="l">
              <a:spcBef>
                <a:spcPts val="900"/>
              </a:spcBef>
              <a:spcAft>
                <a:spcPts val="0"/>
              </a:spcAft>
              <a:buNone/>
            </a:pPr>
            <a:r>
              <a:rPr b="1" lang="en-US" sz="1300">
                <a:solidFill>
                  <a:srgbClr val="4D4E53"/>
                </a:solidFill>
                <a:highlight>
                  <a:srgbClr val="FFFFFF"/>
                </a:highlight>
              </a:rPr>
              <a:t>                   </a:t>
            </a:r>
            <a:r>
              <a:rPr lang="en-US">
                <a:solidFill>
                  <a:srgbClr val="0077AA"/>
                </a:solidFill>
                <a:highlight>
                  <a:srgbClr val="FAFBFC"/>
                </a:highlight>
                <a:latin typeface="Verdana"/>
                <a:ea typeface="Verdana"/>
                <a:cs typeface="Verdana"/>
                <a:sym typeface="Verdana"/>
              </a:rPr>
              <a:t> var</a:t>
            </a:r>
            <a:r>
              <a:rPr lang="en-US">
                <a:solidFill>
                  <a:srgbClr val="4D4E53"/>
                </a:solidFill>
                <a:highlight>
                  <a:srgbClr val="FAFBFC"/>
                </a:highlight>
                <a:latin typeface="Verdana"/>
                <a:ea typeface="Verdana"/>
                <a:cs typeface="Verdana"/>
                <a:sym typeface="Verdana"/>
              </a:rPr>
              <a:t> obj </a:t>
            </a:r>
            <a:r>
              <a:rPr lang="en-US">
                <a:solidFill>
                  <a:srgbClr val="A67F5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{id: ‘abc’, name:‘xyz’}</a:t>
            </a:r>
            <a:endParaRPr b="1">
              <a:solidFill>
                <a:srgbClr val="4D4E53"/>
              </a:solidFill>
              <a:highlight>
                <a:srgbClr val="FFFFFF"/>
              </a:highlight>
            </a:endParaRPr>
          </a:p>
          <a:p>
            <a:pPr indent="0" lvl="0" marL="0" rtl="0" algn="l">
              <a:spcBef>
                <a:spcPts val="900"/>
              </a:spcBef>
              <a:spcAft>
                <a:spcPts val="0"/>
              </a:spcAft>
              <a:buNone/>
            </a:pPr>
            <a:r>
              <a:t/>
            </a:r>
            <a:endParaRPr b="1" sz="1300">
              <a:solidFill>
                <a:srgbClr val="4D4E53"/>
              </a:solidFill>
              <a:highlight>
                <a:srgbClr val="FFFFFF"/>
              </a:highlight>
            </a:endParaRPr>
          </a:p>
          <a:p>
            <a:pPr indent="-317500" lvl="0" marL="457200" rtl="0" algn="l">
              <a:spcBef>
                <a:spcPts val="900"/>
              </a:spcBef>
              <a:spcAft>
                <a:spcPts val="0"/>
              </a:spcAft>
              <a:buSzPts val="1400"/>
              <a:buAutoNum type="arabicPeriod"/>
            </a:pPr>
            <a:r>
              <a:rPr b="1" lang="en-US" sz="1300">
                <a:solidFill>
                  <a:srgbClr val="4D4E53"/>
                </a:solidFill>
                <a:highlight>
                  <a:srgbClr val="FFFFFF"/>
                </a:highlight>
              </a:rPr>
              <a:t>Using a constructor function</a:t>
            </a:r>
            <a:endParaRPr b="1" sz="1300">
              <a:solidFill>
                <a:srgbClr val="4D4E53"/>
              </a:solidFill>
              <a:highlight>
                <a:srgbClr val="FFFFFF"/>
              </a:highlight>
            </a:endParaRPr>
          </a:p>
          <a:p>
            <a:pPr indent="0" lvl="0" marL="0" rtl="0" algn="l">
              <a:spcBef>
                <a:spcPts val="900"/>
              </a:spcBef>
              <a:spcAft>
                <a:spcPts val="0"/>
              </a:spcAft>
              <a:buNone/>
            </a:pPr>
            <a:r>
              <a:rPr b="1" lang="en-US">
                <a:solidFill>
                  <a:srgbClr val="4D4E53"/>
                </a:solidFill>
                <a:highlight>
                  <a:srgbClr val="FFFFFF"/>
                </a:highlight>
              </a:rPr>
              <a:t> </a:t>
            </a:r>
            <a:r>
              <a:rPr b="1" lang="en-US">
                <a:solidFill>
                  <a:srgbClr val="4D4E53"/>
                </a:solidFill>
                <a:highlight>
                  <a:srgbClr val="FFFFFF"/>
                </a:highlight>
              </a:rPr>
              <a:t>                     </a:t>
            </a:r>
            <a:r>
              <a:rPr lang="en-US">
                <a:solidFill>
                  <a:srgbClr val="0077AA"/>
                </a:solidFill>
                <a:highlight>
                  <a:srgbClr val="FAFBFC"/>
                </a:highlight>
              </a:rPr>
              <a:t>function</a:t>
            </a:r>
            <a:r>
              <a:rPr lang="en-US">
                <a:solidFill>
                  <a:srgbClr val="4D4E53"/>
                </a:solidFill>
                <a:highlight>
                  <a:srgbClr val="FAFBFC"/>
                </a:highlight>
              </a:rPr>
              <a:t> </a:t>
            </a:r>
            <a:r>
              <a:rPr lang="en-US">
                <a:solidFill>
                  <a:srgbClr val="DD4A68"/>
                </a:solidFill>
                <a:highlight>
                  <a:srgbClr val="FAFBFC"/>
                </a:highlight>
              </a:rPr>
              <a:t>Car</a:t>
            </a:r>
            <a:r>
              <a:rPr lang="en-US">
                <a:solidFill>
                  <a:srgbClr val="999999"/>
                </a:solidFill>
                <a:highlight>
                  <a:srgbClr val="FAFBFC"/>
                </a:highlight>
              </a:rPr>
              <a:t>(</a:t>
            </a:r>
            <a:r>
              <a:rPr lang="en-US">
                <a:solidFill>
                  <a:srgbClr val="4D4E53"/>
                </a:solidFill>
                <a:highlight>
                  <a:srgbClr val="FAFBFC"/>
                </a:highlight>
              </a:rPr>
              <a:t>make</a:t>
            </a:r>
            <a:r>
              <a:rPr lang="en-US">
                <a:solidFill>
                  <a:srgbClr val="999999"/>
                </a:solidFill>
                <a:highlight>
                  <a:srgbClr val="FAFBFC"/>
                </a:highlight>
              </a:rPr>
              <a:t>,</a:t>
            </a:r>
            <a:r>
              <a:rPr lang="en-US">
                <a:solidFill>
                  <a:srgbClr val="4D4E53"/>
                </a:solidFill>
                <a:highlight>
                  <a:srgbClr val="FAFBFC"/>
                </a:highlight>
              </a:rPr>
              <a:t> model</a:t>
            </a:r>
            <a:r>
              <a:rPr lang="en-US">
                <a:solidFill>
                  <a:srgbClr val="999999"/>
                </a:solidFill>
                <a:highlight>
                  <a:srgbClr val="FAFBFC"/>
                </a:highlight>
              </a:rPr>
              <a:t>,</a:t>
            </a:r>
            <a:r>
              <a:rPr lang="en-US">
                <a:solidFill>
                  <a:srgbClr val="4D4E53"/>
                </a:solidFill>
                <a:highlight>
                  <a:srgbClr val="FAFBFC"/>
                </a:highlight>
              </a:rPr>
              <a:t> year</a:t>
            </a:r>
            <a:r>
              <a:rPr lang="en-US">
                <a:solidFill>
                  <a:srgbClr val="999999"/>
                </a:solidFill>
                <a:highlight>
                  <a:srgbClr val="FAFBFC"/>
                </a:highlight>
              </a:rPr>
              <a:t>)</a:t>
            </a:r>
            <a:r>
              <a:rPr lang="en-US">
                <a:solidFill>
                  <a:srgbClr val="4D4E53"/>
                </a:solidFill>
                <a:highlight>
                  <a:srgbClr val="FAFBFC"/>
                </a:highlight>
              </a:rPr>
              <a:t> </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0077AA"/>
                </a:solidFill>
                <a:highlight>
                  <a:srgbClr val="FAFBFC"/>
                </a:highlight>
              </a:rPr>
              <a:t>this</a:t>
            </a:r>
            <a:r>
              <a:rPr lang="en-US">
                <a:solidFill>
                  <a:srgbClr val="999999"/>
                </a:solidFill>
                <a:highlight>
                  <a:srgbClr val="FAFBFC"/>
                </a:highlight>
              </a:rPr>
              <a:t>.</a:t>
            </a:r>
            <a:r>
              <a:rPr lang="en-US">
                <a:solidFill>
                  <a:srgbClr val="4D4E53"/>
                </a:solidFill>
                <a:highlight>
                  <a:srgbClr val="FAFBFC"/>
                </a:highlight>
              </a:rPr>
              <a:t>make </a:t>
            </a:r>
            <a:r>
              <a:rPr lang="en-US">
                <a:solidFill>
                  <a:srgbClr val="A67F59"/>
                </a:solidFill>
                <a:highlight>
                  <a:srgbClr val="FAFBFC"/>
                </a:highlight>
              </a:rPr>
              <a:t>=</a:t>
            </a:r>
            <a:r>
              <a:rPr lang="en-US">
                <a:solidFill>
                  <a:srgbClr val="4D4E53"/>
                </a:solidFill>
                <a:highlight>
                  <a:srgbClr val="FAFBFC"/>
                </a:highlight>
              </a:rPr>
              <a:t> make</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0077AA"/>
                </a:solidFill>
                <a:highlight>
                  <a:srgbClr val="FAFBFC"/>
                </a:highlight>
              </a:rPr>
              <a:t>this</a:t>
            </a:r>
            <a:r>
              <a:rPr lang="en-US">
                <a:solidFill>
                  <a:srgbClr val="999999"/>
                </a:solidFill>
                <a:highlight>
                  <a:srgbClr val="FAFBFC"/>
                </a:highlight>
              </a:rPr>
              <a:t>.</a:t>
            </a:r>
            <a:r>
              <a:rPr lang="en-US">
                <a:solidFill>
                  <a:srgbClr val="4D4E53"/>
                </a:solidFill>
                <a:highlight>
                  <a:srgbClr val="FAFBFC"/>
                </a:highlight>
              </a:rPr>
              <a:t>model </a:t>
            </a:r>
            <a:r>
              <a:rPr lang="en-US">
                <a:solidFill>
                  <a:srgbClr val="A67F59"/>
                </a:solidFill>
                <a:highlight>
                  <a:srgbClr val="FAFBFC"/>
                </a:highlight>
              </a:rPr>
              <a:t>=</a:t>
            </a:r>
            <a:r>
              <a:rPr lang="en-US">
                <a:solidFill>
                  <a:srgbClr val="4D4E53"/>
                </a:solidFill>
                <a:highlight>
                  <a:srgbClr val="FAFBFC"/>
                </a:highlight>
              </a:rPr>
              <a:t> model</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0077AA"/>
                </a:solidFill>
                <a:highlight>
                  <a:srgbClr val="FAFBFC"/>
                </a:highlight>
              </a:rPr>
              <a:t>this</a:t>
            </a:r>
            <a:r>
              <a:rPr lang="en-US">
                <a:solidFill>
                  <a:srgbClr val="999999"/>
                </a:solidFill>
                <a:highlight>
                  <a:srgbClr val="FAFBFC"/>
                </a:highlight>
              </a:rPr>
              <a:t>.</a:t>
            </a:r>
            <a:r>
              <a:rPr lang="en-US">
                <a:solidFill>
                  <a:srgbClr val="4D4E53"/>
                </a:solidFill>
                <a:highlight>
                  <a:srgbClr val="FAFBFC"/>
                </a:highlight>
              </a:rPr>
              <a:t>year </a:t>
            </a:r>
            <a:r>
              <a:rPr lang="en-US">
                <a:solidFill>
                  <a:srgbClr val="A67F59"/>
                </a:solidFill>
                <a:highlight>
                  <a:srgbClr val="FAFBFC"/>
                </a:highlight>
              </a:rPr>
              <a:t>=</a:t>
            </a:r>
            <a:r>
              <a:rPr lang="en-US">
                <a:solidFill>
                  <a:srgbClr val="4D4E53"/>
                </a:solidFill>
                <a:highlight>
                  <a:srgbClr val="FAFBFC"/>
                </a:highlight>
              </a:rPr>
              <a:t> year</a:t>
            </a:r>
            <a:r>
              <a:rPr lang="en-US">
                <a:solidFill>
                  <a:srgbClr val="999999"/>
                </a:solidFill>
                <a:highlight>
                  <a:srgbClr val="FAFBFC"/>
                </a:highlight>
              </a:rPr>
              <a:t>;</a:t>
            </a:r>
            <a:br>
              <a:rPr lang="en-US">
                <a:solidFill>
                  <a:srgbClr val="4D4E53"/>
                </a:solidFill>
                <a:highlight>
                  <a:srgbClr val="FAFBFC"/>
                </a:highlight>
              </a:rPr>
            </a:br>
            <a:r>
              <a:rPr lang="en-US">
                <a:solidFill>
                  <a:srgbClr val="4D4E53"/>
                </a:solidFill>
                <a:highlight>
                  <a:srgbClr val="FAFBFC"/>
                </a:highlight>
              </a:rPr>
              <a:t>                     </a:t>
            </a:r>
            <a:r>
              <a:rPr lang="en-US">
                <a:solidFill>
                  <a:srgbClr val="999999"/>
                </a:solidFill>
                <a:highlight>
                  <a:srgbClr val="FAFBFC"/>
                </a:highlight>
              </a:rPr>
              <a:t>}</a:t>
            </a:r>
            <a:endParaRPr>
              <a:solidFill>
                <a:srgbClr val="999999"/>
              </a:solidFill>
              <a:highlight>
                <a:srgbClr val="FAFBFC"/>
              </a:highlight>
            </a:endParaRPr>
          </a:p>
          <a:p>
            <a:pPr indent="0" lvl="0" marL="0" rtl="0" algn="l">
              <a:lnSpc>
                <a:spcPct val="150000"/>
              </a:lnSpc>
              <a:spcBef>
                <a:spcPts val="900"/>
              </a:spcBef>
              <a:spcAft>
                <a:spcPts val="0"/>
              </a:spcAft>
              <a:buNone/>
            </a:pPr>
            <a:r>
              <a:rPr lang="en-US">
                <a:solidFill>
                  <a:srgbClr val="0077AA"/>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var</a:t>
            </a:r>
            <a:r>
              <a:rPr lang="en-US">
                <a:solidFill>
                  <a:srgbClr val="4D4E53"/>
                </a:solidFill>
                <a:highlight>
                  <a:srgbClr val="FAFBFC"/>
                </a:highlight>
                <a:latin typeface="Verdana"/>
                <a:ea typeface="Verdana"/>
                <a:cs typeface="Verdana"/>
                <a:sym typeface="Verdana"/>
              </a:rPr>
              <a:t> mycar </a:t>
            </a:r>
            <a:r>
              <a:rPr lang="en-US">
                <a:solidFill>
                  <a:srgbClr val="A67F5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new</a:t>
            </a:r>
            <a:r>
              <a:rPr lang="en-US">
                <a:solidFill>
                  <a:srgbClr val="4D4E53"/>
                </a:solidFill>
                <a:highlight>
                  <a:srgbClr val="FAFBFC"/>
                </a:highlight>
                <a:latin typeface="Verdana"/>
                <a:ea typeface="Verdana"/>
                <a:cs typeface="Verdana"/>
                <a:sym typeface="Verdana"/>
              </a:rPr>
              <a:t> Car</a:t>
            </a:r>
            <a:r>
              <a:rPr lang="en-US">
                <a:solidFill>
                  <a:srgbClr val="999999"/>
                </a:solidFill>
                <a:highlight>
                  <a:srgbClr val="FAFBFC"/>
                </a:highlight>
                <a:latin typeface="Verdana"/>
                <a:ea typeface="Verdana"/>
                <a:cs typeface="Verdana"/>
                <a:sym typeface="Verdana"/>
              </a:rPr>
              <a:t>(</a:t>
            </a:r>
            <a:r>
              <a:rPr lang="en-US">
                <a:solidFill>
                  <a:srgbClr val="669900"/>
                </a:solidFill>
                <a:highlight>
                  <a:srgbClr val="FAFBFC"/>
                </a:highlight>
                <a:latin typeface="Verdana"/>
                <a:ea typeface="Verdana"/>
                <a:cs typeface="Verdana"/>
                <a:sym typeface="Verdana"/>
              </a:rPr>
              <a:t>"Eagle"</a:t>
            </a:r>
            <a:r>
              <a:rPr lang="en-US">
                <a:solidFill>
                  <a:srgbClr val="99999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669900"/>
                </a:solidFill>
                <a:highlight>
                  <a:srgbClr val="FAFBFC"/>
                </a:highlight>
                <a:latin typeface="Verdana"/>
                <a:ea typeface="Verdana"/>
                <a:cs typeface="Verdana"/>
                <a:sym typeface="Verdana"/>
              </a:rPr>
              <a:t>"Talon TSi"</a:t>
            </a:r>
            <a:r>
              <a:rPr lang="en-US">
                <a:solidFill>
                  <a:srgbClr val="99999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990055"/>
                </a:solidFill>
                <a:highlight>
                  <a:srgbClr val="FAFBFC"/>
                </a:highlight>
                <a:latin typeface="Verdana"/>
                <a:ea typeface="Verdana"/>
                <a:cs typeface="Verdana"/>
                <a:sym typeface="Verdana"/>
              </a:rPr>
              <a:t>1993</a:t>
            </a:r>
            <a:r>
              <a:rPr lang="en-US">
                <a:solidFill>
                  <a:srgbClr val="999999"/>
                </a:solidFill>
                <a:highlight>
                  <a:srgbClr val="FAFBFC"/>
                </a:highlight>
                <a:latin typeface="Verdana"/>
                <a:ea typeface="Verdana"/>
                <a:cs typeface="Verdana"/>
                <a:sym typeface="Verdana"/>
              </a:rPr>
              <a:t>);</a:t>
            </a:r>
            <a:endParaRPr b="1">
              <a:solidFill>
                <a:srgbClr val="4D4E53"/>
              </a:solidFill>
              <a:highlight>
                <a:srgbClr val="FFFFFF"/>
              </a:highlight>
            </a:endParaRPr>
          </a:p>
          <a:p>
            <a:pPr indent="-317500" lvl="0" marL="457200" rtl="0" algn="l">
              <a:spcBef>
                <a:spcPts val="1500"/>
              </a:spcBef>
              <a:spcAft>
                <a:spcPts val="0"/>
              </a:spcAft>
              <a:buSzPts val="1400"/>
              <a:buAutoNum type="arabicPeriod"/>
            </a:pPr>
            <a:r>
              <a:rPr b="1" lang="en-US" sz="1300">
                <a:solidFill>
                  <a:srgbClr val="4D4E53"/>
                </a:solidFill>
                <a:highlight>
                  <a:srgbClr val="FFFFFF"/>
                </a:highlight>
              </a:rPr>
              <a:t>Using the </a:t>
            </a:r>
            <a:r>
              <a:rPr b="1" lang="en-US" sz="1300">
                <a:solidFill>
                  <a:srgbClr val="4D4E53"/>
                </a:solidFill>
                <a:highlight>
                  <a:srgbClr val="FFFFFF"/>
                </a:highlight>
                <a:latin typeface="Verdana"/>
                <a:ea typeface="Verdana"/>
                <a:cs typeface="Verdana"/>
                <a:sym typeface="Verdana"/>
              </a:rPr>
              <a:t>Object.create</a:t>
            </a:r>
            <a:r>
              <a:rPr b="1" lang="en-US" sz="1300">
                <a:solidFill>
                  <a:srgbClr val="4D4E53"/>
                </a:solidFill>
                <a:highlight>
                  <a:srgbClr val="FFFFFF"/>
                </a:highlight>
              </a:rPr>
              <a:t> method</a:t>
            </a:r>
            <a:endParaRPr b="1" sz="1300">
              <a:solidFill>
                <a:srgbClr val="4D4E53"/>
              </a:solidFill>
              <a:highlight>
                <a:srgbClr val="FFFFFF"/>
              </a:highlight>
            </a:endParaRPr>
          </a:p>
          <a:p>
            <a:pPr indent="0" lvl="0" marL="0" rtl="0" algn="l">
              <a:lnSpc>
                <a:spcPct val="150000"/>
              </a:lnSpc>
              <a:spcBef>
                <a:spcPts val="900"/>
              </a:spcBef>
              <a:spcAft>
                <a:spcPts val="0"/>
              </a:spcAft>
              <a:buNone/>
            </a:pPr>
            <a:r>
              <a:rPr lang="en-US">
                <a:solidFill>
                  <a:srgbClr val="0077AA"/>
                </a:solidFill>
                <a:highlight>
                  <a:srgbClr val="FAFBFC"/>
                </a:highlight>
                <a:latin typeface="Verdana"/>
                <a:ea typeface="Verdana"/>
                <a:cs typeface="Verdana"/>
                <a:sym typeface="Verdana"/>
              </a:rPr>
              <a:t>                       var</a:t>
            </a:r>
            <a:r>
              <a:rPr lang="en-US">
                <a:solidFill>
                  <a:srgbClr val="4D4E53"/>
                </a:solidFill>
                <a:highlight>
                  <a:srgbClr val="FAFBFC"/>
                </a:highlight>
                <a:latin typeface="Verdana"/>
                <a:ea typeface="Verdana"/>
                <a:cs typeface="Verdana"/>
                <a:sym typeface="Verdana"/>
              </a:rPr>
              <a:t> mycar1 </a:t>
            </a:r>
            <a:r>
              <a:rPr lang="en-US">
                <a:solidFill>
                  <a:srgbClr val="A67F59"/>
                </a:solidFill>
                <a:highlight>
                  <a:srgbClr val="FAFBFC"/>
                </a:highlight>
                <a:latin typeface="Verdana"/>
                <a:ea typeface="Verdana"/>
                <a:cs typeface="Verdana"/>
                <a:sym typeface="Verdana"/>
              </a:rPr>
              <a:t>=</a:t>
            </a:r>
            <a:r>
              <a:rPr lang="en-US">
                <a:solidFill>
                  <a:srgbClr val="4D4E53"/>
                </a:solidFill>
                <a:highlight>
                  <a:srgbClr val="FAFBFC"/>
                </a:highlight>
                <a:latin typeface="Verdana"/>
                <a:ea typeface="Verdana"/>
                <a:cs typeface="Verdana"/>
                <a:sym typeface="Verdana"/>
              </a:rPr>
              <a:t> </a:t>
            </a:r>
            <a:r>
              <a:rPr lang="en-US">
                <a:solidFill>
                  <a:srgbClr val="0077AA"/>
                </a:solidFill>
                <a:highlight>
                  <a:srgbClr val="FAFBFC"/>
                </a:highlight>
                <a:latin typeface="Verdana"/>
                <a:ea typeface="Verdana"/>
                <a:cs typeface="Verdana"/>
                <a:sym typeface="Verdana"/>
              </a:rPr>
              <a:t>Object.create(mycar);</a:t>
            </a:r>
            <a:endParaRPr b="1">
              <a:solidFill>
                <a:srgbClr val="4D4E53"/>
              </a:solidFill>
              <a:highlight>
                <a:srgbClr val="FFFFFF"/>
              </a:highlight>
            </a:endParaRPr>
          </a:p>
          <a:p>
            <a:pPr indent="0" lvl="0" marL="0" rtl="0" algn="l">
              <a:lnSpc>
                <a:spcPct val="150000"/>
              </a:lnSpc>
              <a:spcBef>
                <a:spcPts val="1500"/>
              </a:spcBef>
              <a:spcAft>
                <a:spcPts val="0"/>
              </a:spcAft>
              <a:buNone/>
            </a:pPr>
            <a:r>
              <a:t/>
            </a:r>
            <a:endParaRPr sz="1050">
              <a:solidFill>
                <a:srgbClr val="0077AA"/>
              </a:solidFill>
              <a:highlight>
                <a:srgbClr val="FAFBFC"/>
              </a:highlight>
              <a:latin typeface="Verdana"/>
              <a:ea typeface="Verdana"/>
              <a:cs typeface="Verdana"/>
              <a:sym typeface="Verdana"/>
            </a:endParaRPr>
          </a:p>
          <a:p>
            <a:pPr indent="0" lvl="0" marL="0" rtl="0" algn="l">
              <a:spcBef>
                <a:spcPts val="1500"/>
              </a:spcBef>
              <a:spcAft>
                <a:spcPts val="0"/>
              </a:spcAft>
              <a:buNone/>
            </a:pPr>
            <a:r>
              <a:t/>
            </a:r>
            <a:endParaRPr b="1" sz="1300">
              <a:solidFill>
                <a:srgbClr val="4D4E53"/>
              </a:solidFill>
              <a:highlight>
                <a:srgbClr val="FFFFFF"/>
              </a:highlight>
            </a:endParaRPr>
          </a:p>
          <a:p>
            <a:pPr indent="0" lvl="0" marL="0" rtl="0" algn="l">
              <a:spcBef>
                <a:spcPts val="900"/>
              </a:spcBef>
              <a:spcAft>
                <a:spcPts val="0"/>
              </a:spcAft>
              <a:buNone/>
            </a:pPr>
            <a:r>
              <a:rPr b="1" lang="en-US" sz="1300">
                <a:solidFill>
                  <a:srgbClr val="4D4E53"/>
                </a:solidFill>
                <a:highlight>
                  <a:srgbClr val="FFFFFF"/>
                </a:highlight>
              </a:rPr>
              <a:t>            </a:t>
            </a:r>
            <a:endParaRPr b="1" sz="1300">
              <a:solidFill>
                <a:srgbClr val="4D4E53"/>
              </a:solidFill>
              <a:highlight>
                <a:srgbClr val="FFFFFF"/>
              </a:highlight>
            </a:endParaRPr>
          </a:p>
          <a:p>
            <a:pPr indent="0" lvl="0" marL="0" rtl="0" algn="l">
              <a:spcBef>
                <a:spcPts val="9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2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Object prototype</a:t>
            </a:r>
            <a:endParaRPr sz="2000">
              <a:solidFill>
                <a:srgbClr val="4D4E53"/>
              </a:solidFill>
              <a:highlight>
                <a:srgbClr val="FFFFFF"/>
              </a:highlight>
              <a:latin typeface="Arial"/>
              <a:ea typeface="Arial"/>
              <a:cs typeface="Arial"/>
              <a:sym typeface="Arial"/>
            </a:endParaRPr>
          </a:p>
          <a:p>
            <a:pPr indent="0" lvl="0" marL="0" marR="0" rtl="0" algn="ctr">
              <a:lnSpc>
                <a:spcPct val="100000"/>
              </a:lnSpc>
              <a:spcBef>
                <a:spcPts val="900"/>
              </a:spcBef>
              <a:spcAft>
                <a:spcPts val="0"/>
              </a:spcAft>
              <a:buClr>
                <a:schemeClr val="dk1"/>
              </a:buClr>
              <a:buFont typeface="Tahoma"/>
              <a:buNone/>
            </a:pPr>
            <a:r>
              <a:t/>
            </a:r>
            <a:endParaRPr sz="2000"/>
          </a:p>
        </p:txBody>
      </p:sp>
      <p:sp>
        <p:nvSpPr>
          <p:cNvPr id="563" name="Google Shape;563;p26"/>
          <p:cNvSpPr txBox="1"/>
          <p:nvPr/>
        </p:nvSpPr>
        <p:spPr>
          <a:xfrm>
            <a:off x="380600" y="879675"/>
            <a:ext cx="8481900" cy="3828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US" sz="1500">
                <a:solidFill>
                  <a:srgbClr val="444444"/>
                </a:solidFill>
                <a:highlight>
                  <a:srgbClr val="FFFFFF"/>
                </a:highlight>
              </a:rPr>
              <a:t>All objects contain a hidden link property. This link points to the prototype member of the constructor of the object.</a:t>
            </a:r>
            <a:endParaRPr sz="1500">
              <a:solidFill>
                <a:srgbClr val="444444"/>
              </a:solidFill>
              <a:highlight>
                <a:srgbClr val="FFFFFF"/>
              </a:highlight>
            </a:endParaRPr>
          </a:p>
          <a:p>
            <a:pPr indent="0" lvl="0" marL="0" rtl="0" algn="l">
              <a:lnSpc>
                <a:spcPct val="125000"/>
              </a:lnSpc>
              <a:spcBef>
                <a:spcPts val="1100"/>
              </a:spcBef>
              <a:spcAft>
                <a:spcPts val="0"/>
              </a:spcAft>
              <a:buClr>
                <a:schemeClr val="dk1"/>
              </a:buClr>
              <a:buSzPts val="1100"/>
              <a:buFont typeface="Arial"/>
              <a:buNone/>
            </a:pPr>
            <a:r>
              <a:rPr lang="en-US" sz="1500">
                <a:solidFill>
                  <a:srgbClr val="444444"/>
                </a:solidFill>
                <a:highlight>
                  <a:srgbClr val="FFFFFF"/>
                </a:highlight>
              </a:rPr>
              <a:t>When you access an object property by the dot or subscript notation:</a:t>
            </a:r>
            <a:endParaRPr sz="1500">
              <a:solidFill>
                <a:srgbClr val="444444"/>
              </a:solidFill>
              <a:highlight>
                <a:srgbClr val="FFFFFF"/>
              </a:highlight>
            </a:endParaRPr>
          </a:p>
          <a:p>
            <a:pPr indent="-323850" lvl="0" marL="736600" rtl="0" algn="l">
              <a:lnSpc>
                <a:spcPct val="125000"/>
              </a:lnSpc>
              <a:spcBef>
                <a:spcPts val="1100"/>
              </a:spcBef>
              <a:spcAft>
                <a:spcPts val="0"/>
              </a:spcAft>
              <a:buClr>
                <a:srgbClr val="444444"/>
              </a:buClr>
              <a:buSzPts val="1500"/>
              <a:buChar char="●"/>
            </a:pPr>
            <a:r>
              <a:rPr lang="en-US" sz="1500">
                <a:solidFill>
                  <a:srgbClr val="444444"/>
                </a:solidFill>
                <a:highlight>
                  <a:srgbClr val="FFFFFF"/>
                </a:highlight>
              </a:rPr>
              <a:t>If the property is found in the object itself, it is returned.</a:t>
            </a:r>
            <a:endParaRPr sz="1500">
              <a:solidFill>
                <a:srgbClr val="444444"/>
              </a:solidFill>
              <a:highlight>
                <a:srgbClr val="FFFFFF"/>
              </a:highlight>
            </a:endParaRPr>
          </a:p>
          <a:p>
            <a:pPr indent="-323850" lvl="0" marL="736600" rtl="0" algn="l">
              <a:lnSpc>
                <a:spcPct val="125000"/>
              </a:lnSpc>
              <a:spcBef>
                <a:spcPts val="0"/>
              </a:spcBef>
              <a:spcAft>
                <a:spcPts val="0"/>
              </a:spcAft>
              <a:buClr>
                <a:srgbClr val="444444"/>
              </a:buClr>
              <a:buSzPts val="1500"/>
              <a:buChar char="●"/>
            </a:pPr>
            <a:r>
              <a:rPr lang="en-US" sz="1500">
                <a:solidFill>
                  <a:srgbClr val="444444"/>
                </a:solidFill>
                <a:highlight>
                  <a:srgbClr val="FFFFFF"/>
                </a:highlight>
              </a:rPr>
              <a:t>Otherwise, the </a:t>
            </a:r>
            <a:r>
              <a:rPr lang="en-US" sz="1500">
                <a:solidFill>
                  <a:srgbClr val="888888"/>
                </a:solidFill>
                <a:highlight>
                  <a:srgbClr val="FFFFFF"/>
                </a:highlight>
                <a:latin typeface="Verdana"/>
                <a:ea typeface="Verdana"/>
                <a:cs typeface="Verdana"/>
                <a:sym typeface="Verdana"/>
              </a:rPr>
              <a:t>prototype</a:t>
            </a:r>
            <a:r>
              <a:rPr lang="en-US" sz="1500">
                <a:solidFill>
                  <a:srgbClr val="444444"/>
                </a:solidFill>
                <a:highlight>
                  <a:srgbClr val="FFFFFF"/>
                </a:highlight>
              </a:rPr>
              <a:t> link is examined. If the </a:t>
            </a:r>
            <a:r>
              <a:rPr lang="en-US" sz="1500">
                <a:solidFill>
                  <a:srgbClr val="888888"/>
                </a:solidFill>
                <a:highlight>
                  <a:srgbClr val="FFFFFF"/>
                </a:highlight>
                <a:latin typeface="Verdana"/>
                <a:ea typeface="Verdana"/>
                <a:cs typeface="Verdana"/>
                <a:sym typeface="Verdana"/>
              </a:rPr>
              <a:t>prototype</a:t>
            </a:r>
            <a:r>
              <a:rPr lang="en-US" sz="1500">
                <a:solidFill>
                  <a:srgbClr val="444444"/>
                </a:solidFill>
                <a:highlight>
                  <a:srgbClr val="FFFFFF"/>
                </a:highlight>
              </a:rPr>
              <a:t> has the property, then it is returned.</a:t>
            </a:r>
            <a:endParaRPr sz="1500">
              <a:solidFill>
                <a:srgbClr val="444444"/>
              </a:solidFill>
              <a:highlight>
                <a:srgbClr val="FFFFFF"/>
              </a:highlight>
            </a:endParaRPr>
          </a:p>
          <a:p>
            <a:pPr indent="-323850" lvl="0" marL="736600" rtl="0" algn="l">
              <a:lnSpc>
                <a:spcPct val="125000"/>
              </a:lnSpc>
              <a:spcBef>
                <a:spcPts val="0"/>
              </a:spcBef>
              <a:spcAft>
                <a:spcPts val="0"/>
              </a:spcAft>
              <a:buClr>
                <a:srgbClr val="444444"/>
              </a:buClr>
              <a:buSzPts val="1500"/>
              <a:buChar char="●"/>
            </a:pPr>
            <a:r>
              <a:rPr lang="en-US" sz="1500">
                <a:solidFill>
                  <a:srgbClr val="444444"/>
                </a:solidFill>
                <a:highlight>
                  <a:srgbClr val="FFFFFF"/>
                </a:highlight>
              </a:rPr>
              <a:t>Otherwise, it’s </a:t>
            </a:r>
            <a:r>
              <a:rPr lang="en-US" sz="1500">
                <a:solidFill>
                  <a:srgbClr val="888888"/>
                </a:solidFill>
                <a:highlight>
                  <a:srgbClr val="FFFFFF"/>
                </a:highlight>
                <a:latin typeface="Verdana"/>
                <a:ea typeface="Verdana"/>
                <a:cs typeface="Verdana"/>
                <a:sym typeface="Verdana"/>
              </a:rPr>
              <a:t>prototype</a:t>
            </a:r>
            <a:r>
              <a:rPr lang="en-US" sz="1500">
                <a:solidFill>
                  <a:srgbClr val="444444"/>
                </a:solidFill>
                <a:highlight>
                  <a:srgbClr val="FFFFFF"/>
                </a:highlight>
              </a:rPr>
              <a:t> is examined, and so on, until we reach </a:t>
            </a:r>
            <a:r>
              <a:rPr lang="en-US" sz="1500">
                <a:solidFill>
                  <a:srgbClr val="888888"/>
                </a:solidFill>
                <a:highlight>
                  <a:srgbClr val="FFFFFF"/>
                </a:highlight>
                <a:latin typeface="Verdana"/>
                <a:ea typeface="Verdana"/>
                <a:cs typeface="Verdana"/>
                <a:sym typeface="Verdana"/>
              </a:rPr>
              <a:t>Object.prototype</a:t>
            </a:r>
            <a:r>
              <a:rPr lang="en-US" sz="1500">
                <a:solidFill>
                  <a:srgbClr val="444444"/>
                </a:solidFill>
                <a:highlight>
                  <a:srgbClr val="FFFFFF"/>
                </a:highlight>
              </a:rPr>
              <a:t>. If the property is still not found,</a:t>
            </a:r>
            <a:r>
              <a:rPr lang="en-US" sz="1500">
                <a:solidFill>
                  <a:srgbClr val="888888"/>
                </a:solidFill>
                <a:highlight>
                  <a:srgbClr val="FFFFFF"/>
                </a:highlight>
                <a:latin typeface="Verdana"/>
                <a:ea typeface="Verdana"/>
                <a:cs typeface="Verdana"/>
                <a:sym typeface="Verdana"/>
              </a:rPr>
              <a:t>undefined</a:t>
            </a:r>
            <a:r>
              <a:rPr lang="en-US" sz="1500">
                <a:solidFill>
                  <a:srgbClr val="444444"/>
                </a:solidFill>
                <a:highlight>
                  <a:srgbClr val="FFFFFF"/>
                </a:highlight>
              </a:rPr>
              <a:t> is returned.</a:t>
            </a:r>
            <a:endParaRPr sz="1500">
              <a:solidFill>
                <a:srgbClr val="444444"/>
              </a:solidFill>
              <a:highlight>
                <a:srgbClr val="FFFFFF"/>
              </a:highlight>
            </a:endParaRPr>
          </a:p>
          <a:p>
            <a:pPr indent="0" lvl="0" marL="0" rtl="0" algn="l">
              <a:spcBef>
                <a:spcPts val="1100"/>
              </a:spcBef>
              <a:spcAft>
                <a:spcPts val="0"/>
              </a:spcAft>
              <a:buNone/>
            </a:pPr>
            <a:r>
              <a:t/>
            </a:r>
            <a:endParaRPr b="1" sz="1300">
              <a:solidFill>
                <a:srgbClr val="4D4E5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2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sz="2000">
                <a:solidFill>
                  <a:srgbClr val="4D4E53"/>
                </a:solidFill>
                <a:highlight>
                  <a:srgbClr val="FFFFFF"/>
                </a:highlight>
                <a:latin typeface="Arial"/>
                <a:ea typeface="Arial"/>
                <a:cs typeface="Arial"/>
                <a:sym typeface="Arial"/>
              </a:rPr>
              <a:t>What is “this” !</a:t>
            </a:r>
            <a:endParaRPr sz="2000"/>
          </a:p>
        </p:txBody>
      </p:sp>
      <p:sp>
        <p:nvSpPr>
          <p:cNvPr id="569" name="Google Shape;569;p27"/>
          <p:cNvSpPr txBox="1"/>
          <p:nvPr>
            <p:ph idx="1" type="body"/>
          </p:nvPr>
        </p:nvSpPr>
        <p:spPr>
          <a:xfrm>
            <a:off x="807925" y="921075"/>
            <a:ext cx="7912200" cy="376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a:solidFill>
                  <a:srgbClr val="444444"/>
                </a:solidFill>
                <a:highlight>
                  <a:srgbClr val="FFFFFF"/>
                </a:highlight>
                <a:latin typeface="Times New Roman"/>
                <a:ea typeface="Times New Roman"/>
                <a:cs typeface="Times New Roman"/>
                <a:sym typeface="Times New Roman"/>
              </a:rPr>
              <a:t>Few thumb rules to help you understand what </a:t>
            </a:r>
            <a:r>
              <a:rPr lang="en-US">
                <a:solidFill>
                  <a:srgbClr val="888888"/>
                </a:solidFill>
                <a:highlight>
                  <a:srgbClr val="FFFFFF"/>
                </a:highlight>
                <a:latin typeface="Times New Roman"/>
                <a:ea typeface="Times New Roman"/>
                <a:cs typeface="Times New Roman"/>
                <a:sym typeface="Times New Roman"/>
              </a:rPr>
              <a:t>this</a:t>
            </a:r>
            <a:r>
              <a:rPr lang="en-US">
                <a:solidFill>
                  <a:srgbClr val="444444"/>
                </a:solidFill>
                <a:highlight>
                  <a:srgbClr val="FFFFFF"/>
                </a:highlight>
                <a:latin typeface="Times New Roman"/>
                <a:ea typeface="Times New Roman"/>
                <a:cs typeface="Times New Roman"/>
                <a:sym typeface="Times New Roman"/>
              </a:rPr>
              <a:t> means, in any given situation : </a:t>
            </a:r>
            <a:endParaRPr>
              <a:solidFill>
                <a:srgbClr val="444444"/>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rgbClr val="444444"/>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444444"/>
              </a:buClr>
              <a:buSzPts val="1400"/>
              <a:buFont typeface="Times New Roman"/>
              <a:buChar char="●"/>
            </a:pPr>
            <a:r>
              <a:rPr lang="en-US">
                <a:solidFill>
                  <a:srgbClr val="444444"/>
                </a:solidFill>
                <a:highlight>
                  <a:srgbClr val="FFFFFF"/>
                </a:highlight>
                <a:latin typeface="Times New Roman"/>
                <a:ea typeface="Times New Roman"/>
                <a:cs typeface="Times New Roman"/>
                <a:sym typeface="Times New Roman"/>
              </a:rPr>
              <a:t>By default, </a:t>
            </a:r>
            <a:r>
              <a:rPr lang="en-US">
                <a:solidFill>
                  <a:srgbClr val="888888"/>
                </a:solidFill>
                <a:highlight>
                  <a:srgbClr val="FFFFFF"/>
                </a:highlight>
                <a:latin typeface="Times New Roman"/>
                <a:ea typeface="Times New Roman"/>
                <a:cs typeface="Times New Roman"/>
                <a:sym typeface="Times New Roman"/>
              </a:rPr>
              <a:t>this</a:t>
            </a:r>
            <a:r>
              <a:rPr lang="en-US">
                <a:solidFill>
                  <a:srgbClr val="444444"/>
                </a:solidFill>
                <a:highlight>
                  <a:srgbClr val="FFFFFF"/>
                </a:highlight>
                <a:latin typeface="Times New Roman"/>
                <a:ea typeface="Times New Roman"/>
                <a:cs typeface="Times New Roman"/>
                <a:sym typeface="Times New Roman"/>
              </a:rPr>
              <a:t> always points ot the global </a:t>
            </a:r>
            <a:r>
              <a:rPr lang="en-US">
                <a:solidFill>
                  <a:srgbClr val="888888"/>
                </a:solidFill>
                <a:highlight>
                  <a:srgbClr val="FFFFFF"/>
                </a:highlight>
                <a:latin typeface="Times New Roman"/>
                <a:ea typeface="Times New Roman"/>
                <a:cs typeface="Times New Roman"/>
                <a:sym typeface="Times New Roman"/>
              </a:rPr>
              <a:t>window</a:t>
            </a:r>
            <a:r>
              <a:rPr lang="en-US">
                <a:solidFill>
                  <a:srgbClr val="444444"/>
                </a:solidFill>
                <a:highlight>
                  <a:srgbClr val="FFFFFF"/>
                </a:highlight>
                <a:latin typeface="Times New Roman"/>
                <a:ea typeface="Times New Roman"/>
                <a:cs typeface="Times New Roman"/>
                <a:sym typeface="Times New Roman"/>
              </a:rPr>
              <a:t> object.</a:t>
            </a:r>
            <a:endParaRPr>
              <a:solidFill>
                <a:srgbClr val="444444"/>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444444"/>
              </a:buClr>
              <a:buSzPts val="1400"/>
              <a:buFont typeface="Times New Roman"/>
              <a:buChar char="●"/>
            </a:pPr>
            <a:r>
              <a:rPr lang="en-US">
                <a:solidFill>
                  <a:srgbClr val="444444"/>
                </a:solidFill>
                <a:highlight>
                  <a:srgbClr val="FFFFFF"/>
                </a:highlight>
                <a:latin typeface="Times New Roman"/>
                <a:ea typeface="Times New Roman"/>
                <a:cs typeface="Times New Roman"/>
                <a:sym typeface="Times New Roman"/>
              </a:rPr>
              <a:t>console.log(this === window);</a:t>
            </a:r>
            <a:endParaRPr>
              <a:solidFill>
                <a:srgbClr val="444444"/>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444444"/>
              </a:buClr>
              <a:buSzPts val="1400"/>
              <a:buFont typeface="Times New Roman"/>
              <a:buChar char="●"/>
            </a:pPr>
            <a:r>
              <a:rPr lang="en-US" sz="1500">
                <a:solidFill>
                  <a:srgbClr val="444444"/>
                </a:solidFill>
                <a:highlight>
                  <a:srgbClr val="FFFFFF"/>
                </a:highlight>
                <a:latin typeface="Arial"/>
                <a:ea typeface="Arial"/>
                <a:cs typeface="Arial"/>
                <a:sym typeface="Arial"/>
              </a:rPr>
              <a:t>When you use the ‘dot’ notation to call a function, then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points to the immediate parent object.</a:t>
            </a:r>
            <a:endParaRPr sz="1500">
              <a:solidFill>
                <a:srgbClr val="444444"/>
              </a:solidFill>
              <a:highlight>
                <a:srgbClr val="FFFFFF"/>
              </a:highlight>
              <a:latin typeface="Arial"/>
              <a:ea typeface="Arial"/>
              <a:cs typeface="Arial"/>
              <a:sym typeface="Arial"/>
            </a:endParaRPr>
          </a:p>
          <a:p>
            <a:pPr indent="-323850" lvl="0" marL="457200" marR="0" rtl="0" algn="l">
              <a:lnSpc>
                <a:spcPct val="100000"/>
              </a:lnSpc>
              <a:spcBef>
                <a:spcPts val="0"/>
              </a:spcBef>
              <a:spcAft>
                <a:spcPts val="0"/>
              </a:spcAft>
              <a:buClr>
                <a:srgbClr val="444444"/>
              </a:buClr>
              <a:buSzPts val="1500"/>
              <a:buFont typeface="Arial"/>
              <a:buChar char="●"/>
            </a:pPr>
            <a:r>
              <a:rPr lang="en-US" sz="1500">
                <a:solidFill>
                  <a:srgbClr val="444444"/>
                </a:solidFill>
                <a:highlight>
                  <a:srgbClr val="FFFFFF"/>
                </a:highlight>
                <a:latin typeface="Arial"/>
                <a:ea typeface="Arial"/>
                <a:cs typeface="Arial"/>
                <a:sym typeface="Arial"/>
              </a:rPr>
              <a:t>Using the </a:t>
            </a:r>
            <a:r>
              <a:rPr lang="en-US" sz="1500">
                <a:solidFill>
                  <a:srgbClr val="888888"/>
                </a:solidFill>
                <a:highlight>
                  <a:srgbClr val="FFFFFF"/>
                </a:highlight>
                <a:latin typeface="Verdana"/>
                <a:ea typeface="Verdana"/>
                <a:cs typeface="Verdana"/>
                <a:sym typeface="Verdana"/>
              </a:rPr>
              <a:t>new</a:t>
            </a:r>
            <a:r>
              <a:rPr lang="en-US" sz="1500">
                <a:solidFill>
                  <a:srgbClr val="444444"/>
                </a:solidFill>
                <a:highlight>
                  <a:srgbClr val="FFFFFF"/>
                </a:highlight>
                <a:latin typeface="Arial"/>
                <a:ea typeface="Arial"/>
                <a:cs typeface="Arial"/>
                <a:sym typeface="Arial"/>
              </a:rPr>
              <a:t> keyword forces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to point to the newly created object, whenever you call a constructor.</a:t>
            </a:r>
            <a:endParaRPr sz="1500">
              <a:solidFill>
                <a:srgbClr val="444444"/>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2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000">
                <a:solidFill>
                  <a:srgbClr val="4D4E53"/>
                </a:solidFill>
                <a:highlight>
                  <a:srgbClr val="FFFFFF"/>
                </a:highlight>
                <a:latin typeface="Arial"/>
                <a:ea typeface="Arial"/>
                <a:cs typeface="Arial"/>
                <a:sym typeface="Arial"/>
              </a:rPr>
              <a:t>Using </a:t>
            </a:r>
            <a:r>
              <a:rPr lang="en-US" sz="2000">
                <a:solidFill>
                  <a:srgbClr val="4D4E53"/>
                </a:solidFill>
                <a:highlight>
                  <a:srgbClr val="FFFFFF"/>
                </a:highlight>
                <a:latin typeface="Verdana"/>
                <a:ea typeface="Verdana"/>
                <a:cs typeface="Verdana"/>
                <a:sym typeface="Verdana"/>
              </a:rPr>
              <a:t>this</a:t>
            </a:r>
            <a:r>
              <a:rPr lang="en-US" sz="2000">
                <a:solidFill>
                  <a:srgbClr val="4D4E53"/>
                </a:solidFill>
                <a:highlight>
                  <a:srgbClr val="FFFFFF"/>
                </a:highlight>
                <a:latin typeface="Arial"/>
                <a:ea typeface="Arial"/>
                <a:cs typeface="Arial"/>
                <a:sym typeface="Arial"/>
              </a:rPr>
              <a:t> for object references</a:t>
            </a:r>
            <a:endParaRPr sz="2000">
              <a:solidFill>
                <a:srgbClr val="4D4E53"/>
              </a:solidFill>
              <a:highlight>
                <a:srgbClr val="FFFFFF"/>
              </a:highlight>
              <a:latin typeface="Arial"/>
              <a:ea typeface="Arial"/>
              <a:cs typeface="Arial"/>
              <a:sym typeface="Arial"/>
            </a:endParaRPr>
          </a:p>
          <a:p>
            <a:pPr indent="0" lvl="0" marL="0" marR="0" rtl="0" algn="ctr">
              <a:lnSpc>
                <a:spcPct val="100000"/>
              </a:lnSpc>
              <a:spcBef>
                <a:spcPts val="900"/>
              </a:spcBef>
              <a:spcAft>
                <a:spcPts val="0"/>
              </a:spcAft>
              <a:buClr>
                <a:schemeClr val="dk1"/>
              </a:buClr>
              <a:buFont typeface="Tahoma"/>
              <a:buNone/>
            </a:pPr>
            <a:r>
              <a:t/>
            </a:r>
            <a:endParaRPr sz="2000"/>
          </a:p>
        </p:txBody>
      </p:sp>
      <p:sp>
        <p:nvSpPr>
          <p:cNvPr id="575" name="Google Shape;575;p28"/>
          <p:cNvSpPr txBox="1"/>
          <p:nvPr>
            <p:ph idx="1" type="body"/>
          </p:nvPr>
        </p:nvSpPr>
        <p:spPr>
          <a:xfrm>
            <a:off x="807925" y="921075"/>
            <a:ext cx="7912200" cy="85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a:solidFill>
                  <a:srgbClr val="4D4E53"/>
                </a:solidFill>
                <a:highlight>
                  <a:srgbClr val="FFFFFF"/>
                </a:highlight>
                <a:latin typeface="Arial"/>
                <a:ea typeface="Arial"/>
                <a:cs typeface="Arial"/>
                <a:sym typeface="Arial"/>
              </a:rPr>
              <a:t>JavaScript has a special keyword, </a:t>
            </a:r>
            <a:r>
              <a:rPr lang="en-US">
                <a:solidFill>
                  <a:srgbClr val="0095DD"/>
                </a:solidFill>
                <a:highlight>
                  <a:srgbClr val="FFFFFF"/>
                </a:highlight>
                <a:uFill>
                  <a:noFill/>
                </a:uFill>
                <a:latin typeface="Arial"/>
                <a:ea typeface="Arial"/>
                <a:cs typeface="Arial"/>
                <a:sym typeface="Arial"/>
                <a:hlinkClick r:id="rId3"/>
              </a:rPr>
              <a:t>this</a:t>
            </a:r>
            <a:r>
              <a:rPr lang="en-US">
                <a:solidFill>
                  <a:srgbClr val="4D4E53"/>
                </a:solidFill>
                <a:highlight>
                  <a:srgbClr val="FFFFFF"/>
                </a:highlight>
                <a:latin typeface="Arial"/>
                <a:ea typeface="Arial"/>
                <a:cs typeface="Arial"/>
                <a:sym typeface="Arial"/>
              </a:rPr>
              <a:t>, that can be used within a method to refer to the current object</a:t>
            </a:r>
            <a:endParaRPr>
              <a:solidFill>
                <a:srgbClr val="4D4E5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chemeClr val="dk1"/>
              </a:buClr>
              <a:buFont typeface="Arial"/>
              <a:buNone/>
            </a:pPr>
            <a:r>
              <a:t/>
            </a:r>
            <a:endParaRPr>
              <a:solidFill>
                <a:srgbClr val="4D4E53"/>
              </a:solidFill>
              <a:highlight>
                <a:srgbClr val="FFFFFF"/>
              </a:highlight>
              <a:latin typeface="Arial"/>
              <a:ea typeface="Arial"/>
              <a:cs typeface="Arial"/>
              <a:sym typeface="Arial"/>
            </a:endParaRPr>
          </a:p>
          <a:p>
            <a:pPr indent="0" lvl="0" marL="914400" rtl="0" algn="l">
              <a:spcBef>
                <a:spcPts val="0"/>
              </a:spcBef>
              <a:spcAft>
                <a:spcPts val="0"/>
              </a:spcAft>
              <a:buClr>
                <a:schemeClr val="dk1"/>
              </a:buClr>
              <a:buSzPts val="1100"/>
              <a:buFont typeface="Arial"/>
              <a:buNone/>
            </a:pPr>
            <a:r>
              <a:rPr lang="en-US" sz="1400">
                <a:solidFill>
                  <a:srgbClr val="0077AA"/>
                </a:solidFill>
                <a:highlight>
                  <a:srgbClr val="FAFBFC"/>
                </a:highlight>
                <a:latin typeface="Arial"/>
                <a:ea typeface="Arial"/>
                <a:cs typeface="Arial"/>
                <a:sym typeface="Arial"/>
              </a:rPr>
              <a:t>function</a:t>
            </a:r>
            <a:r>
              <a:rPr lang="en-US" sz="1400">
                <a:solidFill>
                  <a:srgbClr val="4D4E53"/>
                </a:solidFill>
                <a:highlight>
                  <a:srgbClr val="FAFBFC"/>
                </a:highlight>
                <a:latin typeface="Arial"/>
                <a:ea typeface="Arial"/>
                <a:cs typeface="Arial"/>
                <a:sym typeface="Arial"/>
              </a:rPr>
              <a:t> </a:t>
            </a:r>
            <a:r>
              <a:rPr lang="en-US" sz="1400">
                <a:solidFill>
                  <a:srgbClr val="DD4A68"/>
                </a:solidFill>
                <a:highlight>
                  <a:srgbClr val="FAFBFC"/>
                </a:highlight>
                <a:latin typeface="Arial"/>
                <a:ea typeface="Arial"/>
                <a:cs typeface="Arial"/>
                <a:sym typeface="Arial"/>
              </a:rPr>
              <a:t>setName</a:t>
            </a:r>
            <a:r>
              <a:rPr lang="en-US" sz="1400">
                <a:solidFill>
                  <a:srgbClr val="999999"/>
                </a:solidFill>
                <a:highlight>
                  <a:srgbClr val="FAFBFC"/>
                </a:highlight>
                <a:latin typeface="Arial"/>
                <a:ea typeface="Arial"/>
                <a:cs typeface="Arial"/>
                <a:sym typeface="Arial"/>
              </a:rPr>
              <a:t>(name)</a:t>
            </a:r>
            <a:r>
              <a:rPr lang="en-US" sz="1400">
                <a:solidFill>
                  <a:srgbClr val="4D4E53"/>
                </a:solidFill>
                <a:highlight>
                  <a:srgbClr val="FAFBFC"/>
                </a:highlight>
                <a:latin typeface="Arial"/>
                <a:ea typeface="Arial"/>
                <a:cs typeface="Arial"/>
                <a:sym typeface="Arial"/>
              </a:rPr>
              <a:t> </a:t>
            </a:r>
            <a:r>
              <a:rPr lang="en-US" sz="1400">
                <a:solidFill>
                  <a:srgbClr val="999999"/>
                </a:solidFill>
                <a:highlight>
                  <a:srgbClr val="FAFBFC"/>
                </a:highlight>
                <a:latin typeface="Arial"/>
                <a:ea typeface="Arial"/>
                <a:cs typeface="Arial"/>
                <a:sym typeface="Arial"/>
              </a:rPr>
              <a:t>{</a:t>
            </a:r>
            <a:br>
              <a:rPr lang="en-US" sz="1400">
                <a:solidFill>
                  <a:srgbClr val="4D4E53"/>
                </a:solidFill>
                <a:highlight>
                  <a:srgbClr val="FAFBFC"/>
                </a:highlight>
                <a:latin typeface="Arial"/>
                <a:ea typeface="Arial"/>
                <a:cs typeface="Arial"/>
                <a:sym typeface="Arial"/>
              </a:rPr>
            </a:br>
            <a:r>
              <a:rPr lang="en-US" sz="1400">
                <a:solidFill>
                  <a:srgbClr val="4D4E53"/>
                </a:solidFill>
                <a:highlight>
                  <a:srgbClr val="FAFBFC"/>
                </a:highlight>
                <a:latin typeface="Arial"/>
                <a:ea typeface="Arial"/>
                <a:cs typeface="Arial"/>
                <a:sym typeface="Arial"/>
              </a:rPr>
              <a:t>              </a:t>
            </a:r>
            <a:r>
              <a:rPr lang="en-US" sz="1400">
                <a:solidFill>
                  <a:srgbClr val="0077AA"/>
                </a:solidFill>
                <a:highlight>
                  <a:srgbClr val="FAFBFC"/>
                </a:highlight>
                <a:latin typeface="Arial"/>
                <a:ea typeface="Arial"/>
                <a:cs typeface="Arial"/>
                <a:sym typeface="Arial"/>
              </a:rPr>
              <a:t>this.name = name;</a:t>
            </a:r>
            <a:r>
              <a:rPr lang="en-US" sz="1400">
                <a:solidFill>
                  <a:srgbClr val="4D4E53"/>
                </a:solidFill>
                <a:highlight>
                  <a:srgbClr val="FAFBFC"/>
                </a:highlight>
                <a:latin typeface="Arial"/>
                <a:ea typeface="Arial"/>
                <a:cs typeface="Arial"/>
                <a:sym typeface="Arial"/>
              </a:rPr>
              <a:t>                     </a:t>
            </a:r>
            <a:endParaRPr sz="1400">
              <a:solidFill>
                <a:srgbClr val="4D4E53"/>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    }</a:t>
            </a:r>
            <a:r>
              <a:rPr b="1" lang="en-US" sz="1400">
                <a:solidFill>
                  <a:srgbClr val="4D4E53"/>
                </a:solidFill>
                <a:highlight>
                  <a:srgbClr val="FFFFFF"/>
                </a:highlight>
                <a:latin typeface="Arial"/>
                <a:ea typeface="Arial"/>
                <a:cs typeface="Arial"/>
                <a:sym typeface="Arial"/>
              </a:rPr>
              <a:t>   </a:t>
            </a:r>
            <a:endParaRPr b="1" sz="1400">
              <a:solidFill>
                <a:srgbClr val="4D4E53"/>
              </a:solidFill>
              <a:highlight>
                <a:srgbClr val="FFFFFF"/>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b="1" lang="en-US" sz="1400">
                <a:solidFill>
                  <a:srgbClr val="4D4E53"/>
                </a:solidFill>
                <a:highlight>
                  <a:srgbClr val="FFFFFF"/>
                </a:highlight>
                <a:latin typeface="Arial"/>
                <a:ea typeface="Arial"/>
                <a:cs typeface="Arial"/>
                <a:sym typeface="Arial"/>
              </a:rPr>
              <a:t> </a:t>
            </a:r>
            <a:r>
              <a:rPr lang="en-US" sz="1400">
                <a:solidFill>
                  <a:srgbClr val="0077AA"/>
                </a:solidFill>
                <a:highlight>
                  <a:srgbClr val="FAFBFC"/>
                </a:highlight>
                <a:latin typeface="Arial"/>
                <a:ea typeface="Arial"/>
                <a:cs typeface="Arial"/>
                <a:sym typeface="Arial"/>
              </a:rPr>
              <a:t>function</a:t>
            </a:r>
            <a:r>
              <a:rPr lang="en-US" sz="1400">
                <a:solidFill>
                  <a:srgbClr val="4D4E53"/>
                </a:solidFill>
                <a:highlight>
                  <a:srgbClr val="FAFBFC"/>
                </a:highlight>
                <a:latin typeface="Arial"/>
                <a:ea typeface="Arial"/>
                <a:cs typeface="Arial"/>
                <a:sym typeface="Arial"/>
              </a:rPr>
              <a:t> </a:t>
            </a:r>
            <a:r>
              <a:rPr lang="en-US" sz="1400">
                <a:solidFill>
                  <a:srgbClr val="DD4A68"/>
                </a:solidFill>
                <a:highlight>
                  <a:srgbClr val="FAFBFC"/>
                </a:highlight>
                <a:latin typeface="Arial"/>
                <a:ea typeface="Arial"/>
                <a:cs typeface="Arial"/>
                <a:sym typeface="Arial"/>
              </a:rPr>
              <a:t>getName</a:t>
            </a:r>
            <a:r>
              <a:rPr lang="en-US" sz="1400">
                <a:solidFill>
                  <a:srgbClr val="999999"/>
                </a:solidFill>
                <a:highlight>
                  <a:srgbClr val="FAFBFC"/>
                </a:highlight>
                <a:latin typeface="Arial"/>
                <a:ea typeface="Arial"/>
                <a:cs typeface="Arial"/>
                <a:sym typeface="Arial"/>
              </a:rPr>
              <a:t>()</a:t>
            </a:r>
            <a:r>
              <a:rPr lang="en-US" sz="1400">
                <a:solidFill>
                  <a:srgbClr val="4D4E53"/>
                </a:solidFill>
                <a:highlight>
                  <a:srgbClr val="FAFBFC"/>
                </a:highlight>
                <a:latin typeface="Arial"/>
                <a:ea typeface="Arial"/>
                <a:cs typeface="Arial"/>
                <a:sym typeface="Arial"/>
              </a:rPr>
              <a:t> </a:t>
            </a:r>
            <a:r>
              <a:rPr lang="en-US" sz="1400">
                <a:solidFill>
                  <a:srgbClr val="999999"/>
                </a:solidFill>
                <a:highlight>
                  <a:srgbClr val="FAFBFC"/>
                </a:highlight>
                <a:latin typeface="Arial"/>
                <a:ea typeface="Arial"/>
                <a:cs typeface="Arial"/>
                <a:sym typeface="Arial"/>
              </a:rPr>
              <a:t>{</a:t>
            </a:r>
            <a:br>
              <a:rPr lang="en-US" sz="1400">
                <a:solidFill>
                  <a:srgbClr val="4D4E53"/>
                </a:solidFill>
                <a:highlight>
                  <a:srgbClr val="FAFBFC"/>
                </a:highlight>
                <a:latin typeface="Arial"/>
                <a:ea typeface="Arial"/>
                <a:cs typeface="Arial"/>
                <a:sym typeface="Arial"/>
              </a:rPr>
            </a:br>
            <a:r>
              <a:rPr lang="en-US" sz="1400">
                <a:solidFill>
                  <a:srgbClr val="4D4E53"/>
                </a:solidFill>
                <a:highlight>
                  <a:srgbClr val="FAFBFC"/>
                </a:highlight>
                <a:latin typeface="Arial"/>
                <a:ea typeface="Arial"/>
                <a:cs typeface="Arial"/>
                <a:sym typeface="Arial"/>
              </a:rPr>
              <a:t>                 </a:t>
            </a:r>
            <a:r>
              <a:rPr lang="en-US" sz="1400">
                <a:solidFill>
                  <a:srgbClr val="0077AA"/>
                </a:solidFill>
                <a:highlight>
                  <a:srgbClr val="FAFBFC"/>
                </a:highlight>
                <a:latin typeface="Arial"/>
                <a:ea typeface="Arial"/>
                <a:cs typeface="Arial"/>
                <a:sym typeface="Arial"/>
              </a:rPr>
              <a:t>return this.name;</a:t>
            </a:r>
            <a:r>
              <a:rPr lang="en-US" sz="1400">
                <a:solidFill>
                  <a:srgbClr val="4D4E53"/>
                </a:solidFill>
                <a:highlight>
                  <a:srgbClr val="FAFBFC"/>
                </a:highlight>
                <a:latin typeface="Arial"/>
                <a:ea typeface="Arial"/>
                <a:cs typeface="Arial"/>
                <a:sym typeface="Arial"/>
              </a:rPr>
              <a:t>                     </a:t>
            </a:r>
            <a:endParaRPr sz="1400">
              <a:solidFill>
                <a:srgbClr val="4D4E53"/>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   }</a:t>
            </a:r>
            <a:endParaRPr sz="1400">
              <a:solidFill>
                <a:srgbClr val="999999"/>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setName();</a:t>
            </a:r>
            <a:endParaRPr sz="1400">
              <a:solidFill>
                <a:srgbClr val="999999"/>
              </a:solidFill>
              <a:highlight>
                <a:srgbClr val="FAFBFC"/>
              </a:highlight>
              <a:latin typeface="Arial"/>
              <a:ea typeface="Arial"/>
              <a:cs typeface="Arial"/>
              <a:sym typeface="Arial"/>
            </a:endParaRPr>
          </a:p>
          <a:p>
            <a:pPr indent="0" lvl="0" marL="914400" rtl="0" algn="l">
              <a:spcBef>
                <a:spcPts val="900"/>
              </a:spcBef>
              <a:spcAft>
                <a:spcPts val="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getName();</a:t>
            </a:r>
            <a:endParaRPr sz="1400">
              <a:solidFill>
                <a:srgbClr val="999999"/>
              </a:solidFill>
              <a:highlight>
                <a:srgbClr val="FAFBFC"/>
              </a:highlight>
              <a:latin typeface="Arial"/>
              <a:ea typeface="Arial"/>
              <a:cs typeface="Arial"/>
              <a:sym typeface="Arial"/>
            </a:endParaRPr>
          </a:p>
          <a:p>
            <a:pPr indent="0" lvl="0" marL="914400" rtl="0" algn="l">
              <a:spcBef>
                <a:spcPts val="900"/>
              </a:spcBef>
              <a:spcAft>
                <a:spcPts val="900"/>
              </a:spcAft>
              <a:buClr>
                <a:schemeClr val="dk1"/>
              </a:buClr>
              <a:buSzPts val="1100"/>
              <a:buFont typeface="Arial"/>
              <a:buNone/>
            </a:pPr>
            <a:r>
              <a:rPr lang="en-US" sz="1400">
                <a:solidFill>
                  <a:srgbClr val="999999"/>
                </a:solidFill>
                <a:highlight>
                  <a:srgbClr val="FAFBFC"/>
                </a:highlight>
                <a:latin typeface="Arial"/>
                <a:ea typeface="Arial"/>
                <a:cs typeface="Arial"/>
                <a:sym typeface="Arial"/>
              </a:rPr>
              <a:t>By default(if we don’t specify any object) every property is the part of global object(window)</a:t>
            </a:r>
            <a:endParaRPr sz="1400">
              <a:solidFill>
                <a:srgbClr val="999999"/>
              </a:solidFill>
              <a:highlight>
                <a:srgbClr val="FAFBFC"/>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2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this ...</a:t>
            </a:r>
            <a:endParaRPr b="1" i="0" sz="2100" u="none" cap="none" strike="noStrike">
              <a:solidFill>
                <a:schemeClr val="dk1"/>
              </a:solidFill>
              <a:latin typeface="Tahoma"/>
              <a:ea typeface="Tahoma"/>
              <a:cs typeface="Tahoma"/>
              <a:sym typeface="Tahoma"/>
            </a:endParaRPr>
          </a:p>
        </p:txBody>
      </p:sp>
      <p:sp>
        <p:nvSpPr>
          <p:cNvPr id="581" name="Google Shape;581;p29"/>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Various uses for </a:t>
            </a:r>
            <a:r>
              <a:rPr i="1" lang="en-US">
                <a:solidFill>
                  <a:srgbClr val="666666"/>
                </a:solidFill>
                <a:latin typeface="Times New Roman"/>
                <a:ea typeface="Times New Roman"/>
                <a:cs typeface="Times New Roman"/>
                <a:sym typeface="Times New Roman"/>
              </a:rPr>
              <a:t>this</a:t>
            </a:r>
            <a:r>
              <a:rPr lang="en-US">
                <a:solidFill>
                  <a:srgbClr val="666666"/>
                </a:solidFill>
                <a:latin typeface="Times New Roman"/>
                <a:ea typeface="Times New Roman"/>
                <a:cs typeface="Times New Roman"/>
                <a:sym typeface="Times New Roman"/>
              </a:rPr>
              <a:t> :</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Functions have their own prototype methods.</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Function.bind, Function.call, Function.apply</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3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Function.bind</a:t>
            </a:r>
            <a:endParaRPr b="1" i="0" sz="2100" u="none" cap="none" strike="noStrike">
              <a:solidFill>
                <a:schemeClr val="dk1"/>
              </a:solidFill>
              <a:latin typeface="Tahoma"/>
              <a:ea typeface="Tahoma"/>
              <a:cs typeface="Tahoma"/>
              <a:sym typeface="Tahoma"/>
            </a:endParaRPr>
          </a:p>
        </p:txBody>
      </p:sp>
      <p:sp>
        <p:nvSpPr>
          <p:cNvPr id="587" name="Google Shape;587;p30"/>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I</a:t>
            </a:r>
            <a:r>
              <a:rPr lang="en-US" sz="1500">
                <a:solidFill>
                  <a:srgbClr val="444444"/>
                </a:solidFill>
                <a:latin typeface="Arial"/>
                <a:ea typeface="Arial"/>
                <a:cs typeface="Arial"/>
                <a:sym typeface="Arial"/>
              </a:rPr>
              <a:t>t is used to </a:t>
            </a:r>
            <a:r>
              <a:rPr b="1" lang="en-US" sz="1500">
                <a:solidFill>
                  <a:srgbClr val="444444"/>
                </a:solidFill>
                <a:latin typeface="Arial"/>
                <a:ea typeface="Arial"/>
                <a:cs typeface="Arial"/>
                <a:sym typeface="Arial"/>
              </a:rPr>
              <a:t>fix</a:t>
            </a:r>
            <a:r>
              <a:rPr lang="en-US" sz="1500">
                <a:solidFill>
                  <a:srgbClr val="444444"/>
                </a:solidFill>
                <a:latin typeface="Arial"/>
                <a:ea typeface="Arial"/>
                <a:cs typeface="Arial"/>
                <a:sym typeface="Arial"/>
              </a:rPr>
              <a:t> the value of </a:t>
            </a:r>
            <a:r>
              <a:rPr lang="en-US" sz="1500">
                <a:solidFill>
                  <a:srgbClr val="888888"/>
                </a:solidFill>
                <a:latin typeface="Verdana"/>
                <a:ea typeface="Verdana"/>
                <a:cs typeface="Verdana"/>
                <a:sym typeface="Verdana"/>
              </a:rPr>
              <a:t>this</a:t>
            </a:r>
            <a:r>
              <a:rPr lang="en-US" sz="1500">
                <a:solidFill>
                  <a:srgbClr val="444444"/>
                </a:solidFill>
                <a:latin typeface="Arial"/>
                <a:ea typeface="Arial"/>
                <a:cs typeface="Arial"/>
                <a:sym typeface="Arial"/>
              </a:rPr>
              <a:t> to a specific object (called the context object).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var person = {</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name: 'Abhishek',</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print: function () {</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console.log('Name is: ', this.name); // this.name means person.name in this context</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  }</a:t>
            </a:r>
            <a:endParaRPr sz="1500">
              <a:solidFill>
                <a:srgbClr val="444444"/>
              </a:solidFill>
              <a:latin typeface="Arial"/>
              <a:ea typeface="Arial"/>
              <a:cs typeface="Arial"/>
              <a:sym typeface="Arial"/>
            </a:endParaRPr>
          </a:p>
          <a:p>
            <a:pPr indent="457200" lvl="0" marL="0" rtl="0" algn="l">
              <a:spcBef>
                <a:spcPts val="0"/>
              </a:spcBef>
              <a:spcAft>
                <a:spcPts val="0"/>
              </a:spcAft>
              <a:buNone/>
            </a:pPr>
            <a:r>
              <a:rPr lang="en-US" sz="1500">
                <a:solidFill>
                  <a:srgbClr val="444444"/>
                </a:solidFill>
                <a:latin typeface="Arial"/>
                <a:ea typeface="Arial"/>
                <a:cs typeface="Arial"/>
                <a:sym typeface="Arial"/>
              </a:rPr>
              <a: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var p = person.print;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p(); // won't print the name</a:t>
            </a:r>
            <a:endParaRPr sz="1500">
              <a:solidFill>
                <a:srgbClr val="444444"/>
              </a:solidFill>
              <a:latin typeface="Arial"/>
              <a:ea typeface="Arial"/>
              <a:cs typeface="Arial"/>
              <a:sym typeface="Arial"/>
            </a:endParaRPr>
          </a:p>
          <a:p>
            <a:pPr indent="0" lvl="0" marL="0" rtl="0" algn="l">
              <a:spcBef>
                <a:spcPts val="0"/>
              </a:spcBef>
              <a:spcAft>
                <a:spcPts val="0"/>
              </a:spcAft>
              <a:buNone/>
            </a:pPr>
            <a:r>
              <a:rPr lang="en-US" sz="1500">
                <a:solidFill>
                  <a:srgbClr val="444444"/>
                </a:solidFill>
                <a:latin typeface="Arial"/>
                <a:ea typeface="Arial"/>
                <a:cs typeface="Arial"/>
                <a:sym typeface="Arial"/>
              </a:rPr>
              <a:t>	</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p = p.bind(person);</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p(); // will print 'Abhishek'</a:t>
            </a:r>
            <a:endParaRPr sz="1500">
              <a:solidFill>
                <a:srgbClr val="444444"/>
              </a:solidFill>
              <a:latin typeface="Arial"/>
              <a:ea typeface="Arial"/>
              <a:cs typeface="Arial"/>
              <a:sym typeface="Arial"/>
            </a:endParaRPr>
          </a:p>
          <a:p>
            <a:pPr indent="0" lvl="0" marL="0" rtl="0" algn="l">
              <a:spcBef>
                <a:spcPts val="0"/>
              </a:spcBef>
              <a:spcAft>
                <a:spcPts val="0"/>
              </a:spcAft>
              <a:buNone/>
            </a:pPr>
            <a:r>
              <a:rPr lang="en-US" sz="1500">
                <a:solidFill>
                  <a:srgbClr val="444444"/>
                </a:solidFill>
                <a:latin typeface="Arial"/>
                <a:ea typeface="Arial"/>
                <a:cs typeface="Arial"/>
                <a:sym typeface="Arial"/>
              </a:rPr>
              <a:t>	</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var x = {name: 'Anil', print: p}; // put this `p` function inside a new object</a:t>
            </a:r>
            <a:endParaRPr sz="1500">
              <a:solidFill>
                <a:srgbClr val="444444"/>
              </a:solidFill>
              <a:latin typeface="Arial"/>
              <a:ea typeface="Arial"/>
              <a:cs typeface="Arial"/>
              <a:sym typeface="Arial"/>
            </a:endParaRPr>
          </a:p>
          <a:p>
            <a:pPr indent="-323850" lvl="0" marL="457200" rtl="0" algn="l">
              <a:spcBef>
                <a:spcPts val="0"/>
              </a:spcBef>
              <a:spcAft>
                <a:spcPts val="0"/>
              </a:spcAft>
              <a:buClr>
                <a:srgbClr val="444444"/>
              </a:buClr>
              <a:buSzPts val="1500"/>
              <a:buChar char="●"/>
            </a:pPr>
            <a:r>
              <a:rPr lang="en-US" sz="1500">
                <a:solidFill>
                  <a:srgbClr val="444444"/>
                </a:solidFill>
                <a:latin typeface="Arial"/>
                <a:ea typeface="Arial"/>
                <a:cs typeface="Arial"/>
                <a:sym typeface="Arial"/>
              </a:rPr>
              <a:t>x.print(); // Using dot notation. The print still uses the old context object.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13"/>
          <p:cNvSpPr txBox="1"/>
          <p:nvPr>
            <p:ph type="title"/>
          </p:nvPr>
        </p:nvSpPr>
        <p:spPr>
          <a:xfrm>
            <a:off x="576877" y="238125"/>
            <a:ext cx="8143240" cy="4286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Agenda</a:t>
            </a:r>
            <a:endParaRPr b="1" i="0" sz="2100" u="none" cap="none" strike="noStrike">
              <a:solidFill>
                <a:schemeClr val="dk1"/>
              </a:solidFill>
              <a:latin typeface="Tahoma"/>
              <a:ea typeface="Tahoma"/>
              <a:cs typeface="Tahoma"/>
              <a:sym typeface="Tahoma"/>
            </a:endParaRPr>
          </a:p>
        </p:txBody>
      </p:sp>
      <p:sp>
        <p:nvSpPr>
          <p:cNvPr id="485" name="Google Shape;485;p13"/>
          <p:cNvSpPr txBox="1"/>
          <p:nvPr>
            <p:ph idx="1" type="body"/>
          </p:nvPr>
        </p:nvSpPr>
        <p:spPr>
          <a:xfrm>
            <a:off x="641575" y="728575"/>
            <a:ext cx="7949100" cy="35232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Functions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Hoisting        </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Closures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Objects </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new Keyword</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this keyword</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Bind, call &amp; apply methods</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Inheritance</a:t>
            </a:r>
            <a:endParaRPr>
              <a:solidFill>
                <a:schemeClr val="dk1"/>
              </a:solidFill>
              <a:highlight>
                <a:srgbClr val="FFFFFF"/>
              </a:highlight>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Events</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a:solidFill>
                  <a:schemeClr val="dk1"/>
                </a:solidFill>
                <a:highlight>
                  <a:schemeClr val="lt1"/>
                </a:highlight>
                <a:latin typeface="Times New Roman"/>
                <a:ea typeface="Times New Roman"/>
                <a:cs typeface="Times New Roman"/>
                <a:sym typeface="Times New Roman"/>
              </a:rPr>
              <a:t>Timer functions</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31"/>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Function.call</a:t>
            </a:r>
            <a:endParaRPr b="1" i="0" sz="2100" u="none" cap="none" strike="noStrike">
              <a:solidFill>
                <a:schemeClr val="dk1"/>
              </a:solidFill>
              <a:latin typeface="Tahoma"/>
              <a:ea typeface="Tahoma"/>
              <a:cs typeface="Tahoma"/>
              <a:sym typeface="Tahoma"/>
            </a:endParaRPr>
          </a:p>
        </p:txBody>
      </p:sp>
      <p:sp>
        <p:nvSpPr>
          <p:cNvPr id="593" name="Google Shape;593;p31"/>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It is an alternate means to </a:t>
            </a:r>
            <a:r>
              <a:rPr b="1" lang="en-US" sz="1500">
                <a:solidFill>
                  <a:srgbClr val="444444"/>
                </a:solidFill>
                <a:highlight>
                  <a:srgbClr val="FFFFFF"/>
                </a:highlight>
                <a:latin typeface="Arial"/>
                <a:ea typeface="Arial"/>
                <a:cs typeface="Arial"/>
                <a:sym typeface="Arial"/>
              </a:rPr>
              <a:t>invoke</a:t>
            </a:r>
            <a:r>
              <a:rPr lang="en-US" sz="1500">
                <a:solidFill>
                  <a:srgbClr val="444444"/>
                </a:solidFill>
                <a:highlight>
                  <a:srgbClr val="FFFFFF"/>
                </a:highlight>
                <a:latin typeface="Arial"/>
                <a:ea typeface="Arial"/>
                <a:cs typeface="Arial"/>
                <a:sym typeface="Arial"/>
              </a:rPr>
              <a:t> the function.</a:t>
            </a:r>
            <a:endParaRPr sz="1500">
              <a:solidFill>
                <a:srgbClr val="444444"/>
              </a:solidFill>
              <a:highlight>
                <a:srgbClr val="FFFFFF"/>
              </a:highlight>
              <a:latin typeface="Arial"/>
              <a:ea typeface="Arial"/>
              <a:cs typeface="Arial"/>
              <a:sym typeface="Arial"/>
            </a:endParaRPr>
          </a:p>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888888"/>
                </a:solidFill>
                <a:highlight>
                  <a:srgbClr val="FFFFFF"/>
                </a:highlight>
                <a:latin typeface="Verdana"/>
                <a:ea typeface="Verdana"/>
                <a:cs typeface="Verdana"/>
                <a:sym typeface="Verdana"/>
              </a:rPr>
              <a:t>Function.call</a:t>
            </a:r>
            <a:r>
              <a:rPr lang="en-US" sz="1500">
                <a:solidFill>
                  <a:srgbClr val="444444"/>
                </a:solidFill>
                <a:highlight>
                  <a:srgbClr val="FFFFFF"/>
                </a:highlight>
                <a:latin typeface="Arial"/>
                <a:ea typeface="Arial"/>
                <a:cs typeface="Arial"/>
                <a:sym typeface="Arial"/>
              </a:rPr>
              <a:t> takes a </a:t>
            </a:r>
            <a:r>
              <a:rPr lang="en-US" sz="1500">
                <a:solidFill>
                  <a:srgbClr val="888888"/>
                </a:solidFill>
                <a:highlight>
                  <a:srgbClr val="FFFFFF"/>
                </a:highlight>
                <a:latin typeface="Verdana"/>
                <a:ea typeface="Verdana"/>
                <a:cs typeface="Verdana"/>
                <a:sym typeface="Verdana"/>
              </a:rPr>
              <a:t>context</a:t>
            </a:r>
            <a:r>
              <a:rPr lang="en-US" sz="1500">
                <a:solidFill>
                  <a:srgbClr val="444444"/>
                </a:solidFill>
                <a:highlight>
                  <a:srgbClr val="FFFFFF"/>
                </a:highlight>
                <a:latin typeface="Arial"/>
                <a:ea typeface="Arial"/>
                <a:cs typeface="Arial"/>
                <a:sym typeface="Arial"/>
              </a:rPr>
              <a:t> parameter as the first argument: anything passed here is accessible using </a:t>
            </a:r>
            <a:r>
              <a:rPr lang="en-US" sz="1500">
                <a:solidFill>
                  <a:srgbClr val="888888"/>
                </a:solidFill>
                <a:highlight>
                  <a:srgbClr val="FFFFFF"/>
                </a:highlight>
                <a:latin typeface="Verdana"/>
                <a:ea typeface="Verdana"/>
                <a:cs typeface="Verdana"/>
                <a:sym typeface="Verdana"/>
              </a:rPr>
              <a:t>this</a:t>
            </a:r>
            <a:r>
              <a:rPr lang="en-US" sz="1500">
                <a:solidFill>
                  <a:srgbClr val="444444"/>
                </a:solidFill>
                <a:highlight>
                  <a:srgbClr val="FFFFFF"/>
                </a:highlight>
                <a:latin typeface="Arial"/>
                <a:ea typeface="Arial"/>
                <a:cs typeface="Arial"/>
                <a:sym typeface="Arial"/>
              </a:rPr>
              <a:t> inside the function body.</a:t>
            </a:r>
            <a:endParaRPr sz="1500">
              <a:solidFill>
                <a:srgbClr val="444444"/>
              </a:solidFill>
              <a:highlight>
                <a:srgbClr val="FFFFFF"/>
              </a:highlight>
              <a:latin typeface="Arial"/>
              <a:ea typeface="Arial"/>
              <a:cs typeface="Arial"/>
              <a:sym typeface="Arial"/>
            </a:endParaRPr>
          </a:p>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Any arguments that follow the </a:t>
            </a:r>
            <a:r>
              <a:rPr lang="en-US" sz="1500">
                <a:solidFill>
                  <a:srgbClr val="888888"/>
                </a:solidFill>
                <a:highlight>
                  <a:srgbClr val="FFFFFF"/>
                </a:highlight>
                <a:latin typeface="Verdana"/>
                <a:ea typeface="Verdana"/>
                <a:cs typeface="Verdana"/>
                <a:sym typeface="Verdana"/>
              </a:rPr>
              <a:t>context</a:t>
            </a:r>
            <a:r>
              <a:rPr lang="en-US" sz="1500">
                <a:solidFill>
                  <a:srgbClr val="444444"/>
                </a:solidFill>
                <a:highlight>
                  <a:srgbClr val="FFFFFF"/>
                </a:highlight>
                <a:latin typeface="Arial"/>
                <a:ea typeface="Arial"/>
                <a:cs typeface="Arial"/>
                <a:sym typeface="Arial"/>
              </a:rPr>
              <a:t> end up being the arguments to the function itself.</a:t>
            </a:r>
            <a:endParaRPr sz="1500">
              <a:solidFill>
                <a:srgbClr val="444444"/>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32"/>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Function.call</a:t>
            </a:r>
            <a:endParaRPr b="1" i="0" sz="2100" u="none" cap="none" strike="noStrike">
              <a:solidFill>
                <a:schemeClr val="dk1"/>
              </a:solidFill>
              <a:latin typeface="Tahoma"/>
              <a:ea typeface="Tahoma"/>
              <a:cs typeface="Tahoma"/>
              <a:sym typeface="Tahoma"/>
            </a:endParaRPr>
          </a:p>
        </p:txBody>
      </p:sp>
      <p:sp>
        <p:nvSpPr>
          <p:cNvPr id="599" name="Google Shape;599;p32"/>
          <p:cNvSpPr txBox="1"/>
          <p:nvPr>
            <p:ph idx="1" type="body"/>
          </p:nvPr>
        </p:nvSpPr>
        <p:spPr>
          <a:xfrm>
            <a:off x="315125" y="717675"/>
            <a:ext cx="8666700" cy="4175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sayHello = function (greeting)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  greeting = greeting || 'Hello';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  console.log(greeting, this.name);</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abhi = {name: 'Abhishek'};</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rPr lang="en-US" sz="1500">
                <a:solidFill>
                  <a:srgbClr val="444444"/>
                </a:solidFill>
                <a:highlight>
                  <a:srgbClr val="FFFFFF"/>
                </a:highlight>
                <a:latin typeface="Arial"/>
                <a:ea typeface="Arial"/>
                <a:cs typeface="Arial"/>
                <a:sym typeface="Arial"/>
              </a:rPr>
              <a:t>sayHello.call(abhi); // Hello Abhishek</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500">
                <a:solidFill>
                  <a:srgbClr val="444444"/>
                </a:solidFill>
                <a:highlight>
                  <a:srgbClr val="FFFFFF"/>
                </a:highlight>
                <a:latin typeface="Arial"/>
                <a:ea typeface="Arial"/>
                <a:cs typeface="Arial"/>
                <a:sym typeface="Arial"/>
              </a:rPr>
              <a:t>var anil = {name: 'Anil'};</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rPr lang="en-US" sz="1500">
                <a:solidFill>
                  <a:srgbClr val="444444"/>
                </a:solidFill>
                <a:highlight>
                  <a:srgbClr val="FFFFFF"/>
                </a:highlight>
                <a:latin typeface="Arial"/>
                <a:ea typeface="Arial"/>
                <a:cs typeface="Arial"/>
                <a:sym typeface="Arial"/>
              </a:rPr>
              <a:t>sayHello.call(anil, 'Hiiiii'); // Hiiiii Anil</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500">
              <a:solidFill>
                <a:srgbClr val="444444"/>
              </a:solidFill>
              <a:highlight>
                <a:srgbClr val="FFFFFF"/>
              </a:highlight>
              <a:latin typeface="Arial"/>
              <a:ea typeface="Arial"/>
              <a:cs typeface="Arial"/>
              <a:sym typeface="Arial"/>
            </a:endParaRPr>
          </a:p>
          <a:p>
            <a:pPr indent="0" lvl="0" marL="0" rtl="0" algn="l">
              <a:spcBef>
                <a:spcPts val="0"/>
              </a:spcBef>
              <a:spcAft>
                <a:spcPts val="0"/>
              </a:spcAft>
              <a:buNone/>
            </a:pPr>
            <a:r>
              <a:t/>
            </a:r>
            <a:endParaRPr sz="1500">
              <a:solidFill>
                <a:srgbClr val="444444"/>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33"/>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Function.apply</a:t>
            </a:r>
            <a:endParaRPr b="1" i="0" sz="2100" u="none" cap="none" strike="noStrike">
              <a:solidFill>
                <a:schemeClr val="dk1"/>
              </a:solidFill>
              <a:latin typeface="Tahoma"/>
              <a:ea typeface="Tahoma"/>
              <a:cs typeface="Tahoma"/>
              <a:sym typeface="Tahoma"/>
            </a:endParaRPr>
          </a:p>
        </p:txBody>
      </p:sp>
      <p:sp>
        <p:nvSpPr>
          <p:cNvPr id="605" name="Google Shape;605;p33"/>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Similar to </a:t>
            </a:r>
            <a:r>
              <a:rPr lang="en-US" sz="1500">
                <a:solidFill>
                  <a:srgbClr val="888888"/>
                </a:solidFill>
                <a:highlight>
                  <a:srgbClr val="FFFFFF"/>
                </a:highlight>
                <a:latin typeface="Verdana"/>
                <a:ea typeface="Verdana"/>
                <a:cs typeface="Verdana"/>
                <a:sym typeface="Verdana"/>
              </a:rPr>
              <a:t>Function.call</a:t>
            </a:r>
            <a:r>
              <a:rPr lang="en-US" sz="1500">
                <a:solidFill>
                  <a:srgbClr val="444444"/>
                </a:solidFill>
                <a:highlight>
                  <a:srgbClr val="FFFFFF"/>
                </a:highlight>
                <a:latin typeface="Arial"/>
                <a:ea typeface="Arial"/>
                <a:cs typeface="Arial"/>
                <a:sym typeface="Arial"/>
              </a:rPr>
              <a:t>.</a:t>
            </a:r>
            <a:endParaRPr sz="1500">
              <a:solidFill>
                <a:srgbClr val="444444"/>
              </a:solidFill>
              <a:highlight>
                <a:srgbClr val="FFFFFF"/>
              </a:highlight>
              <a:latin typeface="Arial"/>
              <a:ea typeface="Arial"/>
              <a:cs typeface="Arial"/>
              <a:sym typeface="Arial"/>
            </a:endParaRPr>
          </a:p>
          <a:p>
            <a:pPr indent="-342900" lvl="0" marL="457200" rtl="0" algn="l">
              <a:lnSpc>
                <a:spcPct val="125000"/>
              </a:lnSpc>
              <a:spcBef>
                <a:spcPts val="0"/>
              </a:spcBef>
              <a:spcAft>
                <a:spcPts val="0"/>
              </a:spcAft>
              <a:buClr>
                <a:srgbClr val="666666"/>
              </a:buClr>
              <a:buSzPts val="1800"/>
              <a:buFont typeface="Times New Roman"/>
              <a:buChar char="●"/>
            </a:pPr>
            <a:r>
              <a:rPr lang="en-US" sz="1500">
                <a:solidFill>
                  <a:srgbClr val="444444"/>
                </a:solidFill>
                <a:highlight>
                  <a:srgbClr val="FFFFFF"/>
                </a:highlight>
                <a:latin typeface="Arial"/>
                <a:ea typeface="Arial"/>
                <a:cs typeface="Arial"/>
                <a:sym typeface="Arial"/>
              </a:rPr>
              <a:t>The only difference is that the arguments are taken as an array.</a:t>
            </a:r>
            <a:endParaRPr sz="1500">
              <a:solidFill>
                <a:srgbClr val="444444"/>
              </a:solidFill>
              <a:highlight>
                <a:srgbClr val="FFFFFF"/>
              </a:highlight>
              <a:latin typeface="Arial"/>
              <a:ea typeface="Arial"/>
              <a:cs typeface="Arial"/>
              <a:sym typeface="Arial"/>
            </a:endParaRPr>
          </a:p>
          <a:p>
            <a:pPr indent="0" lvl="0" marL="0" rtl="0" algn="l">
              <a:lnSpc>
                <a:spcPct val="125000"/>
              </a:lnSpc>
              <a:spcBef>
                <a:spcPts val="1100"/>
              </a:spcBef>
              <a:spcAft>
                <a:spcPts val="0"/>
              </a:spcAft>
              <a:buNone/>
            </a:pPr>
            <a:r>
              <a:t/>
            </a:r>
            <a:endParaRPr sz="1500">
              <a:solidFill>
                <a:srgbClr val="444444"/>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3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Inheritance</a:t>
            </a:r>
            <a:endParaRPr b="1" i="0" sz="2100" u="none" cap="none" strike="noStrike">
              <a:solidFill>
                <a:schemeClr val="dk1"/>
              </a:solidFill>
              <a:latin typeface="Tahoma"/>
              <a:ea typeface="Tahoma"/>
              <a:cs typeface="Tahoma"/>
              <a:sym typeface="Tahoma"/>
            </a:endParaRPr>
          </a:p>
        </p:txBody>
      </p:sp>
      <p:sp>
        <p:nvSpPr>
          <p:cNvPr id="611" name="Google Shape;611;p34"/>
          <p:cNvSpPr txBox="1"/>
          <p:nvPr>
            <p:ph idx="1" type="body"/>
          </p:nvPr>
        </p:nvSpPr>
        <p:spPr>
          <a:xfrm>
            <a:off x="782950" y="1294025"/>
            <a:ext cx="6927000" cy="3120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Font typeface="Arial"/>
              <a:buNone/>
            </a:pPr>
            <a:r>
              <a:rPr lang="en-US">
                <a:solidFill>
                  <a:srgbClr val="4D4E53"/>
                </a:solidFill>
                <a:highlight>
                  <a:srgbClr val="FFFFFF"/>
                </a:highlight>
                <a:latin typeface="Arial"/>
                <a:ea typeface="Arial"/>
                <a:cs typeface="Arial"/>
                <a:sym typeface="Arial"/>
              </a:rPr>
              <a:t>JavaScript objects are dynamic "bags" of properties (referred to as </a:t>
            </a:r>
            <a:r>
              <a:rPr b="1" lang="en-US">
                <a:solidFill>
                  <a:srgbClr val="4D4E53"/>
                </a:solidFill>
                <a:highlight>
                  <a:srgbClr val="FFFFFF"/>
                </a:highlight>
                <a:latin typeface="Arial"/>
                <a:ea typeface="Arial"/>
                <a:cs typeface="Arial"/>
                <a:sym typeface="Arial"/>
              </a:rPr>
              <a:t>own properties</a:t>
            </a:r>
            <a:r>
              <a:rPr lang="en-US">
                <a:solidFill>
                  <a:srgbClr val="4D4E53"/>
                </a:solidFill>
                <a:highlight>
                  <a:srgbClr val="FFFFFF"/>
                </a:highlight>
                <a:latin typeface="Arial"/>
                <a:ea typeface="Arial"/>
                <a:cs typeface="Arial"/>
                <a:sym typeface="Arial"/>
              </a:rPr>
              <a:t>). JavaScript objects have a link to a prototype object. When trying to access a property of an object, the property will not only be sought on the object but on the prototype of the object, the prototype of the prototype, and so on until either a property with a matching name is found or the end of the prototype chain is reached.</a:t>
            </a:r>
            <a:endParaRPr b="0" i="0" u="none" cap="none" strike="noStrike">
              <a:solidFill>
                <a:srgbClr val="F37B28"/>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3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Inheritance Example</a:t>
            </a:r>
            <a:endParaRPr b="1" i="0" sz="2100" u="none" cap="none" strike="noStrike">
              <a:solidFill>
                <a:schemeClr val="dk1"/>
              </a:solidFill>
              <a:latin typeface="Tahoma"/>
              <a:ea typeface="Tahoma"/>
              <a:cs typeface="Tahoma"/>
              <a:sym typeface="Tahoma"/>
            </a:endParaRPr>
          </a:p>
        </p:txBody>
      </p:sp>
      <p:sp>
        <p:nvSpPr>
          <p:cNvPr id="617" name="Google Shape;617;p35"/>
          <p:cNvSpPr txBox="1"/>
          <p:nvPr>
            <p:ph idx="1" type="body"/>
          </p:nvPr>
        </p:nvSpPr>
        <p:spPr>
          <a:xfrm>
            <a:off x="761200" y="869925"/>
            <a:ext cx="6927000" cy="35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function Animal(){</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  this.eats = true;</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function Rabbit(){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 this.canRunFast = true;</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Rabbit.prototype = new Animal();</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var rabbit = new Rabbit();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console.log(rabbit.eats);</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700">
                <a:solidFill>
                  <a:srgbClr val="666666"/>
                </a:solidFill>
                <a:latin typeface="Arial"/>
                <a:ea typeface="Arial"/>
                <a:cs typeface="Arial"/>
                <a:sym typeface="Arial"/>
              </a:rPr>
              <a:t>console.log(rabbit.canRunFast);</a:t>
            </a:r>
            <a:endParaRPr sz="17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700">
              <a:solidFill>
                <a:srgbClr val="66666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3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Prototype chain</a:t>
            </a:r>
            <a:endParaRPr b="1" i="0" sz="2100" u="none" cap="none" strike="noStrike">
              <a:solidFill>
                <a:schemeClr val="dk1"/>
              </a:solidFill>
              <a:latin typeface="Tahoma"/>
              <a:ea typeface="Tahoma"/>
              <a:cs typeface="Tahoma"/>
              <a:sym typeface="Tahoma"/>
            </a:endParaRPr>
          </a:p>
        </p:txBody>
      </p:sp>
      <p:sp>
        <p:nvSpPr>
          <p:cNvPr id="623" name="Google Shape;623;p36"/>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function Animal(){</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  this.eats = true;</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function 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 this.canRunFast = true;</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Rabbit.prototype = new Animal();</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function WhiteRabbit(){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  this.color = “white”;</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WhiteRabbit.prototype = new 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var rabbit = new WhiteRabbit();</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console.log(rabbit.eats);</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rPr lang="en-US" sz="1400">
                <a:solidFill>
                  <a:srgbClr val="666666"/>
                </a:solidFill>
                <a:latin typeface="Arial"/>
                <a:ea typeface="Arial"/>
                <a:cs typeface="Arial"/>
                <a:sym typeface="Arial"/>
              </a:rPr>
              <a:t>console.log(rabbit.canRunFast);</a:t>
            </a:r>
            <a:endParaRPr sz="1400">
              <a:solidFill>
                <a:srgbClr val="666666"/>
              </a:solidFill>
              <a:latin typeface="Arial"/>
              <a:ea typeface="Arial"/>
              <a:cs typeface="Arial"/>
              <a:sym typeface="Arial"/>
            </a:endParaRPr>
          </a:p>
          <a:p>
            <a:pPr indent="0" lvl="0" marL="0" rtl="0" algn="l">
              <a:spcBef>
                <a:spcPts val="0"/>
              </a:spcBef>
              <a:spcAft>
                <a:spcPts val="0"/>
              </a:spcAft>
              <a:buClr>
                <a:srgbClr val="F37B28"/>
              </a:buClr>
              <a:buFont typeface="Arial"/>
              <a:buNone/>
            </a:pPr>
            <a:r>
              <a:rPr lang="en-US" sz="1400">
                <a:solidFill>
                  <a:srgbClr val="666666"/>
                </a:solidFill>
                <a:latin typeface="Arial"/>
                <a:ea typeface="Arial"/>
                <a:cs typeface="Arial"/>
                <a:sym typeface="Arial"/>
              </a:rPr>
              <a:t>console.log(rabbit.color);</a:t>
            </a:r>
            <a:endParaRPr sz="1400">
              <a:solidFill>
                <a:srgbClr val="666666"/>
              </a:solidFill>
              <a:latin typeface="Arial"/>
              <a:ea typeface="Arial"/>
              <a:cs typeface="Arial"/>
              <a:sym typeface="Arial"/>
            </a:endParaRPr>
          </a:p>
          <a:p>
            <a:pPr indent="0" lvl="0" marL="0" marR="0" rtl="0" algn="l">
              <a:lnSpc>
                <a:spcPct val="100000"/>
              </a:lnSpc>
              <a:spcBef>
                <a:spcPts val="0"/>
              </a:spcBef>
              <a:spcAft>
                <a:spcPts val="0"/>
              </a:spcAft>
              <a:buClr>
                <a:srgbClr val="F37B28"/>
              </a:buClr>
              <a:buFont typeface="Arial"/>
              <a:buNone/>
            </a:pPr>
            <a:r>
              <a:t/>
            </a:r>
            <a:endParaRPr sz="1400">
              <a:solidFill>
                <a:srgbClr val="6666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Google Shape;628;p3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Events</a:t>
            </a:r>
            <a:endParaRPr b="1" i="0" sz="2100" u="none" cap="none" strike="noStrike">
              <a:solidFill>
                <a:schemeClr val="dk1"/>
              </a:solidFill>
              <a:latin typeface="Tahoma"/>
              <a:ea typeface="Tahoma"/>
              <a:cs typeface="Tahoma"/>
              <a:sym typeface="Tahoma"/>
            </a:endParaRPr>
          </a:p>
        </p:txBody>
      </p:sp>
      <p:sp>
        <p:nvSpPr>
          <p:cNvPr id="629" name="Google Shape;629;p37"/>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JavaScript is entirely event-driven. It is designed to add interactivity to pages — something gets executed as a response to an user action.</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The most common types of events that you deal with include </a:t>
            </a:r>
            <a:r>
              <a:rPr b="1" lang="en-US">
                <a:solidFill>
                  <a:srgbClr val="444444"/>
                </a:solidFill>
                <a:latin typeface="Times New Roman"/>
                <a:ea typeface="Times New Roman"/>
                <a:cs typeface="Times New Roman"/>
                <a:sym typeface="Times New Roman"/>
              </a:rPr>
              <a:t>interaction</a:t>
            </a:r>
            <a:r>
              <a:rPr lang="en-US">
                <a:solidFill>
                  <a:srgbClr val="444444"/>
                </a:solidFill>
                <a:latin typeface="Times New Roman"/>
                <a:ea typeface="Times New Roman"/>
                <a:cs typeface="Times New Roman"/>
                <a:sym typeface="Times New Roman"/>
              </a:rPr>
              <a:t> events — mouse actions, keyboard entry, etc.</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Some events are fired by the browser itself — page load, document ready, etc.</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Finally, we have time-based events — timeouts &amp; intervals.</a:t>
            </a:r>
            <a:endParaRPr sz="1400">
              <a:solidFill>
                <a:srgbClr val="66666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3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Events</a:t>
            </a:r>
            <a:endParaRPr b="1" i="0" sz="2100" u="none" cap="none" strike="noStrike">
              <a:solidFill>
                <a:schemeClr val="dk1"/>
              </a:solidFill>
              <a:latin typeface="Tahoma"/>
              <a:ea typeface="Tahoma"/>
              <a:cs typeface="Tahoma"/>
              <a:sym typeface="Tahoma"/>
            </a:endParaRPr>
          </a:p>
        </p:txBody>
      </p:sp>
      <p:sp>
        <p:nvSpPr>
          <p:cNvPr id="635" name="Google Shape;635;p38"/>
          <p:cNvSpPr txBox="1"/>
          <p:nvPr>
            <p:ph idx="1" type="body"/>
          </p:nvPr>
        </p:nvSpPr>
        <p:spPr>
          <a:xfrm>
            <a:off x="761200" y="554575"/>
            <a:ext cx="6927000" cy="4262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When doing pure DOM-manipulation, you just need to be aware of 2 methods: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SzPts val="1800"/>
              <a:buChar char="○"/>
            </a:pPr>
            <a:r>
              <a:rPr lang="en-US">
                <a:highlight>
                  <a:schemeClr val="lt1"/>
                </a:highlight>
                <a:latin typeface="Times New Roman"/>
                <a:ea typeface="Times New Roman"/>
                <a:cs typeface="Times New Roman"/>
                <a:sym typeface="Times New Roman"/>
              </a:rPr>
              <a:t>addEventListener()</a:t>
            </a:r>
            <a:r>
              <a:rPr lang="en-US">
                <a:solidFill>
                  <a:srgbClr val="444444"/>
                </a:solidFill>
                <a:highlight>
                  <a:schemeClr val="lt1"/>
                </a:highlight>
                <a:latin typeface="Times New Roman"/>
                <a:ea typeface="Times New Roman"/>
                <a:cs typeface="Times New Roman"/>
                <a:sym typeface="Times New Roman"/>
              </a:rPr>
              <a:t> and </a:t>
            </a:r>
            <a:r>
              <a:rPr lang="en-US">
                <a:highlight>
                  <a:schemeClr val="lt1"/>
                </a:highlight>
                <a:latin typeface="Times New Roman"/>
                <a:ea typeface="Times New Roman"/>
                <a:cs typeface="Times New Roman"/>
                <a:sym typeface="Times New Roman"/>
              </a:rPr>
              <a:t>removeEventListener</a:t>
            </a: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Example : </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target.addEventListener(type, listener, useCapture);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target.removeEventListener(type, listener, useCapture);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target — may be a single node in a document, the document itself, a window, or an XMLHttpRequest.</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type — a string representation of the event’s type.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listener — a function that will be called when this event occurs.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lnSpc>
                <a:spcPct val="125000"/>
              </a:lnSpc>
              <a:spcBef>
                <a:spcPts val="0"/>
              </a:spcBef>
              <a:spcAft>
                <a:spcPts val="0"/>
              </a:spcAft>
              <a:buClr>
                <a:srgbClr val="444444"/>
              </a:buClr>
              <a:buSzPts val="1800"/>
              <a:buChar char="○"/>
            </a:pPr>
            <a:r>
              <a:rPr lang="en-US">
                <a:solidFill>
                  <a:srgbClr val="444444"/>
                </a:solidFill>
                <a:highlight>
                  <a:schemeClr val="lt1"/>
                </a:highlight>
                <a:latin typeface="Times New Roman"/>
                <a:ea typeface="Times New Roman"/>
                <a:cs typeface="Times New Roman"/>
                <a:sym typeface="Times New Roman"/>
              </a:rPr>
              <a:t>useCapture — optional boolean. Decides whether the capture or bubbling phase is used. Default value is </a:t>
            </a:r>
            <a:r>
              <a:rPr lang="en-US">
                <a:highlight>
                  <a:schemeClr val="lt1"/>
                </a:highlight>
                <a:latin typeface="Times New Roman"/>
                <a:ea typeface="Times New Roman"/>
                <a:cs typeface="Times New Roman"/>
                <a:sym typeface="Times New Roman"/>
              </a:rPr>
              <a:t>false</a:t>
            </a: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3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Timers</a:t>
            </a:r>
            <a:endParaRPr b="1" i="0" sz="2100" u="none" cap="none" strike="noStrike">
              <a:solidFill>
                <a:schemeClr val="dk1"/>
              </a:solidFill>
              <a:latin typeface="Tahoma"/>
              <a:ea typeface="Tahoma"/>
              <a:cs typeface="Tahoma"/>
              <a:sym typeface="Tahoma"/>
            </a:endParaRPr>
          </a:p>
        </p:txBody>
      </p:sp>
      <p:sp>
        <p:nvSpPr>
          <p:cNvPr id="641" name="Google Shape;641;p39"/>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b="1" lang="en-US">
                <a:solidFill>
                  <a:srgbClr val="888888"/>
                </a:solidFill>
                <a:highlight>
                  <a:schemeClr val="lt1"/>
                </a:highlight>
                <a:latin typeface="Times New Roman"/>
                <a:ea typeface="Times New Roman"/>
                <a:cs typeface="Times New Roman"/>
                <a:sym typeface="Times New Roman"/>
              </a:rPr>
              <a:t>setInterval</a:t>
            </a:r>
            <a:r>
              <a:rPr lang="en-US">
                <a:solidFill>
                  <a:srgbClr val="444444"/>
                </a:solidFill>
                <a:highlight>
                  <a:schemeClr val="lt1"/>
                </a:highlight>
                <a:latin typeface="Times New Roman"/>
                <a:ea typeface="Times New Roman"/>
                <a:cs typeface="Times New Roman"/>
                <a:sym typeface="Times New Roman"/>
              </a:rPr>
              <a:t> : </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is used to call a function repeatedly after a certain interval of time..</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function iAmAlive() {</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  console.log('I am alive');</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highlight>
                <a:schemeClr val="lt1"/>
              </a:highlight>
              <a:latin typeface="Times New Roman"/>
              <a:ea typeface="Times New Roman"/>
              <a:cs typeface="Times New Roman"/>
              <a:sym typeface="Times New Roman"/>
            </a:endParaRPr>
          </a:p>
          <a:p>
            <a:pPr indent="0" lvl="0" marL="9144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setInterval(iAmAlive, 5000); // call iAmAlive every 5 seconds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Char char="○"/>
            </a:pPr>
            <a:r>
              <a:rPr lang="en-US">
                <a:solidFill>
                  <a:srgbClr val="444444"/>
                </a:solidFill>
                <a:highlight>
                  <a:schemeClr val="lt1"/>
                </a:highlight>
                <a:latin typeface="Times New Roman"/>
                <a:ea typeface="Times New Roman"/>
                <a:cs typeface="Times New Roman"/>
                <a:sym typeface="Times New Roman"/>
              </a:rPr>
              <a:t>This </a:t>
            </a:r>
            <a:r>
              <a:rPr lang="en-US">
                <a:solidFill>
                  <a:srgbClr val="444444"/>
                </a:solidFill>
                <a:latin typeface="Times New Roman"/>
                <a:ea typeface="Times New Roman"/>
                <a:cs typeface="Times New Roman"/>
                <a:sym typeface="Times New Roman"/>
              </a:rPr>
              <a:t>function also returns a </a:t>
            </a:r>
            <a:r>
              <a:rPr i="1" lang="en-US">
                <a:solidFill>
                  <a:srgbClr val="444444"/>
                </a:solidFill>
                <a:latin typeface="Times New Roman"/>
                <a:ea typeface="Times New Roman"/>
                <a:cs typeface="Times New Roman"/>
                <a:sym typeface="Times New Roman"/>
              </a:rPr>
              <a:t>handle</a:t>
            </a:r>
            <a:r>
              <a:rPr lang="en-US">
                <a:solidFill>
                  <a:srgbClr val="444444"/>
                </a:solidFill>
                <a:latin typeface="Times New Roman"/>
                <a:ea typeface="Times New Roman"/>
                <a:cs typeface="Times New Roman"/>
                <a:sym typeface="Times New Roman"/>
              </a:rPr>
              <a:t>. At any time, </a:t>
            </a:r>
            <a:r>
              <a:rPr b="1" lang="en-US">
                <a:highlight>
                  <a:schemeClr val="lt1"/>
                </a:highlight>
                <a:latin typeface="Times New Roman"/>
                <a:ea typeface="Times New Roman"/>
                <a:cs typeface="Times New Roman"/>
                <a:sym typeface="Times New Roman"/>
              </a:rPr>
              <a:t>clearInterval</a:t>
            </a:r>
            <a:r>
              <a:rPr lang="en-US">
                <a:solidFill>
                  <a:srgbClr val="444444"/>
                </a:solidFill>
                <a:latin typeface="Times New Roman"/>
                <a:ea typeface="Times New Roman"/>
                <a:cs typeface="Times New Roman"/>
                <a:sym typeface="Times New Roman"/>
              </a:rPr>
              <a:t> function can be called with this handle in order to cancel execution.</a:t>
            </a:r>
            <a:endParaRPr b="1">
              <a:solidFill>
                <a:srgbClr val="888888"/>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4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Timers</a:t>
            </a:r>
            <a:endParaRPr b="1" i="0" sz="2100" u="none" cap="none" strike="noStrike">
              <a:solidFill>
                <a:schemeClr val="dk1"/>
              </a:solidFill>
              <a:latin typeface="Tahoma"/>
              <a:ea typeface="Tahoma"/>
              <a:cs typeface="Tahoma"/>
              <a:sym typeface="Tahoma"/>
            </a:endParaRPr>
          </a:p>
        </p:txBody>
      </p:sp>
      <p:sp>
        <p:nvSpPr>
          <p:cNvPr id="647" name="Google Shape;647;p40"/>
          <p:cNvSpPr txBox="1"/>
          <p:nvPr>
            <p:ph idx="1" type="body"/>
          </p:nvPr>
        </p:nvSpPr>
        <p:spPr>
          <a:xfrm>
            <a:off x="761200" y="666825"/>
            <a:ext cx="6927000" cy="40200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b="1" lang="en-US">
                <a:solidFill>
                  <a:srgbClr val="888888"/>
                </a:solidFill>
                <a:highlight>
                  <a:schemeClr val="lt1"/>
                </a:highlight>
                <a:latin typeface="Times New Roman"/>
                <a:ea typeface="Times New Roman"/>
                <a:cs typeface="Times New Roman"/>
                <a:sym typeface="Times New Roman"/>
              </a:rPr>
              <a:t>setTimeout</a:t>
            </a:r>
            <a:r>
              <a:rPr lang="en-US">
                <a:solidFill>
                  <a:srgbClr val="444444"/>
                </a:solidFill>
                <a:highlight>
                  <a:schemeClr val="lt1"/>
                </a:highlight>
                <a:latin typeface="Times New Roman"/>
                <a:ea typeface="Times New Roman"/>
                <a:cs typeface="Times New Roman"/>
                <a:sym typeface="Times New Roman"/>
              </a:rPr>
              <a:t> : </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is used to call a function after a certain amount of time has passed.</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Font typeface="Times New Roman"/>
              <a:buChar char="○"/>
            </a:pPr>
            <a:r>
              <a:rPr lang="en-US">
                <a:solidFill>
                  <a:srgbClr val="444444"/>
                </a:solidFill>
                <a:highlight>
                  <a:schemeClr val="lt1"/>
                </a:highlight>
                <a:latin typeface="Times New Roman"/>
                <a:ea typeface="Times New Roman"/>
                <a:cs typeface="Times New Roman"/>
                <a:sym typeface="Times New Roman"/>
              </a:rPr>
              <a:t>function iHaveBeenCalled() {</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  console.log('I have been called');</a:t>
            </a:r>
            <a:endParaRPr>
              <a:solidFill>
                <a:srgbClr val="444444"/>
              </a:solidFill>
              <a:highlight>
                <a:schemeClr val="lt1"/>
              </a:highlight>
              <a:latin typeface="Times New Roman"/>
              <a:ea typeface="Times New Roman"/>
              <a:cs typeface="Times New Roman"/>
              <a:sym typeface="Times New Roman"/>
            </a:endParaRPr>
          </a:p>
          <a:p>
            <a:pPr indent="457200" lvl="0" marL="4572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a:t>
            </a:r>
            <a:endParaRPr>
              <a:solidFill>
                <a:srgbClr val="444444"/>
              </a:solidFill>
              <a:highlight>
                <a:schemeClr val="lt1"/>
              </a:highlight>
              <a:latin typeface="Times New Roman"/>
              <a:ea typeface="Times New Roman"/>
              <a:cs typeface="Times New Roman"/>
              <a:sym typeface="Times New Roman"/>
            </a:endParaRPr>
          </a:p>
          <a:p>
            <a:pPr indent="0" lvl="0" marL="914400" rtl="0" algn="l">
              <a:spcBef>
                <a:spcPts val="0"/>
              </a:spcBef>
              <a:spcAft>
                <a:spcPts val="0"/>
              </a:spcAft>
              <a:buClr>
                <a:srgbClr val="000000"/>
              </a:buClr>
              <a:buSzPts val="1100"/>
              <a:buNone/>
            </a:pPr>
            <a:r>
              <a:rPr lang="en-US">
                <a:solidFill>
                  <a:srgbClr val="444444"/>
                </a:solidFill>
                <a:highlight>
                  <a:schemeClr val="lt1"/>
                </a:highlight>
                <a:latin typeface="Times New Roman"/>
                <a:ea typeface="Times New Roman"/>
                <a:cs typeface="Times New Roman"/>
                <a:sym typeface="Times New Roman"/>
              </a:rPr>
              <a:t>setTimeout(iHaveBeenCalled, 2000); // call iHaveBeenCalled after 2000 ms</a:t>
            </a:r>
            <a:endParaRPr>
              <a:solidFill>
                <a:srgbClr val="444444"/>
              </a:solidFill>
              <a:highlight>
                <a:schemeClr val="lt1"/>
              </a:highlight>
              <a:latin typeface="Times New Roman"/>
              <a:ea typeface="Times New Roman"/>
              <a:cs typeface="Times New Roman"/>
              <a:sym typeface="Times New Roman"/>
            </a:endParaRPr>
          </a:p>
          <a:p>
            <a:pPr indent="-342900" lvl="1" marL="914400" rtl="0" algn="l">
              <a:spcBef>
                <a:spcPts val="0"/>
              </a:spcBef>
              <a:spcAft>
                <a:spcPts val="0"/>
              </a:spcAft>
              <a:buClr>
                <a:srgbClr val="444444"/>
              </a:buClr>
              <a:buSzPts val="1800"/>
              <a:buChar char="○"/>
            </a:pPr>
            <a:r>
              <a:rPr lang="en-US">
                <a:solidFill>
                  <a:srgbClr val="444444"/>
                </a:solidFill>
                <a:highlight>
                  <a:schemeClr val="lt1"/>
                </a:highlight>
                <a:latin typeface="Times New Roman"/>
                <a:ea typeface="Times New Roman"/>
                <a:cs typeface="Times New Roman"/>
                <a:sym typeface="Times New Roman"/>
              </a:rPr>
              <a:t>This </a:t>
            </a:r>
            <a:r>
              <a:rPr lang="en-US">
                <a:solidFill>
                  <a:srgbClr val="444444"/>
                </a:solidFill>
                <a:latin typeface="Times New Roman"/>
                <a:ea typeface="Times New Roman"/>
                <a:cs typeface="Times New Roman"/>
                <a:sym typeface="Times New Roman"/>
              </a:rPr>
              <a:t>function returns a </a:t>
            </a:r>
            <a:r>
              <a:rPr i="1" lang="en-US">
                <a:solidFill>
                  <a:srgbClr val="444444"/>
                </a:solidFill>
                <a:latin typeface="Times New Roman"/>
                <a:ea typeface="Times New Roman"/>
                <a:cs typeface="Times New Roman"/>
                <a:sym typeface="Times New Roman"/>
              </a:rPr>
              <a:t>handle</a:t>
            </a:r>
            <a:r>
              <a:rPr lang="en-US">
                <a:solidFill>
                  <a:srgbClr val="444444"/>
                </a:solidFill>
                <a:latin typeface="Times New Roman"/>
                <a:ea typeface="Times New Roman"/>
                <a:cs typeface="Times New Roman"/>
                <a:sym typeface="Times New Roman"/>
              </a:rPr>
              <a:t>. At any time, </a:t>
            </a:r>
            <a:r>
              <a:rPr b="1" lang="en-US">
                <a:latin typeface="Times New Roman"/>
                <a:ea typeface="Times New Roman"/>
                <a:cs typeface="Times New Roman"/>
                <a:sym typeface="Times New Roman"/>
              </a:rPr>
              <a:t>clearTimeout</a:t>
            </a:r>
            <a:r>
              <a:rPr lang="en-US">
                <a:solidFill>
                  <a:srgbClr val="444444"/>
                </a:solidFill>
                <a:latin typeface="Times New Roman"/>
                <a:ea typeface="Times New Roman"/>
                <a:cs typeface="Times New Roman"/>
                <a:sym typeface="Times New Roman"/>
              </a:rPr>
              <a:t> function can be called with this handle in order to cancel execution.</a:t>
            </a:r>
            <a:endParaRPr>
              <a:solidFill>
                <a:srgbClr val="44444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14"/>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t>
            </a:r>
            <a:endParaRPr b="1" i="0" sz="2100" u="none" cap="none" strike="noStrike">
              <a:solidFill>
                <a:schemeClr val="dk1"/>
              </a:solidFill>
              <a:latin typeface="Tahoma"/>
              <a:ea typeface="Tahoma"/>
              <a:cs typeface="Tahoma"/>
              <a:sym typeface="Tahoma"/>
            </a:endParaRPr>
          </a:p>
        </p:txBody>
      </p:sp>
      <p:sp>
        <p:nvSpPr>
          <p:cNvPr id="491" name="Google Shape;491;p14"/>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Times New Roman"/>
              <a:buChar char="●"/>
            </a:pPr>
            <a:r>
              <a:rPr lang="en-US">
                <a:solidFill>
                  <a:schemeClr val="dk1"/>
                </a:solidFill>
                <a:latin typeface="Times New Roman"/>
                <a:ea typeface="Times New Roman"/>
                <a:cs typeface="Times New Roman"/>
                <a:sym typeface="Times New Roman"/>
              </a:rPr>
              <a:t>Reusable piece of code. Used heavily in JS.</a:t>
            </a:r>
            <a:endParaRPr>
              <a:solidFill>
                <a:schemeClr val="dk1"/>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Char char="●"/>
            </a:pPr>
            <a:r>
              <a:rPr lang="en-US">
                <a:solidFill>
                  <a:srgbClr val="444444"/>
                </a:solidFill>
                <a:latin typeface="Times New Roman"/>
                <a:ea typeface="Times New Roman"/>
                <a:cs typeface="Times New Roman"/>
                <a:sym typeface="Times New Roman"/>
              </a:rPr>
              <a:t>Functions can be defined using the </a:t>
            </a:r>
            <a:r>
              <a:rPr lang="en-US">
                <a:solidFill>
                  <a:srgbClr val="888888"/>
                </a:solidFill>
                <a:latin typeface="Times New Roman"/>
                <a:ea typeface="Times New Roman"/>
                <a:cs typeface="Times New Roman"/>
                <a:sym typeface="Times New Roman"/>
              </a:rPr>
              <a:t>function</a:t>
            </a:r>
            <a:r>
              <a:rPr lang="en-US">
                <a:solidFill>
                  <a:srgbClr val="444444"/>
                </a:solidFill>
                <a:latin typeface="Times New Roman"/>
                <a:ea typeface="Times New Roman"/>
                <a:cs typeface="Times New Roman"/>
                <a:sym typeface="Times New Roman"/>
              </a:rPr>
              <a:t> keyword.</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Functions can </a:t>
            </a:r>
            <a:r>
              <a:rPr b="1" lang="en-US">
                <a:solidFill>
                  <a:srgbClr val="444444"/>
                </a:solidFill>
                <a:latin typeface="Times New Roman"/>
                <a:ea typeface="Times New Roman"/>
                <a:cs typeface="Times New Roman"/>
                <a:sym typeface="Times New Roman"/>
              </a:rPr>
              <a:t>return</a:t>
            </a:r>
            <a:r>
              <a:rPr lang="en-US">
                <a:solidFill>
                  <a:srgbClr val="444444"/>
                </a:solidFill>
                <a:latin typeface="Times New Roman"/>
                <a:ea typeface="Times New Roman"/>
                <a:cs typeface="Times New Roman"/>
                <a:sym typeface="Times New Roman"/>
              </a:rPr>
              <a:t> a value. This is not mandatory.</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No type needs to be specified for arguments or return values.</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Variables defined inside a function are within that function’s scope only.</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Char char="●"/>
            </a:pPr>
            <a:r>
              <a:rPr b="1" lang="en-US">
                <a:solidFill>
                  <a:srgbClr val="444444"/>
                </a:solidFill>
                <a:latin typeface="Times New Roman"/>
                <a:ea typeface="Times New Roman"/>
                <a:cs typeface="Times New Roman"/>
                <a:sym typeface="Times New Roman"/>
              </a:rPr>
              <a:t>Calling functions</a:t>
            </a:r>
            <a:r>
              <a:rPr lang="en-US">
                <a:solidFill>
                  <a:srgbClr val="444444"/>
                </a:solidFill>
                <a:latin typeface="Times New Roman"/>
                <a:ea typeface="Times New Roman"/>
                <a:cs typeface="Times New Roman"/>
                <a:sym typeface="Times New Roman"/>
              </a:rPr>
              <a:t>: just like we’ve been using </a:t>
            </a:r>
            <a:r>
              <a:rPr lang="en-US">
                <a:solidFill>
                  <a:srgbClr val="888888"/>
                </a:solidFill>
                <a:latin typeface="Times New Roman"/>
                <a:ea typeface="Times New Roman"/>
                <a:cs typeface="Times New Roman"/>
                <a:sym typeface="Times New Roman"/>
              </a:rPr>
              <a:t>console.log</a:t>
            </a:r>
            <a:r>
              <a:rPr lang="en-US">
                <a:solidFill>
                  <a:srgbClr val="444444"/>
                </a:solidFill>
                <a:latin typeface="Times New Roman"/>
                <a:ea typeface="Times New Roman"/>
                <a:cs typeface="Times New Roman"/>
                <a:sym typeface="Times New Roman"/>
              </a:rPr>
              <a:t> so far.</a:t>
            </a:r>
            <a:endParaRPr>
              <a:solidFill>
                <a:srgbClr val="444444"/>
              </a:solidFill>
              <a:latin typeface="Times New Roman"/>
              <a:ea typeface="Times New Roman"/>
              <a:cs typeface="Times New Roman"/>
              <a:sym typeface="Times New Roman"/>
            </a:endParaRPr>
          </a:p>
          <a:p>
            <a:pPr indent="-342900" lvl="0" marL="457200" rtl="0" algn="l">
              <a:lnSpc>
                <a:spcPct val="125000"/>
              </a:lnSpc>
              <a:spcBef>
                <a:spcPts val="0"/>
              </a:spcBef>
              <a:spcAft>
                <a:spcPts val="0"/>
              </a:spcAft>
              <a:buClr>
                <a:srgbClr val="444444"/>
              </a:buClr>
              <a:buSzPts val="1800"/>
              <a:buFont typeface="Times New Roman"/>
              <a:buChar char="●"/>
            </a:pPr>
            <a:r>
              <a:rPr lang="en-US">
                <a:solidFill>
                  <a:srgbClr val="444444"/>
                </a:solidFill>
                <a:latin typeface="Times New Roman"/>
                <a:ea typeface="Times New Roman"/>
                <a:cs typeface="Times New Roman"/>
                <a:sym typeface="Times New Roman"/>
              </a:rPr>
              <a:t>Functions are </a:t>
            </a:r>
            <a:r>
              <a:rPr i="1" lang="en-US">
                <a:solidFill>
                  <a:srgbClr val="444444"/>
                </a:solidFill>
                <a:latin typeface="Times New Roman"/>
                <a:ea typeface="Times New Roman"/>
                <a:cs typeface="Times New Roman"/>
                <a:sym typeface="Times New Roman"/>
              </a:rPr>
              <a:t>first-class </a:t>
            </a:r>
            <a:r>
              <a:rPr lang="en-US">
                <a:solidFill>
                  <a:srgbClr val="444444"/>
                </a:solidFill>
                <a:latin typeface="Times New Roman"/>
                <a:ea typeface="Times New Roman"/>
                <a:cs typeface="Times New Roman"/>
                <a:sym typeface="Times New Roman"/>
              </a:rPr>
              <a:t>citizens in Javascript.</a:t>
            </a:r>
            <a:endParaRPr>
              <a:solidFill>
                <a:srgbClr val="444444"/>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41"/>
          <p:cNvSpPr txBox="1"/>
          <p:nvPr>
            <p:ph idx="1" type="body"/>
          </p:nvPr>
        </p:nvSpPr>
        <p:spPr>
          <a:xfrm>
            <a:off x="2743200" y="1989673"/>
            <a:ext cx="4064100" cy="533400"/>
          </a:xfrm>
          <a:prstGeom prst="rect">
            <a:avLst/>
          </a:prstGeom>
          <a:noFill/>
          <a:ln>
            <a:noFill/>
          </a:ln>
        </p:spPr>
        <p:txBody>
          <a:bodyPr anchorCtr="0" anchor="ctr" bIns="45700" lIns="91425" spcFirstLastPara="1" rIns="91425" wrap="square" tIns="45700">
            <a:noAutofit/>
          </a:bodyPr>
          <a:lstStyle/>
          <a:p>
            <a:pPr indent="0" lvl="0" marL="914400" marR="0" rtl="0" algn="l">
              <a:lnSpc>
                <a:spcPct val="100000"/>
              </a:lnSpc>
              <a:spcBef>
                <a:spcPts val="0"/>
              </a:spcBef>
              <a:spcAft>
                <a:spcPts val="0"/>
              </a:spcAft>
              <a:buClr>
                <a:srgbClr val="F37B28"/>
              </a:buClr>
              <a:buFont typeface="Arial"/>
              <a:buNone/>
            </a:pPr>
            <a:r>
              <a:rPr lang="en-US" sz="3000">
                <a:solidFill>
                  <a:srgbClr val="666666"/>
                </a:solidFill>
                <a:latin typeface="Times New Roman"/>
                <a:ea typeface="Times New Roman"/>
                <a:cs typeface="Times New Roman"/>
                <a:sym typeface="Times New Roman"/>
              </a:rPr>
              <a:t>Thank You</a:t>
            </a:r>
            <a:endParaRPr b="0" i="0" sz="3000" u="none" cap="none" strike="noStrike">
              <a:solidFill>
                <a:srgbClr val="666666"/>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15"/>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t>
            </a:r>
            <a:endParaRPr b="1" i="0" sz="2100" u="none" cap="none" strike="noStrike">
              <a:solidFill>
                <a:schemeClr val="dk1"/>
              </a:solidFill>
              <a:latin typeface="Tahoma"/>
              <a:ea typeface="Tahoma"/>
              <a:cs typeface="Tahoma"/>
              <a:sym typeface="Tahoma"/>
            </a:endParaRPr>
          </a:p>
        </p:txBody>
      </p:sp>
      <p:sp>
        <p:nvSpPr>
          <p:cNvPr id="497" name="Google Shape;497;p15"/>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Type of functions : </a:t>
            </a:r>
            <a:endParaRPr>
              <a:solidFill>
                <a:srgbClr val="666666"/>
              </a:solidFill>
              <a:latin typeface="Times New Roman"/>
              <a:ea typeface="Times New Roman"/>
              <a:cs typeface="Times New Roman"/>
              <a:sym typeface="Times New Roman"/>
            </a:endParaRPr>
          </a:p>
          <a:p>
            <a:pPr indent="-342900" lvl="1" marL="914400" rtl="0" algn="l">
              <a:spcBef>
                <a:spcPts val="0"/>
              </a:spcBef>
              <a:spcAft>
                <a:spcPts val="0"/>
              </a:spcAft>
              <a:buClr>
                <a:srgbClr val="666666"/>
              </a:buClr>
              <a:buSzPts val="1800"/>
              <a:buFont typeface="Times New Roman"/>
              <a:buChar char="○"/>
            </a:pPr>
            <a:r>
              <a:rPr b="1" lang="en-US">
                <a:solidFill>
                  <a:srgbClr val="666666"/>
                </a:solidFill>
                <a:latin typeface="Times New Roman"/>
                <a:ea typeface="Times New Roman"/>
                <a:cs typeface="Times New Roman"/>
                <a:sym typeface="Times New Roman"/>
              </a:rPr>
              <a:t>Named</a:t>
            </a:r>
            <a:r>
              <a:rPr lang="en-US">
                <a:solidFill>
                  <a:srgbClr val="666666"/>
                </a:solidFill>
                <a:latin typeface="Times New Roman"/>
                <a:ea typeface="Times New Roman"/>
                <a:cs typeface="Times New Roman"/>
                <a:sym typeface="Times New Roman"/>
              </a:rPr>
              <a:t> functions : as used earlier in example.</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b="1" lang="en-US">
                <a:solidFill>
                  <a:srgbClr val="666666"/>
                </a:solidFill>
                <a:latin typeface="Times New Roman"/>
                <a:ea typeface="Times New Roman"/>
                <a:cs typeface="Times New Roman"/>
                <a:sym typeface="Times New Roman"/>
              </a:rPr>
              <a:t>Anonymous </a:t>
            </a:r>
            <a:r>
              <a:rPr lang="en-US">
                <a:solidFill>
                  <a:srgbClr val="666666"/>
                </a:solidFill>
                <a:latin typeface="Times New Roman"/>
                <a:ea typeface="Times New Roman"/>
                <a:cs typeface="Times New Roman"/>
                <a:sym typeface="Times New Roman"/>
              </a:rPr>
              <a:t>functions : without any name, for one-off use.</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rgbClr val="666666"/>
                </a:solidFill>
                <a:latin typeface="Times New Roman"/>
                <a:ea typeface="Times New Roman"/>
                <a:cs typeface="Times New Roman"/>
                <a:sym typeface="Times New Roman"/>
              </a:rPr>
              <a:t>		</a:t>
            </a:r>
            <a:r>
              <a:rPr lang="en-US">
                <a:solidFill>
                  <a:srgbClr val="666666"/>
                </a:solidFill>
                <a:latin typeface="Times New Roman"/>
                <a:ea typeface="Times New Roman"/>
                <a:cs typeface="Times New Roman"/>
                <a:sym typeface="Times New Roman"/>
              </a:rPr>
              <a:t>function</a:t>
            </a:r>
            <a:r>
              <a:rPr b="1" lang="en-US">
                <a:solidFill>
                  <a:srgbClr val="666666"/>
                </a:solidFill>
                <a:latin typeface="Times New Roman"/>
                <a:ea typeface="Times New Roman"/>
                <a:cs typeface="Times New Roman"/>
                <a:sym typeface="Times New Roman"/>
              </a:rPr>
              <a:t> </a:t>
            </a:r>
            <a:r>
              <a:rPr lang="en-US">
                <a:solidFill>
                  <a:srgbClr val="666666"/>
                </a:solidFill>
                <a:latin typeface="Times New Roman"/>
                <a:ea typeface="Times New Roman"/>
                <a:cs typeface="Times New Roman"/>
                <a:sym typeface="Times New Roman"/>
              </a:rPr>
              <a:t>() { // body here }             </a:t>
            </a:r>
            <a:endParaRPr>
              <a:solidFill>
                <a:srgbClr val="666666"/>
              </a:solidFill>
              <a:latin typeface="Times New Roman"/>
              <a:ea typeface="Times New Roman"/>
              <a:cs typeface="Times New Roman"/>
              <a:sym typeface="Times New Roman"/>
            </a:endParaRPr>
          </a:p>
          <a:p>
            <a:pPr indent="457200" lvl="0" marL="457200" rtl="0" algn="l">
              <a:lnSpc>
                <a:spcPct val="115000"/>
              </a:lnSpc>
              <a:spcBef>
                <a:spcPts val="700"/>
              </a:spcBef>
              <a:spcAft>
                <a:spcPts val="0"/>
              </a:spcAft>
              <a:buClr>
                <a:schemeClr val="dk1"/>
              </a:buClr>
              <a:buSzPts val="1100"/>
              <a:buFont typeface="Arial"/>
              <a:buNone/>
            </a:pPr>
            <a:r>
              <a:rPr lang="en-US">
                <a:solidFill>
                  <a:srgbClr val="666666"/>
                </a:solidFill>
                <a:latin typeface="Times New Roman"/>
                <a:ea typeface="Times New Roman"/>
                <a:cs typeface="Times New Roman"/>
                <a:sym typeface="Times New Roman"/>
              </a:rPr>
              <a:t>Are generally executed immediately, i.e.</a:t>
            </a:r>
            <a:endParaRPr>
              <a:solidFill>
                <a:srgbClr val="666666"/>
              </a:solidFill>
              <a:latin typeface="Times New Roman"/>
              <a:ea typeface="Times New Roman"/>
              <a:cs typeface="Times New Roman"/>
              <a:sym typeface="Times New Roman"/>
            </a:endParaRPr>
          </a:p>
          <a:p>
            <a:pPr indent="457200" lvl="0" marL="457200" rtl="0" algn="l">
              <a:lnSpc>
                <a:spcPct val="115000"/>
              </a:lnSpc>
              <a:spcBef>
                <a:spcPts val="700"/>
              </a:spcBef>
              <a:spcAft>
                <a:spcPts val="0"/>
              </a:spcAft>
              <a:buClr>
                <a:schemeClr val="dk1"/>
              </a:buClr>
              <a:buSzPts val="1100"/>
              <a:buFont typeface="Arial"/>
              <a:buNone/>
            </a:pPr>
            <a:r>
              <a:rPr lang="en-US">
                <a:solidFill>
                  <a:srgbClr val="666666"/>
                </a:solidFill>
                <a:latin typeface="Times New Roman"/>
                <a:ea typeface="Times New Roman"/>
                <a:cs typeface="Times New Roman"/>
                <a:sym typeface="Times New Roman"/>
              </a:rPr>
              <a:t>(function</a:t>
            </a:r>
            <a:r>
              <a:rPr b="1" lang="en-US">
                <a:solidFill>
                  <a:srgbClr val="666666"/>
                </a:solidFill>
                <a:latin typeface="Times New Roman"/>
                <a:ea typeface="Times New Roman"/>
                <a:cs typeface="Times New Roman"/>
                <a:sym typeface="Times New Roman"/>
              </a:rPr>
              <a:t> </a:t>
            </a:r>
            <a:r>
              <a:rPr lang="en-US">
                <a:solidFill>
                  <a:srgbClr val="666666"/>
                </a:solidFill>
                <a:latin typeface="Times New Roman"/>
                <a:ea typeface="Times New Roman"/>
                <a:cs typeface="Times New Roman"/>
                <a:sym typeface="Times New Roman"/>
              </a:rPr>
              <a:t>() { // body here })();</a:t>
            </a:r>
            <a:endParaRPr>
              <a:solidFill>
                <a:srgbClr val="666666"/>
              </a:solidFill>
              <a:latin typeface="Times New Roman"/>
              <a:ea typeface="Times New Roman"/>
              <a:cs typeface="Times New Roman"/>
              <a:sym typeface="Times New Roman"/>
            </a:endParaRPr>
          </a:p>
          <a:p>
            <a:pPr indent="0" lvl="0" marL="0" rtl="0" algn="l">
              <a:spcBef>
                <a:spcPts val="200"/>
              </a:spcBef>
              <a:spcAft>
                <a:spcPts val="0"/>
              </a:spcAft>
              <a:buClr>
                <a:schemeClr val="dk1"/>
              </a:buClr>
              <a:buSzPts val="1100"/>
              <a:buFont typeface="Arial"/>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16"/>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Function</a:t>
            </a:r>
            <a:endParaRPr b="1" i="0" sz="2100" u="none" cap="none" strike="noStrike">
              <a:solidFill>
                <a:schemeClr val="dk1"/>
              </a:solidFill>
              <a:latin typeface="Tahoma"/>
              <a:ea typeface="Tahoma"/>
              <a:cs typeface="Tahoma"/>
              <a:sym typeface="Tahoma"/>
            </a:endParaRPr>
          </a:p>
        </p:txBody>
      </p:sp>
      <p:sp>
        <p:nvSpPr>
          <p:cNvPr id="503" name="Google Shape;503;p16"/>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lang="en-US">
                <a:solidFill>
                  <a:srgbClr val="666666"/>
                </a:solidFill>
                <a:latin typeface="Times New Roman"/>
                <a:ea typeface="Times New Roman"/>
                <a:cs typeface="Times New Roman"/>
                <a:sym typeface="Times New Roman"/>
              </a:rPr>
              <a:t>Usages : </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 as dataType // var a = function(){};</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 as variable // var a = alert;</a:t>
            </a:r>
            <a:endParaRPr>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en-US">
                <a:solidFill>
                  <a:srgbClr val="666666"/>
                </a:solidFill>
                <a:latin typeface="Times New Roman"/>
                <a:ea typeface="Times New Roman"/>
                <a:cs typeface="Times New Roman"/>
                <a:sym typeface="Times New Roman"/>
              </a:rPr>
              <a:t>Function as arguments </a:t>
            </a:r>
            <a:endParaRPr>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17"/>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509" name="Google Shape;509;p17"/>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81000" lvl="0" marL="457200" rtl="0" algn="l">
              <a:lnSpc>
                <a:spcPct val="115000"/>
              </a:lnSpc>
              <a:spcBef>
                <a:spcPts val="600"/>
              </a:spcBef>
              <a:spcAft>
                <a:spcPts val="0"/>
              </a:spcAft>
              <a:buClr>
                <a:srgbClr val="434343"/>
              </a:buClr>
              <a:buSzPts val="2400"/>
              <a:buFont typeface="Times New Roman"/>
              <a:buChar char="●"/>
            </a:pPr>
            <a:r>
              <a:rPr lang="en-US" sz="2400">
                <a:solidFill>
                  <a:srgbClr val="434343"/>
                </a:solidFill>
                <a:latin typeface="Times New Roman"/>
                <a:ea typeface="Times New Roman"/>
                <a:cs typeface="Times New Roman"/>
                <a:sym typeface="Times New Roman"/>
              </a:rPr>
              <a:t>Variables get scope by the function, called </a:t>
            </a:r>
            <a:r>
              <a:rPr b="1" i="1" lang="en-US" sz="2400">
                <a:solidFill>
                  <a:srgbClr val="434343"/>
                </a:solidFill>
                <a:latin typeface="Times New Roman"/>
                <a:ea typeface="Times New Roman"/>
                <a:cs typeface="Times New Roman"/>
                <a:sym typeface="Times New Roman"/>
              </a:rPr>
              <a:t>functional </a:t>
            </a:r>
            <a:r>
              <a:rPr i="1" lang="en-US" sz="2400">
                <a:solidFill>
                  <a:srgbClr val="434343"/>
                </a:solidFill>
                <a:latin typeface="Times New Roman"/>
                <a:ea typeface="Times New Roman"/>
                <a:cs typeface="Times New Roman"/>
                <a:sym typeface="Times New Roman"/>
              </a:rPr>
              <a:t>scope.</a:t>
            </a:r>
            <a:endParaRPr i="1" sz="2400">
              <a:solidFill>
                <a:srgbClr val="434343"/>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434343"/>
              </a:buClr>
              <a:buSzPts val="2400"/>
              <a:buFont typeface="Times New Roman"/>
              <a:buChar char="●"/>
            </a:pPr>
            <a:r>
              <a:rPr lang="en-US" sz="2400">
                <a:solidFill>
                  <a:srgbClr val="434343"/>
                </a:solidFill>
                <a:latin typeface="Times New Roman"/>
                <a:ea typeface="Times New Roman"/>
                <a:cs typeface="Times New Roman"/>
                <a:sym typeface="Times New Roman"/>
              </a:rPr>
              <a:t>All </a:t>
            </a:r>
            <a:r>
              <a:rPr i="1" lang="en-US" sz="2400">
                <a:solidFill>
                  <a:srgbClr val="434343"/>
                </a:solidFill>
                <a:latin typeface="Times New Roman"/>
                <a:ea typeface="Times New Roman"/>
                <a:cs typeface="Times New Roman"/>
                <a:sym typeface="Times New Roman"/>
              </a:rPr>
              <a:t>variable </a:t>
            </a:r>
            <a:r>
              <a:rPr b="1" i="1" lang="en-US" sz="2400">
                <a:solidFill>
                  <a:srgbClr val="434343"/>
                </a:solidFill>
                <a:latin typeface="Times New Roman"/>
                <a:ea typeface="Times New Roman"/>
                <a:cs typeface="Times New Roman"/>
                <a:sym typeface="Times New Roman"/>
              </a:rPr>
              <a:t>declarations,</a:t>
            </a:r>
            <a:r>
              <a:rPr b="1" lang="en-US" sz="2400">
                <a:solidFill>
                  <a:srgbClr val="434343"/>
                </a:solidFill>
                <a:latin typeface="Times New Roman"/>
                <a:ea typeface="Times New Roman"/>
                <a:cs typeface="Times New Roman"/>
                <a:sym typeface="Times New Roman"/>
              </a:rPr>
              <a:t> </a:t>
            </a:r>
            <a:r>
              <a:rPr lang="en-US" sz="2400">
                <a:solidFill>
                  <a:srgbClr val="434343"/>
                </a:solidFill>
                <a:latin typeface="Times New Roman"/>
                <a:ea typeface="Times New Roman"/>
                <a:cs typeface="Times New Roman"/>
                <a:sym typeface="Times New Roman"/>
              </a:rPr>
              <a:t>anywhere inside a function are "</a:t>
            </a:r>
            <a:r>
              <a:rPr b="1" lang="en-US" sz="2400">
                <a:solidFill>
                  <a:srgbClr val="434343"/>
                </a:solidFill>
                <a:latin typeface="Times New Roman"/>
                <a:ea typeface="Times New Roman"/>
                <a:cs typeface="Times New Roman"/>
                <a:sym typeface="Times New Roman"/>
              </a:rPr>
              <a:t>hoisted</a:t>
            </a:r>
            <a:r>
              <a:rPr lang="en-US" sz="2400">
                <a:solidFill>
                  <a:srgbClr val="434343"/>
                </a:solidFill>
                <a:latin typeface="Times New Roman"/>
                <a:ea typeface="Times New Roman"/>
                <a:cs typeface="Times New Roman"/>
                <a:sym typeface="Times New Roman"/>
              </a:rPr>
              <a:t>" to the </a:t>
            </a:r>
            <a:r>
              <a:rPr i="1" lang="en-US" sz="2400">
                <a:solidFill>
                  <a:srgbClr val="434343"/>
                </a:solidFill>
                <a:latin typeface="Times New Roman"/>
                <a:ea typeface="Times New Roman"/>
                <a:cs typeface="Times New Roman"/>
                <a:sym typeface="Times New Roman"/>
              </a:rPr>
              <a:t>top </a:t>
            </a:r>
            <a:r>
              <a:rPr lang="en-US" sz="2400">
                <a:solidFill>
                  <a:srgbClr val="434343"/>
                </a:solidFill>
                <a:latin typeface="Times New Roman"/>
                <a:ea typeface="Times New Roman"/>
                <a:cs typeface="Times New Roman"/>
                <a:sym typeface="Times New Roman"/>
              </a:rPr>
              <a:t>of the function.</a:t>
            </a:r>
            <a:endParaRPr sz="24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18"/>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515" name="Google Shape;515;p18"/>
          <p:cNvSpPr txBox="1"/>
          <p:nvPr>
            <p:ph idx="1" type="body"/>
          </p:nvPr>
        </p:nvSpPr>
        <p:spPr>
          <a:xfrm>
            <a:off x="391475" y="1011300"/>
            <a:ext cx="5393700" cy="372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Consider this code snippet:</a:t>
            </a:r>
            <a:endParaRPr b="1"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function </a:t>
            </a:r>
            <a:r>
              <a:rPr lang="en-US" sz="2400">
                <a:solidFill>
                  <a:srgbClr val="434343"/>
                </a:solidFill>
                <a:latin typeface="Times New Roman"/>
                <a:ea typeface="Times New Roman"/>
                <a:cs typeface="Times New Roman"/>
                <a:sym typeface="Times New Roman"/>
              </a:rPr>
              <a:t>foo() {</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	</a:t>
            </a:r>
            <a:r>
              <a:rPr b="1" lang="en-US" sz="2400">
                <a:solidFill>
                  <a:srgbClr val="434343"/>
                </a:solidFill>
                <a:latin typeface="Times New Roman"/>
                <a:ea typeface="Times New Roman"/>
                <a:cs typeface="Times New Roman"/>
                <a:sym typeface="Times New Roman"/>
              </a:rPr>
              <a:t>var </a:t>
            </a:r>
            <a:r>
              <a:rPr lang="en-US" sz="2400">
                <a:solidFill>
                  <a:srgbClr val="434343"/>
                </a:solidFill>
                <a:latin typeface="Times New Roman"/>
                <a:ea typeface="Times New Roman"/>
                <a:cs typeface="Times New Roman"/>
                <a:sym typeface="Times New Roman"/>
              </a:rPr>
              <a:t>a = 20;</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sz="24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19"/>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Hoisting</a:t>
            </a:r>
            <a:endParaRPr b="1" i="0" sz="2100" u="none" cap="none" strike="noStrike">
              <a:solidFill>
                <a:schemeClr val="dk1"/>
              </a:solidFill>
              <a:latin typeface="Tahoma"/>
              <a:ea typeface="Tahoma"/>
              <a:cs typeface="Tahoma"/>
              <a:sym typeface="Tahoma"/>
            </a:endParaRPr>
          </a:p>
        </p:txBody>
      </p:sp>
      <p:sp>
        <p:nvSpPr>
          <p:cNvPr id="521" name="Google Shape;521;p19"/>
          <p:cNvSpPr txBox="1"/>
          <p:nvPr>
            <p:ph idx="1" type="body"/>
          </p:nvPr>
        </p:nvSpPr>
        <p:spPr>
          <a:xfrm>
            <a:off x="413225" y="1011300"/>
            <a:ext cx="6383100" cy="372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It will be executed as : </a:t>
            </a:r>
            <a:endParaRPr b="1"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b="1" lang="en-US" sz="2400">
                <a:solidFill>
                  <a:srgbClr val="434343"/>
                </a:solidFill>
                <a:latin typeface="Times New Roman"/>
                <a:ea typeface="Times New Roman"/>
                <a:cs typeface="Times New Roman"/>
                <a:sym typeface="Times New Roman"/>
              </a:rPr>
              <a:t>function </a:t>
            </a:r>
            <a:r>
              <a:rPr lang="en-US" sz="2400">
                <a:solidFill>
                  <a:srgbClr val="434343"/>
                </a:solidFill>
                <a:latin typeface="Times New Roman"/>
                <a:ea typeface="Times New Roman"/>
                <a:cs typeface="Times New Roman"/>
                <a:sym typeface="Times New Roman"/>
              </a:rPr>
              <a:t>foo() {</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	var a;</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	a = 20;</a:t>
            </a:r>
            <a:endParaRPr sz="2400">
              <a:solidFill>
                <a:srgbClr val="434343"/>
              </a:solidFill>
              <a:latin typeface="Times New Roman"/>
              <a:ea typeface="Times New Roman"/>
              <a:cs typeface="Times New Roman"/>
              <a:sym typeface="Times New Roman"/>
            </a:endParaRPr>
          </a:p>
          <a:p>
            <a:pPr indent="45720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console.log(a);</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rPr lang="en-US" sz="2400">
                <a:solidFill>
                  <a:srgbClr val="434343"/>
                </a:solidFill>
                <a:latin typeface="Times New Roman"/>
                <a:ea typeface="Times New Roman"/>
                <a:cs typeface="Times New Roman"/>
                <a:sym typeface="Times New Roman"/>
              </a:rPr>
              <a:t>}</a:t>
            </a:r>
            <a:endParaRPr sz="2400">
              <a:solidFill>
                <a:srgbClr val="434343"/>
              </a:solidFill>
              <a:latin typeface="Times New Roman"/>
              <a:ea typeface="Times New Roman"/>
              <a:cs typeface="Times New Roman"/>
              <a:sym typeface="Times New Roman"/>
            </a:endParaRPr>
          </a:p>
          <a:p>
            <a:pPr indent="0" lvl="0" marL="0" rtl="0" algn="l">
              <a:lnSpc>
                <a:spcPct val="115000"/>
              </a:lnSpc>
              <a:spcBef>
                <a:spcPts val="600"/>
              </a:spcBef>
              <a:spcAft>
                <a:spcPts val="0"/>
              </a:spcAft>
              <a:buClr>
                <a:schemeClr val="dk1"/>
              </a:buClr>
              <a:buSzPts val="1100"/>
              <a:buFont typeface="Arial"/>
              <a:buNone/>
            </a:pPr>
            <a:r>
              <a:t/>
            </a:r>
            <a:endParaRPr sz="2400">
              <a:solidFill>
                <a:srgbClr val="43434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sz="2400">
              <a:solidFill>
                <a:srgbClr val="434343"/>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20"/>
          <p:cNvSpPr txBox="1"/>
          <p:nvPr>
            <p:ph type="title"/>
          </p:nvPr>
        </p:nvSpPr>
        <p:spPr>
          <a:xfrm>
            <a:off x="576877" y="238125"/>
            <a:ext cx="8143200" cy="42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lang="en-US"/>
              <a:t>Closures</a:t>
            </a:r>
            <a:endParaRPr b="1" i="0" sz="2100" u="none" cap="none" strike="noStrike">
              <a:solidFill>
                <a:schemeClr val="dk1"/>
              </a:solidFill>
              <a:latin typeface="Tahoma"/>
              <a:ea typeface="Tahoma"/>
              <a:cs typeface="Tahoma"/>
              <a:sym typeface="Tahoma"/>
            </a:endParaRPr>
          </a:p>
        </p:txBody>
      </p:sp>
      <p:sp>
        <p:nvSpPr>
          <p:cNvPr id="527" name="Google Shape;527;p20"/>
          <p:cNvSpPr txBox="1"/>
          <p:nvPr>
            <p:ph idx="1" type="body"/>
          </p:nvPr>
        </p:nvSpPr>
        <p:spPr>
          <a:xfrm>
            <a:off x="413225" y="565450"/>
            <a:ext cx="8666700" cy="41757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rgbClr val="666666"/>
              </a:buClr>
              <a:buSzPts val="1800"/>
              <a:buFont typeface="Times New Roman"/>
              <a:buChar char="●"/>
            </a:pPr>
            <a:r>
              <a:rPr b="1" lang="en-US">
                <a:solidFill>
                  <a:srgbClr val="666666"/>
                </a:solidFill>
                <a:latin typeface="Times New Roman"/>
                <a:ea typeface="Times New Roman"/>
                <a:cs typeface="Times New Roman"/>
                <a:sym typeface="Times New Roman"/>
              </a:rPr>
              <a:t>Closures </a:t>
            </a:r>
            <a:r>
              <a:rPr lang="en-US">
                <a:solidFill>
                  <a:srgbClr val="666666"/>
                </a:solidFill>
                <a:latin typeface="Times New Roman"/>
                <a:ea typeface="Times New Roman"/>
                <a:cs typeface="Times New Roman"/>
                <a:sym typeface="Times New Roman"/>
              </a:rPr>
              <a:t>are basically functions that</a:t>
            </a:r>
            <a:r>
              <a:rPr b="1" lang="en-US">
                <a:solidFill>
                  <a:srgbClr val="666666"/>
                </a:solidFill>
                <a:latin typeface="Times New Roman"/>
                <a:ea typeface="Times New Roman"/>
                <a:cs typeface="Times New Roman"/>
                <a:sym typeface="Times New Roman"/>
              </a:rPr>
              <a:t> remember their state.</a:t>
            </a:r>
            <a:endParaRPr b="1">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b="1" lang="en-US">
                <a:solidFill>
                  <a:srgbClr val="666666"/>
                </a:solidFill>
                <a:latin typeface="Times New Roman"/>
                <a:ea typeface="Times New Roman"/>
                <a:cs typeface="Times New Roman"/>
                <a:sym typeface="Times New Roman"/>
              </a:rPr>
              <a:t>Definition : </a:t>
            </a:r>
            <a:r>
              <a:rPr i="1" lang="en-US">
                <a:solidFill>
                  <a:srgbClr val="666666"/>
                </a:solidFill>
                <a:highlight>
                  <a:srgbClr val="FFFFFF"/>
                </a:highlight>
                <a:latin typeface="Times New Roman"/>
                <a:ea typeface="Times New Roman"/>
                <a:cs typeface="Times New Roman"/>
                <a:sym typeface="Times New Roman"/>
              </a:rPr>
              <a:t>“Any variables visible at the time of the function </a:t>
            </a:r>
            <a:r>
              <a:rPr b="1" i="1" lang="en-US">
                <a:solidFill>
                  <a:srgbClr val="666666"/>
                </a:solidFill>
                <a:highlight>
                  <a:srgbClr val="FFFFFF"/>
                </a:highlight>
                <a:latin typeface="Times New Roman"/>
                <a:ea typeface="Times New Roman"/>
                <a:cs typeface="Times New Roman"/>
                <a:sym typeface="Times New Roman"/>
              </a:rPr>
              <a:t>declaration</a:t>
            </a:r>
            <a:r>
              <a:rPr i="1" lang="en-US">
                <a:solidFill>
                  <a:srgbClr val="666666"/>
                </a:solidFill>
                <a:highlight>
                  <a:srgbClr val="FFFFFF"/>
                </a:highlight>
                <a:latin typeface="Times New Roman"/>
                <a:ea typeface="Times New Roman"/>
                <a:cs typeface="Times New Roman"/>
                <a:sym typeface="Times New Roman"/>
              </a:rPr>
              <a:t> will be available at the time of function </a:t>
            </a:r>
            <a:r>
              <a:rPr b="1" i="1" lang="en-US">
                <a:solidFill>
                  <a:srgbClr val="666666"/>
                </a:solidFill>
                <a:highlight>
                  <a:srgbClr val="FFFFFF"/>
                </a:highlight>
                <a:latin typeface="Times New Roman"/>
                <a:ea typeface="Times New Roman"/>
                <a:cs typeface="Times New Roman"/>
                <a:sym typeface="Times New Roman"/>
              </a:rPr>
              <a:t>execution</a:t>
            </a:r>
            <a:r>
              <a:rPr i="1" lang="en-US">
                <a:solidFill>
                  <a:srgbClr val="666666"/>
                </a:solidFill>
                <a:highlight>
                  <a:srgbClr val="FFFFFF"/>
                </a:highlight>
                <a:latin typeface="Times New Roman"/>
                <a:ea typeface="Times New Roman"/>
                <a:cs typeface="Times New Roman"/>
                <a:sym typeface="Times New Roman"/>
              </a:rPr>
              <a:t>.”</a:t>
            </a:r>
            <a:endParaRPr b="1">
              <a:solidFill>
                <a:srgbClr val="66666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37B28"/>
              </a:buClr>
              <a:buFont typeface="Arial"/>
              <a:buNone/>
            </a:pPr>
            <a:r>
              <a:t/>
            </a:r>
            <a:endParaRPr>
              <a:solidFill>
                <a:srgbClr val="666666"/>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